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7BFD-7D2E-44A4-B60D-F5080E44658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602D-C2A3-4B1F-9342-193489718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7BFD-7D2E-44A4-B60D-F5080E44658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602D-C2A3-4B1F-9342-193489718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7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7BFD-7D2E-44A4-B60D-F5080E44658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602D-C2A3-4B1F-9342-193489718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7BFD-7D2E-44A4-B60D-F5080E44658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602D-C2A3-4B1F-9342-193489718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7BFD-7D2E-44A4-B60D-F5080E44658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602D-C2A3-4B1F-9342-193489718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0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7BFD-7D2E-44A4-B60D-F5080E44658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602D-C2A3-4B1F-9342-193489718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7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7BFD-7D2E-44A4-B60D-F5080E44658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602D-C2A3-4B1F-9342-193489718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6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7BFD-7D2E-44A4-B60D-F5080E44658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602D-C2A3-4B1F-9342-193489718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6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7BFD-7D2E-44A4-B60D-F5080E44658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602D-C2A3-4B1F-9342-193489718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3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7BFD-7D2E-44A4-B60D-F5080E44658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602D-C2A3-4B1F-9342-193489718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7BFD-7D2E-44A4-B60D-F5080E44658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602D-C2A3-4B1F-9342-193489718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7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F7BFD-7D2E-44A4-B60D-F5080E44658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3602D-C2A3-4B1F-9342-193489718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3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A79272-E4D1-429C-8B23-1B348A87E487}"/>
              </a:ext>
            </a:extLst>
          </p:cNvPr>
          <p:cNvSpPr/>
          <p:nvPr/>
        </p:nvSpPr>
        <p:spPr>
          <a:xfrm>
            <a:off x="0" y="9075635"/>
            <a:ext cx="7772400" cy="982766"/>
          </a:xfrm>
          <a:prstGeom prst="rect">
            <a:avLst/>
          </a:prstGeom>
          <a:solidFill>
            <a:srgbClr val="004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EAFA76-7561-4CD5-A2F4-05674E682D47}"/>
              </a:ext>
            </a:extLst>
          </p:cNvPr>
          <p:cNvSpPr txBox="1"/>
          <p:nvPr/>
        </p:nvSpPr>
        <p:spPr>
          <a:xfrm>
            <a:off x="333286" y="293993"/>
            <a:ext cx="499929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Bookman Old Style" panose="02050604050505020204" pitchFamily="18" charset="0"/>
              </a:rPr>
              <a:t>Prepare for Your </a:t>
            </a:r>
          </a:p>
          <a:p>
            <a:r>
              <a:rPr lang="en-US" sz="2200" dirty="0">
                <a:latin typeface="Arial Black" panose="020B0A04020102020204" pitchFamily="34" charset="0"/>
              </a:rPr>
              <a:t>Open Enrollment Appointment</a:t>
            </a:r>
          </a:p>
        </p:txBody>
      </p:sp>
      <p:pic>
        <p:nvPicPr>
          <p:cNvPr id="7" name="Picture 6" descr="A picture containing device&#10;&#10;Description automatically generated">
            <a:extLst>
              <a:ext uri="{FF2B5EF4-FFF2-40B4-BE49-F238E27FC236}">
                <a16:creationId xmlns:a16="http://schemas.microsoft.com/office/drawing/2014/main" id="{BEA90296-9903-4CC0-89D5-EAA7AC8CC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071" y="255268"/>
            <a:ext cx="1524003" cy="1524003"/>
          </a:xfrm>
          <a:prstGeom prst="ellipse">
            <a:avLst/>
          </a:prstGeom>
          <a:ln w="63500" cap="rnd">
            <a:solidFill>
              <a:schemeClr val="bg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863608D-1BD9-40B8-833F-E97BA0F98178}"/>
              </a:ext>
            </a:extLst>
          </p:cNvPr>
          <p:cNvSpPr txBox="1"/>
          <p:nvPr/>
        </p:nvSpPr>
        <p:spPr>
          <a:xfrm>
            <a:off x="5713572" y="1997803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ookman Old Style" panose="02050604050505020204" pitchFamily="18" charset="0"/>
                <a:cs typeface="Arial" panose="020B0604020202020204" pitchFamily="34" charset="0"/>
              </a:rPr>
              <a:t>Your Name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Health Center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Phone Number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942F20-614E-4553-B444-F1A1109A09ED}"/>
              </a:ext>
            </a:extLst>
          </p:cNvPr>
          <p:cNvSpPr/>
          <p:nvPr/>
        </p:nvSpPr>
        <p:spPr>
          <a:xfrm>
            <a:off x="444381" y="1170773"/>
            <a:ext cx="4469450" cy="59821"/>
          </a:xfrm>
          <a:prstGeom prst="rect">
            <a:avLst/>
          </a:prstGeom>
          <a:solidFill>
            <a:srgbClr val="004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844EA4-E814-4ADF-8E79-3219F45E1869}"/>
              </a:ext>
            </a:extLst>
          </p:cNvPr>
          <p:cNvSpPr txBox="1"/>
          <p:nvPr/>
        </p:nvSpPr>
        <p:spPr>
          <a:xfrm>
            <a:off x="405924" y="1471494"/>
            <a:ext cx="4546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 Black" panose="020B0A04020102020204" pitchFamily="34" charset="0"/>
              </a:rPr>
              <a:t>Appointment Details: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65985-1CB6-4B25-8078-CC39EB023D9E}"/>
              </a:ext>
            </a:extLst>
          </p:cNvPr>
          <p:cNvSpPr txBox="1"/>
          <p:nvPr/>
        </p:nvSpPr>
        <p:spPr>
          <a:xfrm>
            <a:off x="444381" y="1922804"/>
            <a:ext cx="499929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Date: _____________		       Time: _____________</a:t>
            </a: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 Black" panose="020B0A04020102020204" pitchFamily="34" charset="0"/>
                <a:cs typeface="Arial" panose="020B0604020202020204" pitchFamily="34" charset="0"/>
              </a:rPr>
              <a:t>Appointment Type: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>
              <a:lnSpc>
                <a:spcPct val="2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Phone                 Video Call                 In-person</a:t>
            </a:r>
          </a:p>
          <a:p>
            <a:pPr>
              <a:lnSpc>
                <a:spcPct val="250000"/>
              </a:lnSpc>
            </a:pPr>
            <a:endParaRPr lang="en-US" sz="1400" dirty="0"/>
          </a:p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7CC962-287C-4102-82AD-B8B136B9FD52}"/>
              </a:ext>
            </a:extLst>
          </p:cNvPr>
          <p:cNvSpPr/>
          <p:nvPr/>
        </p:nvSpPr>
        <p:spPr>
          <a:xfrm>
            <a:off x="640935" y="3264971"/>
            <a:ext cx="230736" cy="2307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4C967F-5931-4D48-8168-C55FDCF31B5E}"/>
              </a:ext>
            </a:extLst>
          </p:cNvPr>
          <p:cNvSpPr/>
          <p:nvPr/>
        </p:nvSpPr>
        <p:spPr>
          <a:xfrm>
            <a:off x="2015383" y="3264971"/>
            <a:ext cx="230736" cy="2307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C33663-5E87-4CAD-891C-7C5C8A51741B}"/>
              </a:ext>
            </a:extLst>
          </p:cNvPr>
          <p:cNvSpPr/>
          <p:nvPr/>
        </p:nvSpPr>
        <p:spPr>
          <a:xfrm>
            <a:off x="3729527" y="3234580"/>
            <a:ext cx="230736" cy="2307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0E4FA6-17BC-48FB-83D3-4B5DAFE68D88}"/>
              </a:ext>
            </a:extLst>
          </p:cNvPr>
          <p:cNvSpPr txBox="1"/>
          <p:nvPr/>
        </p:nvSpPr>
        <p:spPr>
          <a:xfrm>
            <a:off x="444381" y="4236765"/>
            <a:ext cx="4546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 Black" panose="020B0A04020102020204" pitchFamily="34" charset="0"/>
              </a:rPr>
              <a:t>Documents Needed for Appointment: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145C5A-42E3-4FAB-851B-E1F06107D242}"/>
              </a:ext>
            </a:extLst>
          </p:cNvPr>
          <p:cNvSpPr txBox="1"/>
          <p:nvPr/>
        </p:nvSpPr>
        <p:spPr>
          <a:xfrm>
            <a:off x="529129" y="4657668"/>
            <a:ext cx="666572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dirty="0"/>
              <a:t>1040 Federal or State Tax Return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dirty="0"/>
              <a:t>Wages and tax statement (W-2 and/or 1099)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dirty="0"/>
              <a:t>Pay Stub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dirty="0"/>
              <a:t>Self-employment ledger documentation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dirty="0"/>
              <a:t>Social Security Administration Statements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dirty="0"/>
              <a:t>Unemployment Benefits Letter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dirty="0"/>
              <a:t>Permanent Resident Card, “Green Card”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dirty="0"/>
              <a:t>U.S. passport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E6835972-B7E6-4517-9539-7F27F34699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29" y="9283554"/>
            <a:ext cx="1377696" cy="56692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4D8CD2A-6B8E-460E-8AE9-07B98BA5A326}"/>
              </a:ext>
            </a:extLst>
          </p:cNvPr>
          <p:cNvSpPr txBox="1"/>
          <p:nvPr/>
        </p:nvSpPr>
        <p:spPr>
          <a:xfrm>
            <a:off x="3509161" y="9329695"/>
            <a:ext cx="3939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Center Name</a:t>
            </a:r>
          </a:p>
          <a:p>
            <a:pPr algn="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542565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85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Bookman Old Style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Nicolle Milesh</dc:creator>
  <cp:lastModifiedBy>Nicolle Milesh</cp:lastModifiedBy>
  <cp:revision>6</cp:revision>
  <dcterms:created xsi:type="dcterms:W3CDTF">2020-08-24T12:46:16Z</dcterms:created>
  <dcterms:modified xsi:type="dcterms:W3CDTF">2020-08-24T14:41:28Z</dcterms:modified>
</cp:coreProperties>
</file>