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7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4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2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2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0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8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0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5D55-B0B8-476B-AA1B-AE8CC189CBF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F548C-F411-4552-8861-C036C7E8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3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6A1E68-6FAD-4AA2-A632-137E0C393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B4CFAB-AF49-45E1-98CE-86715AAF8974}"/>
              </a:ext>
            </a:extLst>
          </p:cNvPr>
          <p:cNvSpPr txBox="1"/>
          <p:nvPr/>
        </p:nvSpPr>
        <p:spPr>
          <a:xfrm>
            <a:off x="531341" y="7821827"/>
            <a:ext cx="3188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 Contact Information Here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Health Center Organization</a:t>
            </a:r>
          </a:p>
          <a:p>
            <a:r>
              <a:rPr lang="en-US" dirty="0"/>
              <a:t>Address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Phone Number</a:t>
            </a:r>
          </a:p>
        </p:txBody>
      </p:sp>
    </p:spTree>
    <p:extLst>
      <p:ext uri="{BB962C8B-B14F-4D97-AF65-F5344CB8AC3E}">
        <p14:creationId xmlns:p14="http://schemas.microsoft.com/office/powerpoint/2010/main" val="113419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Nicolle Milesh</dc:creator>
  <cp:lastModifiedBy>Nicolle Milesh</cp:lastModifiedBy>
  <cp:revision>2</cp:revision>
  <dcterms:created xsi:type="dcterms:W3CDTF">2020-03-26T12:43:48Z</dcterms:created>
  <dcterms:modified xsi:type="dcterms:W3CDTF">2020-03-26T13:18:04Z</dcterms:modified>
</cp:coreProperties>
</file>