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FD969-21E3-4FEC-BDFD-6130A4AFBDA1}" v="6" dt="2022-01-14T16:06:23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1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221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Stevens" userId="e3caedb7-2651-4fe8-a3f7-740e8b59cf0c" providerId="ADAL" clId="{CBCFD969-21E3-4FEC-BDFD-6130A4AFBDA1}"/>
    <pc:docChg chg="custSel modSld">
      <pc:chgData name="Joseph Stevens" userId="e3caedb7-2651-4fe8-a3f7-740e8b59cf0c" providerId="ADAL" clId="{CBCFD969-21E3-4FEC-BDFD-6130A4AFBDA1}" dt="2022-01-14T17:11:24.231" v="70" actId="1076"/>
      <pc:docMkLst>
        <pc:docMk/>
      </pc:docMkLst>
      <pc:sldChg chg="addSp delSp modSp mod">
        <pc:chgData name="Joseph Stevens" userId="e3caedb7-2651-4fe8-a3f7-740e8b59cf0c" providerId="ADAL" clId="{CBCFD969-21E3-4FEC-BDFD-6130A4AFBDA1}" dt="2022-01-14T17:11:24.231" v="70" actId="1076"/>
        <pc:sldMkLst>
          <pc:docMk/>
          <pc:sldMk cId="4222986797" sldId="256"/>
        </pc:sldMkLst>
        <pc:spChg chg="mod">
          <ac:chgData name="Joseph Stevens" userId="e3caedb7-2651-4fe8-a3f7-740e8b59cf0c" providerId="ADAL" clId="{CBCFD969-21E3-4FEC-BDFD-6130A4AFBDA1}" dt="2022-01-14T14:41:07.112" v="49" actId="20577"/>
          <ac:spMkLst>
            <pc:docMk/>
            <pc:sldMk cId="4222986797" sldId="256"/>
            <ac:spMk id="6" creationId="{EF8D63A0-F5E9-46F3-A7CD-EFD2B3287AEF}"/>
          </ac:spMkLst>
        </pc:spChg>
        <pc:spChg chg="mod">
          <ac:chgData name="Joseph Stevens" userId="e3caedb7-2651-4fe8-a3f7-740e8b59cf0c" providerId="ADAL" clId="{CBCFD969-21E3-4FEC-BDFD-6130A4AFBDA1}" dt="2022-01-14T17:11:24.231" v="70" actId="1076"/>
          <ac:spMkLst>
            <pc:docMk/>
            <pc:sldMk cId="4222986797" sldId="256"/>
            <ac:spMk id="7" creationId="{9F1D0BB6-BEBE-4816-BC2D-6862AFF712E0}"/>
          </ac:spMkLst>
        </pc:spChg>
        <pc:picChg chg="add del mod">
          <ac:chgData name="Joseph Stevens" userId="e3caedb7-2651-4fe8-a3f7-740e8b59cf0c" providerId="ADAL" clId="{CBCFD969-21E3-4FEC-BDFD-6130A4AFBDA1}" dt="2022-01-14T16:06:34.011" v="53" actId="478"/>
          <ac:picMkLst>
            <pc:docMk/>
            <pc:sldMk cId="4222986797" sldId="256"/>
            <ac:picMk id="3" creationId="{EE764014-0270-422E-8CE1-81CE8CB808B8}"/>
          </ac:picMkLst>
        </pc:picChg>
      </pc:sldChg>
      <pc:sldChg chg="modSp mod">
        <pc:chgData name="Joseph Stevens" userId="e3caedb7-2651-4fe8-a3f7-740e8b59cf0c" providerId="ADAL" clId="{CBCFD969-21E3-4FEC-BDFD-6130A4AFBDA1}" dt="2022-01-14T14:38:49.723" v="29"/>
        <pc:sldMkLst>
          <pc:docMk/>
          <pc:sldMk cId="1486644512" sldId="257"/>
        </pc:sldMkLst>
        <pc:spChg chg="mod">
          <ac:chgData name="Joseph Stevens" userId="e3caedb7-2651-4fe8-a3f7-740e8b59cf0c" providerId="ADAL" clId="{CBCFD969-21E3-4FEC-BDFD-6130A4AFBDA1}" dt="2022-01-14T14:38:49.723" v="29"/>
          <ac:spMkLst>
            <pc:docMk/>
            <pc:sldMk cId="1486644512" sldId="257"/>
            <ac:spMk id="4" creationId="{BBF22272-1CB1-4E09-B229-5D558C832C7B}"/>
          </ac:spMkLst>
        </pc:spChg>
        <pc:spChg chg="mod">
          <ac:chgData name="Joseph Stevens" userId="e3caedb7-2651-4fe8-a3f7-740e8b59cf0c" providerId="ADAL" clId="{CBCFD969-21E3-4FEC-BDFD-6130A4AFBDA1}" dt="2022-01-14T14:38:44.877" v="28"/>
          <ac:spMkLst>
            <pc:docMk/>
            <pc:sldMk cId="1486644512" sldId="257"/>
            <ac:spMk id="5" creationId="{F279302F-B7B4-418D-9E49-C0AD10073C44}"/>
          </ac:spMkLst>
        </pc:spChg>
      </pc:sldChg>
      <pc:sldChg chg="modSp mod">
        <pc:chgData name="Joseph Stevens" userId="e3caedb7-2651-4fe8-a3f7-740e8b59cf0c" providerId="ADAL" clId="{CBCFD969-21E3-4FEC-BDFD-6130A4AFBDA1}" dt="2022-01-14T14:39:38.332" v="38"/>
        <pc:sldMkLst>
          <pc:docMk/>
          <pc:sldMk cId="1317531683" sldId="258"/>
        </pc:sldMkLst>
        <pc:spChg chg="mod">
          <ac:chgData name="Joseph Stevens" userId="e3caedb7-2651-4fe8-a3f7-740e8b59cf0c" providerId="ADAL" clId="{CBCFD969-21E3-4FEC-BDFD-6130A4AFBDA1}" dt="2022-01-14T14:39:38.332" v="38"/>
          <ac:spMkLst>
            <pc:docMk/>
            <pc:sldMk cId="1317531683" sldId="258"/>
            <ac:spMk id="4" creationId="{00DCB144-9F4B-4B18-AEAA-5D272E66E314}"/>
          </ac:spMkLst>
        </pc:spChg>
        <pc:spChg chg="mod">
          <ac:chgData name="Joseph Stevens" userId="e3caedb7-2651-4fe8-a3f7-740e8b59cf0c" providerId="ADAL" clId="{CBCFD969-21E3-4FEC-BDFD-6130A4AFBDA1}" dt="2022-01-14T14:38:58.010" v="32" actId="20577"/>
          <ac:spMkLst>
            <pc:docMk/>
            <pc:sldMk cId="1317531683" sldId="258"/>
            <ac:spMk id="5" creationId="{BB29DB5F-8390-4968-A8CA-B3965C3F7B22}"/>
          </ac:spMkLst>
        </pc:spChg>
        <pc:spChg chg="mod">
          <ac:chgData name="Joseph Stevens" userId="e3caedb7-2651-4fe8-a3f7-740e8b59cf0c" providerId="ADAL" clId="{CBCFD969-21E3-4FEC-BDFD-6130A4AFBDA1}" dt="2022-01-14T14:39:33.245" v="37" actId="14100"/>
          <ac:spMkLst>
            <pc:docMk/>
            <pc:sldMk cId="1317531683" sldId="258"/>
            <ac:spMk id="6" creationId="{73A09D5F-AD14-47C4-9921-1D2306D38360}"/>
          </ac:spMkLst>
        </pc:spChg>
      </pc:sldChg>
      <pc:sldChg chg="modSp mod">
        <pc:chgData name="Joseph Stevens" userId="e3caedb7-2651-4fe8-a3f7-740e8b59cf0c" providerId="ADAL" clId="{CBCFD969-21E3-4FEC-BDFD-6130A4AFBDA1}" dt="2022-01-14T14:40:50.217" v="46" actId="1076"/>
        <pc:sldMkLst>
          <pc:docMk/>
          <pc:sldMk cId="3015100662" sldId="259"/>
        </pc:sldMkLst>
        <pc:spChg chg="mod">
          <ac:chgData name="Joseph Stevens" userId="e3caedb7-2651-4fe8-a3f7-740e8b59cf0c" providerId="ADAL" clId="{CBCFD969-21E3-4FEC-BDFD-6130A4AFBDA1}" dt="2022-01-14T14:40:11.962" v="40"/>
          <ac:spMkLst>
            <pc:docMk/>
            <pc:sldMk cId="3015100662" sldId="259"/>
            <ac:spMk id="4" creationId="{F5EDAA5A-8C44-40CC-A2E0-F32F1BF2DD1B}"/>
          </ac:spMkLst>
        </pc:spChg>
        <pc:spChg chg="mod">
          <ac:chgData name="Joseph Stevens" userId="e3caedb7-2651-4fe8-a3f7-740e8b59cf0c" providerId="ADAL" clId="{CBCFD969-21E3-4FEC-BDFD-6130A4AFBDA1}" dt="2022-01-14T14:40:14.583" v="41"/>
          <ac:spMkLst>
            <pc:docMk/>
            <pc:sldMk cId="3015100662" sldId="259"/>
            <ac:spMk id="5" creationId="{2CEAA188-9360-4791-A220-DF92035F2BD5}"/>
          </ac:spMkLst>
        </pc:spChg>
        <pc:spChg chg="mod">
          <ac:chgData name="Joseph Stevens" userId="e3caedb7-2651-4fe8-a3f7-740e8b59cf0c" providerId="ADAL" clId="{CBCFD969-21E3-4FEC-BDFD-6130A4AFBDA1}" dt="2022-01-14T14:40:50.217" v="46" actId="1076"/>
          <ac:spMkLst>
            <pc:docMk/>
            <pc:sldMk cId="3015100662" sldId="259"/>
            <ac:spMk id="6" creationId="{543506A2-5875-4115-80AB-676AC0C204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BF288-3ED0-41F9-A439-CBAB602896A9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8FC4-B14C-4777-82FD-ECDC46C6D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1pPr>
    <a:lvl2pPr marL="158008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2pPr>
    <a:lvl3pPr marL="316017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3pPr>
    <a:lvl4pPr marL="474025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4pPr>
    <a:lvl5pPr marL="632033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5pPr>
    <a:lvl6pPr marL="790042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6pPr>
    <a:lvl7pPr marL="948050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7pPr>
    <a:lvl8pPr marL="1106058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8pPr>
    <a:lvl9pPr marL="1264067" algn="l" defTabSz="316017" rtl="0" eaLnBrk="1" latinLnBrk="0" hangingPunct="1">
      <a:defRPr sz="4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4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7E7F-39F6-4E3F-BE04-778E0F68241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21BF-6715-4346-9DAC-14EA02D87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DCBDEB-C54D-466E-9E42-3951C1EA9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317"/>
            <a:ext cx="3291840" cy="329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D63A0-F5E9-46F3-A7CD-EFD2B3287AEF}"/>
              </a:ext>
            </a:extLst>
          </p:cNvPr>
          <p:cNvSpPr txBox="1"/>
          <p:nvPr/>
        </p:nvSpPr>
        <p:spPr>
          <a:xfrm>
            <a:off x="1296785" y="432262"/>
            <a:ext cx="188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the Next Step to a Future with COVID-19 Under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D0BB6-BEBE-4816-BC2D-6862AFF712E0}"/>
              </a:ext>
            </a:extLst>
          </p:cNvPr>
          <p:cNvSpPr txBox="1"/>
          <p:nvPr/>
        </p:nvSpPr>
        <p:spPr>
          <a:xfrm>
            <a:off x="1572668" y="1078593"/>
            <a:ext cx="1588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Please,get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Vaccinated   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 and Boosted</a:t>
            </a:r>
            <a:endParaRPr lang="en-US" sz="2400" dirty="0">
              <a:solidFill>
                <a:schemeClr val="bg1"/>
              </a:solidFill>
              <a:latin typeface="AlternateGotNo1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1874FDB5-7F2A-4255-AF6B-6F8DA86FB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317"/>
            <a:ext cx="3291840" cy="329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22272-1CB1-4E09-B229-5D558C832C7B}"/>
              </a:ext>
            </a:extLst>
          </p:cNvPr>
          <p:cNvSpPr txBox="1"/>
          <p:nvPr/>
        </p:nvSpPr>
        <p:spPr>
          <a:xfrm>
            <a:off x="1762298" y="985058"/>
            <a:ext cx="142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PROTECT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9302F-B7B4-418D-9E49-C0AD10073C44}"/>
              </a:ext>
            </a:extLst>
          </p:cNvPr>
          <p:cNvSpPr txBox="1"/>
          <p:nvPr/>
        </p:nvSpPr>
        <p:spPr>
          <a:xfrm>
            <a:off x="1829276" y="1692944"/>
            <a:ext cx="15170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Please. Get the COVID-19 Vaccine and Booster.</a:t>
            </a:r>
          </a:p>
        </p:txBody>
      </p:sp>
    </p:spTree>
    <p:extLst>
      <p:ext uri="{BB962C8B-B14F-4D97-AF65-F5344CB8AC3E}">
        <p14:creationId xmlns:p14="http://schemas.microsoft.com/office/powerpoint/2010/main" val="148664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1552E9-C13E-447E-A2BE-BA93421F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317"/>
            <a:ext cx="3291840" cy="329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CB144-9F4B-4B18-AEAA-5D272E66E314}"/>
              </a:ext>
            </a:extLst>
          </p:cNvPr>
          <p:cNvSpPr txBox="1"/>
          <p:nvPr/>
        </p:nvSpPr>
        <p:spPr>
          <a:xfrm>
            <a:off x="340505" y="124692"/>
            <a:ext cx="26600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Now’s Your Chance to Take Back Your Life.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9DB5F-8390-4968-A8CA-B3965C3F7B22}"/>
              </a:ext>
            </a:extLst>
          </p:cNvPr>
          <p:cNvSpPr txBox="1"/>
          <p:nvPr/>
        </p:nvSpPr>
        <p:spPr>
          <a:xfrm>
            <a:off x="37407" y="864524"/>
            <a:ext cx="14214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Arial Black" panose="020B0A04020102020204" pitchFamily="34" charset="0"/>
              </a:rPr>
              <a:t>GIVE YOURSELF EXTRA PROTECTION AGAINST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09D5F-AD14-47C4-9921-1D2306D38360}"/>
              </a:ext>
            </a:extLst>
          </p:cNvPr>
          <p:cNvSpPr txBox="1"/>
          <p:nvPr/>
        </p:nvSpPr>
        <p:spPr>
          <a:xfrm>
            <a:off x="1" y="2713616"/>
            <a:ext cx="1961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TO GET VAXED and BOOSTED</a:t>
            </a:r>
          </a:p>
        </p:txBody>
      </p:sp>
    </p:spTree>
    <p:extLst>
      <p:ext uri="{BB962C8B-B14F-4D97-AF65-F5344CB8AC3E}">
        <p14:creationId xmlns:p14="http://schemas.microsoft.com/office/powerpoint/2010/main" val="131753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05A0EC48-8FB0-4320-ACB7-CF073DCA1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317"/>
            <a:ext cx="3291840" cy="329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DAA5A-8C44-40CC-A2E0-F32F1BF2DD1B}"/>
              </a:ext>
            </a:extLst>
          </p:cNvPr>
          <p:cNvSpPr txBox="1"/>
          <p:nvPr/>
        </p:nvSpPr>
        <p:spPr>
          <a:xfrm>
            <a:off x="199505" y="103909"/>
            <a:ext cx="288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Get Back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AA188-9360-4791-A220-DF92035F2BD5}"/>
              </a:ext>
            </a:extLst>
          </p:cNvPr>
          <p:cNvSpPr txBox="1"/>
          <p:nvPr/>
        </p:nvSpPr>
        <p:spPr>
          <a:xfrm>
            <a:off x="137160" y="353290"/>
            <a:ext cx="310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tado" panose="03060602040702030304" pitchFamily="66" charset="0"/>
                <a:ea typeface="Cortado" panose="03060602040702030304" pitchFamily="66" charset="0"/>
              </a:rPr>
              <a:t>Quality Time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506A2-5875-4115-80AB-676AC0C204DD}"/>
              </a:ext>
            </a:extLst>
          </p:cNvPr>
          <p:cNvSpPr txBox="1"/>
          <p:nvPr/>
        </p:nvSpPr>
        <p:spPr>
          <a:xfrm>
            <a:off x="195349" y="692091"/>
            <a:ext cx="298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it’s your turn, please, get vaccinated and boosted.</a:t>
            </a:r>
          </a:p>
        </p:txBody>
      </p:sp>
    </p:spTree>
    <p:extLst>
      <p:ext uri="{BB962C8B-B14F-4D97-AF65-F5344CB8AC3E}">
        <p14:creationId xmlns:p14="http://schemas.microsoft.com/office/powerpoint/2010/main" val="301510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71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AlternateGotNo1D</vt:lpstr>
      <vt:lpstr>Arial</vt:lpstr>
      <vt:lpstr>Arial Black</vt:lpstr>
      <vt:lpstr>Arial Rounded MT Bold</vt:lpstr>
      <vt:lpstr>Brush Script MT</vt:lpstr>
      <vt:lpstr>Calibri</vt:lpstr>
      <vt:lpstr>Calibri Light</vt:lpstr>
      <vt:lpstr>Cortado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Nicolle Milesh</dc:creator>
  <cp:lastModifiedBy>Joseph Stevens</cp:lastModifiedBy>
  <cp:revision>4</cp:revision>
  <dcterms:created xsi:type="dcterms:W3CDTF">2021-03-17T16:52:07Z</dcterms:created>
  <dcterms:modified xsi:type="dcterms:W3CDTF">2022-01-14T17:11:34Z</dcterms:modified>
</cp:coreProperties>
</file>