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80" r:id="rId4"/>
    <p:sldMasterId id="2147483742" r:id="rId5"/>
  </p:sldMasterIdLst>
  <p:notesMasterIdLst>
    <p:notesMasterId r:id="rId62"/>
  </p:notesMasterIdLst>
  <p:handoutMasterIdLst>
    <p:handoutMasterId r:id="rId63"/>
  </p:handoutMasterIdLst>
  <p:sldIdLst>
    <p:sldId id="526" r:id="rId6"/>
    <p:sldId id="2634" r:id="rId7"/>
    <p:sldId id="298" r:id="rId8"/>
    <p:sldId id="2730" r:id="rId9"/>
    <p:sldId id="2635" r:id="rId10"/>
    <p:sldId id="346" r:id="rId11"/>
    <p:sldId id="2577" r:id="rId12"/>
    <p:sldId id="2678" r:id="rId13"/>
    <p:sldId id="330" r:id="rId14"/>
    <p:sldId id="263" r:id="rId15"/>
    <p:sldId id="2698" r:id="rId16"/>
    <p:sldId id="2695" r:id="rId17"/>
    <p:sldId id="2689" r:id="rId18"/>
    <p:sldId id="2639" r:id="rId19"/>
    <p:sldId id="2648" r:id="rId20"/>
    <p:sldId id="2699" r:id="rId21"/>
    <p:sldId id="2676" r:id="rId22"/>
    <p:sldId id="2693" r:id="rId23"/>
    <p:sldId id="2724" r:id="rId24"/>
    <p:sldId id="2692" r:id="rId25"/>
    <p:sldId id="2640" r:id="rId26"/>
    <p:sldId id="2649" r:id="rId27"/>
    <p:sldId id="2641" r:id="rId28"/>
    <p:sldId id="2642" r:id="rId29"/>
    <p:sldId id="2567" r:id="rId30"/>
    <p:sldId id="2645" r:id="rId31"/>
    <p:sldId id="2697" r:id="rId32"/>
    <p:sldId id="2725" r:id="rId33"/>
    <p:sldId id="2683" r:id="rId34"/>
    <p:sldId id="2705" r:id="rId35"/>
    <p:sldId id="2704" r:id="rId36"/>
    <p:sldId id="2702" r:id="rId37"/>
    <p:sldId id="2703" r:id="rId38"/>
    <p:sldId id="2706" r:id="rId39"/>
    <p:sldId id="2714" r:id="rId40"/>
    <p:sldId id="2708" r:id="rId41"/>
    <p:sldId id="2709" r:id="rId42"/>
    <p:sldId id="2717" r:id="rId43"/>
    <p:sldId id="2720" r:id="rId44"/>
    <p:sldId id="2722" r:id="rId45"/>
    <p:sldId id="2723" r:id="rId46"/>
    <p:sldId id="2721" r:id="rId47"/>
    <p:sldId id="269" r:id="rId48"/>
    <p:sldId id="2674" r:id="rId49"/>
    <p:sldId id="2716" r:id="rId50"/>
    <p:sldId id="2707" r:id="rId51"/>
    <p:sldId id="2711" r:id="rId52"/>
    <p:sldId id="2710" r:id="rId53"/>
    <p:sldId id="2712" r:id="rId54"/>
    <p:sldId id="2728" r:id="rId55"/>
    <p:sldId id="2729" r:id="rId56"/>
    <p:sldId id="2688" r:id="rId57"/>
    <p:sldId id="2691" r:id="rId58"/>
    <p:sldId id="450" r:id="rId59"/>
    <p:sldId id="375" r:id="rId60"/>
    <p:sldId id="260" r:id="rId61"/>
  </p:sldIdLst>
  <p:sldSz cx="12192000" cy="6858000"/>
  <p:notesSz cx="6858000" cy="9144000"/>
  <p:embeddedFontLst>
    <p:embeddedFont>
      <p:font typeface="Lato" panose="020F0502020204030203" pitchFamily="34" charset="0"/>
      <p:regular r:id="rId64"/>
      <p:bold r:id="rId65"/>
      <p:italic r:id="rId66"/>
      <p:boldItalic r:id="rId67"/>
    </p:embeddedFont>
    <p:embeddedFont>
      <p:font typeface="Manrope" charset="0"/>
      <p:regular r:id="rId68"/>
      <p:bold r:id="rId69"/>
    </p:embeddedFont>
    <p:embeddedFont>
      <p:font typeface="Manrope Light" charset="0"/>
      <p:regular r:id="rId70"/>
    </p:embeddedFont>
    <p:embeddedFont>
      <p:font typeface="Manrope SemiBold" charset="0"/>
      <p:regular r:id="rId71"/>
      <p:bold r:id="rId72"/>
    </p:embeddedFont>
  </p:embeddedFontLst>
  <p:defaultTextStyle>
    <a:defPPr>
      <a:defRPr lang="en-US"/>
    </a:defPPr>
    <a:lvl1pPr marL="0" algn="l" defTabSz="403388" rtl="0" eaLnBrk="1" latinLnBrk="0" hangingPunct="1">
      <a:defRPr sz="1588" kern="1200">
        <a:solidFill>
          <a:schemeClr val="tx1"/>
        </a:solidFill>
        <a:latin typeface="+mn-lt"/>
        <a:ea typeface="+mn-ea"/>
        <a:cs typeface="+mn-cs"/>
      </a:defRPr>
    </a:lvl1pPr>
    <a:lvl2pPr marL="403388" algn="l" defTabSz="403388" rtl="0" eaLnBrk="1" latinLnBrk="0" hangingPunct="1">
      <a:defRPr sz="1588" kern="1200">
        <a:solidFill>
          <a:schemeClr val="tx1"/>
        </a:solidFill>
        <a:latin typeface="+mn-lt"/>
        <a:ea typeface="+mn-ea"/>
        <a:cs typeface="+mn-cs"/>
      </a:defRPr>
    </a:lvl2pPr>
    <a:lvl3pPr marL="806775" algn="l" defTabSz="403388" rtl="0" eaLnBrk="1" latinLnBrk="0" hangingPunct="1">
      <a:defRPr sz="1588" kern="1200">
        <a:solidFill>
          <a:schemeClr val="tx1"/>
        </a:solidFill>
        <a:latin typeface="+mn-lt"/>
        <a:ea typeface="+mn-ea"/>
        <a:cs typeface="+mn-cs"/>
      </a:defRPr>
    </a:lvl3pPr>
    <a:lvl4pPr marL="1210163" algn="l" defTabSz="403388" rtl="0" eaLnBrk="1" latinLnBrk="0" hangingPunct="1">
      <a:defRPr sz="1588" kern="1200">
        <a:solidFill>
          <a:schemeClr val="tx1"/>
        </a:solidFill>
        <a:latin typeface="+mn-lt"/>
        <a:ea typeface="+mn-ea"/>
        <a:cs typeface="+mn-cs"/>
      </a:defRPr>
    </a:lvl4pPr>
    <a:lvl5pPr marL="1613550" algn="l" defTabSz="403388" rtl="0" eaLnBrk="1" latinLnBrk="0" hangingPunct="1">
      <a:defRPr sz="1588" kern="1200">
        <a:solidFill>
          <a:schemeClr val="tx1"/>
        </a:solidFill>
        <a:latin typeface="+mn-lt"/>
        <a:ea typeface="+mn-ea"/>
        <a:cs typeface="+mn-cs"/>
      </a:defRPr>
    </a:lvl5pPr>
    <a:lvl6pPr marL="2016938" algn="l" defTabSz="403388" rtl="0" eaLnBrk="1" latinLnBrk="0" hangingPunct="1">
      <a:defRPr sz="1588" kern="1200">
        <a:solidFill>
          <a:schemeClr val="tx1"/>
        </a:solidFill>
        <a:latin typeface="+mn-lt"/>
        <a:ea typeface="+mn-ea"/>
        <a:cs typeface="+mn-cs"/>
      </a:defRPr>
    </a:lvl6pPr>
    <a:lvl7pPr marL="2420325" algn="l" defTabSz="403388" rtl="0" eaLnBrk="1" latinLnBrk="0" hangingPunct="1">
      <a:defRPr sz="1588" kern="1200">
        <a:solidFill>
          <a:schemeClr val="tx1"/>
        </a:solidFill>
        <a:latin typeface="+mn-lt"/>
        <a:ea typeface="+mn-ea"/>
        <a:cs typeface="+mn-cs"/>
      </a:defRPr>
    </a:lvl7pPr>
    <a:lvl8pPr marL="2823713" algn="l" defTabSz="403388" rtl="0" eaLnBrk="1" latinLnBrk="0" hangingPunct="1">
      <a:defRPr sz="1588" kern="1200">
        <a:solidFill>
          <a:schemeClr val="tx1"/>
        </a:solidFill>
        <a:latin typeface="+mn-lt"/>
        <a:ea typeface="+mn-ea"/>
        <a:cs typeface="+mn-cs"/>
      </a:defRPr>
    </a:lvl8pPr>
    <a:lvl9pPr marL="3227100" algn="l" defTabSz="403388" rtl="0" eaLnBrk="1" latinLnBrk="0" hangingPunct="1">
      <a:defRPr sz="158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ACA0"/>
    <a:srgbClr val="003726"/>
    <a:srgbClr val="E7E7E7"/>
    <a:srgbClr val="213F6F"/>
    <a:srgbClr val="EBEBEB"/>
    <a:srgbClr val="035649"/>
    <a:srgbClr val="172E56"/>
    <a:srgbClr val="51284F"/>
    <a:srgbClr val="311333"/>
    <a:srgbClr val="182D56"/>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FA7F49-EA69-4560-9FDE-C07805444BDE}" v="2" dt="2026-09-10T19:51:47.4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handoutMaster" Target="handoutMasters/handoutMaster1.xml"/><Relationship Id="rId68" Type="http://schemas.openxmlformats.org/officeDocument/2006/relationships/font" Target="fonts/font5.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3.fntdata"/><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1.fntdata"/><Relationship Id="rId69" Type="http://schemas.openxmlformats.org/officeDocument/2006/relationships/font" Target="fonts/font6.fntdata"/><Relationship Id="rId77"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4.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70" Type="http://schemas.openxmlformats.org/officeDocument/2006/relationships/font" Target="fonts/font7.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2.fntdata"/><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font" Target="fonts/font8.fntdata"/><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a Heller" userId="1e56c5f8-b77e-4ebb-abf8-8e68c8da0006" providerId="ADAL" clId="{01170C39-4663-4880-9FEA-137216254835}"/>
    <pc:docChg chg="custSel modSld">
      <pc:chgData name="Johanna Heller" userId="1e56c5f8-b77e-4ebb-abf8-8e68c8da0006" providerId="ADAL" clId="{01170C39-4663-4880-9FEA-137216254835}" dt="2026-09-09T14:20:01.672" v="697" actId="1076"/>
      <pc:docMkLst>
        <pc:docMk/>
      </pc:docMkLst>
      <pc:sldChg chg="modSp mod">
        <pc:chgData name="Johanna Heller" userId="1e56c5f8-b77e-4ebb-abf8-8e68c8da0006" providerId="ADAL" clId="{01170C39-4663-4880-9FEA-137216254835}" dt="2026-09-04T17:48:48.114" v="674" actId="20577"/>
        <pc:sldMkLst>
          <pc:docMk/>
          <pc:sldMk cId="3361058633" sldId="260"/>
        </pc:sldMkLst>
        <pc:spChg chg="mod">
          <ac:chgData name="Johanna Heller" userId="1e56c5f8-b77e-4ebb-abf8-8e68c8da0006" providerId="ADAL" clId="{01170C39-4663-4880-9FEA-137216254835}" dt="2026-09-04T17:48:48.114" v="674" actId="20577"/>
          <ac:spMkLst>
            <pc:docMk/>
            <pc:sldMk cId="3361058633" sldId="260"/>
            <ac:spMk id="2" creationId="{3B2F10B4-11A7-C9B6-77D5-FDAFBCFA3341}"/>
          </ac:spMkLst>
        </pc:spChg>
      </pc:sldChg>
      <pc:sldChg chg="modSp mod">
        <pc:chgData name="Johanna Heller" userId="1e56c5f8-b77e-4ebb-abf8-8e68c8da0006" providerId="ADAL" clId="{01170C39-4663-4880-9FEA-137216254835}" dt="2026-09-04T17:48:31.440" v="634" actId="20577"/>
        <pc:sldMkLst>
          <pc:docMk/>
          <pc:sldMk cId="115895401" sldId="375"/>
        </pc:sldMkLst>
        <pc:spChg chg="mod">
          <ac:chgData name="Johanna Heller" userId="1e56c5f8-b77e-4ebb-abf8-8e68c8da0006" providerId="ADAL" clId="{01170C39-4663-4880-9FEA-137216254835}" dt="2026-09-04T17:48:31.440" v="634" actId="20577"/>
          <ac:spMkLst>
            <pc:docMk/>
            <pc:sldMk cId="115895401" sldId="375"/>
            <ac:spMk id="11" creationId="{ED06BC73-89E9-DE5C-77F8-B15184F54474}"/>
          </ac:spMkLst>
        </pc:spChg>
      </pc:sldChg>
      <pc:sldChg chg="modSp mod">
        <pc:chgData name="Johanna Heller" userId="1e56c5f8-b77e-4ebb-abf8-8e68c8da0006" providerId="ADAL" clId="{01170C39-4663-4880-9FEA-137216254835}" dt="2026-09-04T18:32:02.824" v="681" actId="6549"/>
        <pc:sldMkLst>
          <pc:docMk/>
          <pc:sldMk cId="1212409297" sldId="450"/>
        </pc:sldMkLst>
        <pc:spChg chg="mod">
          <ac:chgData name="Johanna Heller" userId="1e56c5f8-b77e-4ebb-abf8-8e68c8da0006" providerId="ADAL" clId="{01170C39-4663-4880-9FEA-137216254835}" dt="2026-09-04T18:32:02.824" v="681" actId="6549"/>
          <ac:spMkLst>
            <pc:docMk/>
            <pc:sldMk cId="1212409297" sldId="450"/>
            <ac:spMk id="5" creationId="{46495F7A-C0A9-350E-CD4E-8949AD7F0FC1}"/>
          </ac:spMkLst>
        </pc:spChg>
      </pc:sldChg>
      <pc:sldChg chg="addSp delSp modSp mod">
        <pc:chgData name="Johanna Heller" userId="1e56c5f8-b77e-4ebb-abf8-8e68c8da0006" providerId="ADAL" clId="{01170C39-4663-4880-9FEA-137216254835}" dt="2026-09-09T14:20:01.672" v="697" actId="1076"/>
        <pc:sldMkLst>
          <pc:docMk/>
          <pc:sldMk cId="457263362" sldId="2634"/>
        </pc:sldMkLst>
        <pc:spChg chg="add mod">
          <ac:chgData name="Johanna Heller" userId="1e56c5f8-b77e-4ebb-abf8-8e68c8da0006" providerId="ADAL" clId="{01170C39-4663-4880-9FEA-137216254835}" dt="2026-09-08T20:30:00.486" v="690"/>
          <ac:spMkLst>
            <pc:docMk/>
            <pc:sldMk cId="457263362" sldId="2634"/>
            <ac:spMk id="4" creationId="{4DCC5DB0-BF0B-73EF-D620-72DEFF64971A}"/>
          </ac:spMkLst>
        </pc:spChg>
        <pc:spChg chg="mod">
          <ac:chgData name="Johanna Heller" userId="1e56c5f8-b77e-4ebb-abf8-8e68c8da0006" providerId="ADAL" clId="{01170C39-4663-4880-9FEA-137216254835}" dt="2026-08-18T15:58:17.305" v="6" actId="20577"/>
          <ac:spMkLst>
            <pc:docMk/>
            <pc:sldMk cId="457263362" sldId="2634"/>
            <ac:spMk id="6" creationId="{490CB794-D3FA-4CF9-82F0-6CB142214436}"/>
          </ac:spMkLst>
        </pc:spChg>
        <pc:spChg chg="mod ord">
          <ac:chgData name="Johanna Heller" userId="1e56c5f8-b77e-4ebb-abf8-8e68c8da0006" providerId="ADAL" clId="{01170C39-4663-4880-9FEA-137216254835}" dt="2026-09-08T20:30:04.142" v="691" actId="167"/>
          <ac:spMkLst>
            <pc:docMk/>
            <pc:sldMk cId="457263362" sldId="2634"/>
            <ac:spMk id="7" creationId="{06362FD8-FBD6-C4E3-A63A-A3E00E98884A}"/>
          </ac:spMkLst>
        </pc:spChg>
        <pc:picChg chg="add mod">
          <ac:chgData name="Johanna Heller" userId="1e56c5f8-b77e-4ebb-abf8-8e68c8da0006" providerId="ADAL" clId="{01170C39-4663-4880-9FEA-137216254835}" dt="2026-09-09T14:20:01.672" v="697" actId="1076"/>
          <ac:picMkLst>
            <pc:docMk/>
            <pc:sldMk cId="457263362" sldId="2634"/>
            <ac:picMk id="8" creationId="{E34DB4BC-8A1E-F565-4FB2-B546F226D968}"/>
          </ac:picMkLst>
        </pc:picChg>
      </pc:sldChg>
      <pc:sldChg chg="modSp mod">
        <pc:chgData name="Johanna Heller" userId="1e56c5f8-b77e-4ebb-abf8-8e68c8da0006" providerId="ADAL" clId="{01170C39-4663-4880-9FEA-137216254835}" dt="2026-09-04T16:48:22.192" v="592" actId="20577"/>
        <pc:sldMkLst>
          <pc:docMk/>
          <pc:sldMk cId="1773961067" sldId="2678"/>
        </pc:sldMkLst>
        <pc:spChg chg="mod">
          <ac:chgData name="Johanna Heller" userId="1e56c5f8-b77e-4ebb-abf8-8e68c8da0006" providerId="ADAL" clId="{01170C39-4663-4880-9FEA-137216254835}" dt="2026-09-04T16:48:22.192" v="592" actId="20577"/>
          <ac:spMkLst>
            <pc:docMk/>
            <pc:sldMk cId="1773961067" sldId="2678"/>
            <ac:spMk id="4" creationId="{6FC5282C-91E4-6FDB-20A1-F1AEE3A75F63}"/>
          </ac:spMkLst>
        </pc:spChg>
      </pc:sldChg>
      <pc:sldChg chg="delSp mod">
        <pc:chgData name="Johanna Heller" userId="1e56c5f8-b77e-4ebb-abf8-8e68c8da0006" providerId="ADAL" clId="{01170C39-4663-4880-9FEA-137216254835}" dt="2026-09-04T18:31:02.292" v="678" actId="478"/>
        <pc:sldMkLst>
          <pc:docMk/>
          <pc:sldMk cId="1075121147" sldId="2707"/>
        </pc:sldMkLst>
      </pc:sldChg>
      <pc:sldChg chg="delSp mod">
        <pc:chgData name="Johanna Heller" userId="1e56c5f8-b77e-4ebb-abf8-8e68c8da0006" providerId="ADAL" clId="{01170C39-4663-4880-9FEA-137216254835}" dt="2026-09-04T17:47:53.340" v="594" actId="478"/>
        <pc:sldMkLst>
          <pc:docMk/>
          <pc:sldMk cId="1693257498" sldId="2708"/>
        </pc:sldMkLst>
      </pc:sldChg>
      <pc:sldChg chg="delSp mod">
        <pc:chgData name="Johanna Heller" userId="1e56c5f8-b77e-4ebb-abf8-8e68c8da0006" providerId="ADAL" clId="{01170C39-4663-4880-9FEA-137216254835}" dt="2026-09-04T18:30:55.267" v="676" actId="478"/>
        <pc:sldMkLst>
          <pc:docMk/>
          <pc:sldMk cId="719693637" sldId="2710"/>
        </pc:sldMkLst>
      </pc:sldChg>
      <pc:sldChg chg="delSp mod">
        <pc:chgData name="Johanna Heller" userId="1e56c5f8-b77e-4ebb-abf8-8e68c8da0006" providerId="ADAL" clId="{01170C39-4663-4880-9FEA-137216254835}" dt="2026-09-04T18:30:58.644" v="677" actId="478"/>
        <pc:sldMkLst>
          <pc:docMk/>
          <pc:sldMk cId="1553498615" sldId="2711"/>
        </pc:sldMkLst>
      </pc:sldChg>
      <pc:sldChg chg="delSp mod">
        <pc:chgData name="Johanna Heller" userId="1e56c5f8-b77e-4ebb-abf8-8e68c8da0006" providerId="ADAL" clId="{01170C39-4663-4880-9FEA-137216254835}" dt="2026-09-04T18:30:51.933" v="675" actId="478"/>
        <pc:sldMkLst>
          <pc:docMk/>
          <pc:sldMk cId="2147325608" sldId="2712"/>
        </pc:sldMkLst>
      </pc:sldChg>
      <pc:sldChg chg="delSp mod">
        <pc:chgData name="Johanna Heller" userId="1e56c5f8-b77e-4ebb-abf8-8e68c8da0006" providerId="ADAL" clId="{01170C39-4663-4880-9FEA-137216254835}" dt="2026-09-04T18:31:05.534" v="679" actId="478"/>
        <pc:sldMkLst>
          <pc:docMk/>
          <pc:sldMk cId="3033790241" sldId="2716"/>
        </pc:sldMkLst>
      </pc:sldChg>
      <pc:sldChg chg="delSp mod">
        <pc:chgData name="Johanna Heller" userId="1e56c5f8-b77e-4ebb-abf8-8e68c8da0006" providerId="ADAL" clId="{01170C39-4663-4880-9FEA-137216254835}" dt="2026-09-04T18:31:45.996" v="680" actId="478"/>
        <pc:sldMkLst>
          <pc:docMk/>
          <pc:sldMk cId="368850272" sldId="2721"/>
        </pc:sldMkLst>
      </pc:sldChg>
    </pc:docChg>
  </pc:docChgLst>
  <pc:docChgLst>
    <pc:chgData name="Joseph Stevens" userId="e3caedb7-2651-4fe8-a3f7-740e8b59cf0c" providerId="ADAL" clId="{205AE4C1-FEE8-4BB6-8384-B89B6350496E}"/>
    <pc:docChg chg="modSld">
      <pc:chgData name="Joseph Stevens" userId="e3caedb7-2651-4fe8-a3f7-740e8b59cf0c" providerId="ADAL" clId="{205AE4C1-FEE8-4BB6-8384-B89B6350496E}" dt="2026-09-10T19:51:47.526" v="13"/>
      <pc:docMkLst>
        <pc:docMk/>
      </pc:docMkLst>
      <pc:sldChg chg="modSp mod">
        <pc:chgData name="Joseph Stevens" userId="e3caedb7-2651-4fe8-a3f7-740e8b59cf0c" providerId="ADAL" clId="{205AE4C1-FEE8-4BB6-8384-B89B6350496E}" dt="2026-09-10T19:51:47.526" v="13"/>
        <pc:sldMkLst>
          <pc:docMk/>
          <pc:sldMk cId="2530072886" sldId="526"/>
        </pc:sldMkLst>
        <pc:spChg chg="mod">
          <ac:chgData name="Joseph Stevens" userId="e3caedb7-2651-4fe8-a3f7-740e8b59cf0c" providerId="ADAL" clId="{205AE4C1-FEE8-4BB6-8384-B89B6350496E}" dt="2026-09-10T19:51:47.526" v="13"/>
          <ac:spMkLst>
            <pc:docMk/>
            <pc:sldMk cId="2530072886" sldId="526"/>
            <ac:spMk id="3" creationId="{A02C41CE-7B96-EDAE-15DB-37C428D89C1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2">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732CF4-6CE9-4A43-95D4-4F7F2F1E8761}"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C55B21ED-080D-4193-B070-A5211FF134D2}">
      <dgm:prSet phldrT="[Text]" phldr="0"/>
      <dgm:spPr/>
      <dgm:t>
        <a:bodyPr/>
        <a:lstStyle/>
        <a:p>
          <a:pPr algn="l"/>
          <a:r>
            <a:rPr lang="en-US" sz="1100">
              <a:solidFill>
                <a:srgbClr val="444444"/>
              </a:solidFill>
              <a:latin typeface="Calibri"/>
              <a:ea typeface="Calibri"/>
              <a:cs typeface="Calibri"/>
            </a:rPr>
            <a:t>Our team works daily with the complexities of FQHCs</a:t>
          </a:r>
          <a:endParaRPr lang="en-US"/>
        </a:p>
      </dgm:t>
    </dgm:pt>
    <dgm:pt modelId="{F58BDF84-FD77-4085-88B8-06BCB91E31EC}" type="parTrans" cxnId="{530F74DA-EE2D-4DA1-B7DE-99E38D35C5DB}">
      <dgm:prSet/>
      <dgm:spPr/>
      <dgm:t>
        <a:bodyPr/>
        <a:lstStyle/>
        <a:p>
          <a:endParaRPr lang="en-US"/>
        </a:p>
      </dgm:t>
    </dgm:pt>
    <dgm:pt modelId="{7E90C760-D4AA-48C0-8139-B89799C6C935}" type="sibTrans" cxnId="{530F74DA-EE2D-4DA1-B7DE-99E38D35C5DB}">
      <dgm:prSet/>
      <dgm:spPr/>
      <dgm:t>
        <a:bodyPr/>
        <a:lstStyle/>
        <a:p>
          <a:endParaRPr lang="en-US"/>
        </a:p>
      </dgm:t>
    </dgm:pt>
    <dgm:pt modelId="{1295CEA9-7ADA-4199-B913-7E7345EA48CB}">
      <dgm:prSet phldrT="[Text]" phldr="0"/>
      <dgm:spPr/>
      <dgm:t>
        <a:bodyPr/>
        <a:lstStyle/>
        <a:p>
          <a:pPr algn="l" rtl="0"/>
          <a:r>
            <a:rPr lang="en-US" sz="1100">
              <a:solidFill>
                <a:srgbClr val="444444"/>
              </a:solidFill>
              <a:latin typeface="Calibri"/>
              <a:ea typeface="Calibri"/>
              <a:cs typeface="Calibri"/>
            </a:rPr>
            <a:t>Founded as a niche service to FQHCs in 1999 by Joel Hughes</a:t>
          </a:r>
          <a:endParaRPr lang="en-US" sz="1100">
            <a:solidFill>
              <a:srgbClr val="494949"/>
            </a:solidFill>
            <a:latin typeface="Calibri"/>
            <a:ea typeface="Calibri"/>
            <a:cs typeface="Calibri"/>
          </a:endParaRPr>
        </a:p>
      </dgm:t>
    </dgm:pt>
    <dgm:pt modelId="{4BBA7542-0086-412E-875A-FF74C03A0CD4}" type="parTrans" cxnId="{F6B1C6BE-1FF1-4CD8-B7CD-03DECCD8DCB2}">
      <dgm:prSet/>
      <dgm:spPr/>
      <dgm:t>
        <a:bodyPr/>
        <a:lstStyle/>
        <a:p>
          <a:endParaRPr lang="en-US"/>
        </a:p>
      </dgm:t>
    </dgm:pt>
    <dgm:pt modelId="{AAC6659F-F4FB-49CB-B704-BCEDFD06E67B}" type="sibTrans" cxnId="{F6B1C6BE-1FF1-4CD8-B7CD-03DECCD8DCB2}">
      <dgm:prSet/>
      <dgm:spPr/>
      <dgm:t>
        <a:bodyPr/>
        <a:lstStyle/>
        <a:p>
          <a:endParaRPr lang="en-US"/>
        </a:p>
      </dgm:t>
    </dgm:pt>
    <dgm:pt modelId="{BB3D6B2D-F036-41D0-943C-9CCBD14ED366}">
      <dgm:prSet phldrT="[Text]" phldr="0"/>
      <dgm:spPr/>
      <dgm:t>
        <a:bodyPr/>
        <a:lstStyle/>
        <a:p>
          <a:pPr algn="l"/>
          <a:r>
            <a:rPr lang="en-US" sz="1100">
              <a:solidFill>
                <a:srgbClr val="444444"/>
              </a:solidFill>
              <a:latin typeface="Calibri"/>
              <a:ea typeface="Calibri"/>
              <a:cs typeface="Calibri"/>
            </a:rPr>
            <a:t>FQHC consulting and full-service and special projects billing support</a:t>
          </a:r>
          <a:endParaRPr lang="en-US" sz="1100">
            <a:solidFill>
              <a:srgbClr val="494949"/>
            </a:solidFill>
            <a:latin typeface="Calibri"/>
            <a:ea typeface="Calibri"/>
            <a:cs typeface="Calibri"/>
          </a:endParaRPr>
        </a:p>
      </dgm:t>
    </dgm:pt>
    <dgm:pt modelId="{3BB08729-84A8-4F7F-9E10-B6D7C04F0A1A}" type="parTrans" cxnId="{F8A11524-6B1D-49F0-95EE-675BEAFEEC9F}">
      <dgm:prSet/>
      <dgm:spPr/>
      <dgm:t>
        <a:bodyPr/>
        <a:lstStyle/>
        <a:p>
          <a:endParaRPr lang="en-US"/>
        </a:p>
      </dgm:t>
    </dgm:pt>
    <dgm:pt modelId="{63158D25-0307-46E5-A4F3-15B4333EF475}" type="sibTrans" cxnId="{F8A11524-6B1D-49F0-95EE-675BEAFEEC9F}">
      <dgm:prSet/>
      <dgm:spPr/>
      <dgm:t>
        <a:bodyPr/>
        <a:lstStyle/>
        <a:p>
          <a:endParaRPr lang="en-US"/>
        </a:p>
      </dgm:t>
    </dgm:pt>
    <dgm:pt modelId="{2556904E-A837-454D-937E-28D43D681DFF}">
      <dgm:prSet phldrT="[Text]" phldr="0"/>
      <dgm:spPr/>
      <dgm:t>
        <a:bodyPr/>
        <a:lstStyle/>
        <a:p>
          <a:pPr algn="l"/>
          <a:r>
            <a:rPr lang="en-US" sz="1100">
              <a:solidFill>
                <a:srgbClr val="444444"/>
              </a:solidFill>
              <a:latin typeface="Calibri"/>
              <a:ea typeface="Calibri"/>
              <a:cs typeface="Calibri"/>
            </a:rPr>
            <a:t>Annually serves over 200 FQHCs, Look-Alikes, and PCAs</a:t>
          </a:r>
          <a:endParaRPr lang="en-US" sz="1100">
            <a:solidFill>
              <a:srgbClr val="494949"/>
            </a:solidFill>
            <a:latin typeface="Calibri"/>
            <a:ea typeface="Calibri"/>
            <a:cs typeface="Calibri"/>
          </a:endParaRPr>
        </a:p>
      </dgm:t>
    </dgm:pt>
    <dgm:pt modelId="{765A40DD-DB69-4C80-A794-2A03C54A05F8}" type="parTrans" cxnId="{4FBBD8CB-C84F-4DE5-90EF-3C2DBAE652D2}">
      <dgm:prSet/>
      <dgm:spPr/>
      <dgm:t>
        <a:bodyPr/>
        <a:lstStyle/>
        <a:p>
          <a:endParaRPr lang="en-US"/>
        </a:p>
      </dgm:t>
    </dgm:pt>
    <dgm:pt modelId="{3EAE5568-AED7-4DBB-A261-B5FD62B7EC74}" type="sibTrans" cxnId="{4FBBD8CB-C84F-4DE5-90EF-3C2DBAE652D2}">
      <dgm:prSet/>
      <dgm:spPr/>
      <dgm:t>
        <a:bodyPr/>
        <a:lstStyle/>
        <a:p>
          <a:endParaRPr lang="en-US"/>
        </a:p>
      </dgm:t>
    </dgm:pt>
    <dgm:pt modelId="{C737B2D1-2807-4FCB-9E33-E9BE013E977B}" type="pres">
      <dgm:prSet presAssocID="{52732CF4-6CE9-4A43-95D4-4F7F2F1E8761}" presName="linear" presStyleCnt="0">
        <dgm:presLayoutVars>
          <dgm:animLvl val="lvl"/>
          <dgm:resizeHandles val="exact"/>
        </dgm:presLayoutVars>
      </dgm:prSet>
      <dgm:spPr/>
    </dgm:pt>
    <dgm:pt modelId="{13F417FD-5E0C-46CE-9777-78F2C2BF41B8}" type="pres">
      <dgm:prSet presAssocID="{1295CEA9-7ADA-4199-B913-7E7345EA48CB}" presName="parentText" presStyleLbl="node1" presStyleIdx="0" presStyleCnt="4">
        <dgm:presLayoutVars>
          <dgm:chMax val="0"/>
          <dgm:bulletEnabled val="1"/>
        </dgm:presLayoutVars>
      </dgm:prSet>
      <dgm:spPr/>
    </dgm:pt>
    <dgm:pt modelId="{E28FD469-9E9F-4AD8-93BC-E247A89C998D}" type="pres">
      <dgm:prSet presAssocID="{AAC6659F-F4FB-49CB-B704-BCEDFD06E67B}" presName="spacer" presStyleCnt="0"/>
      <dgm:spPr/>
    </dgm:pt>
    <dgm:pt modelId="{3C51C081-4A15-43DA-8591-C10843FAF24C}" type="pres">
      <dgm:prSet presAssocID="{BB3D6B2D-F036-41D0-943C-9CCBD14ED366}" presName="parentText" presStyleLbl="node1" presStyleIdx="1" presStyleCnt="4">
        <dgm:presLayoutVars>
          <dgm:chMax val="0"/>
          <dgm:bulletEnabled val="1"/>
        </dgm:presLayoutVars>
      </dgm:prSet>
      <dgm:spPr/>
    </dgm:pt>
    <dgm:pt modelId="{8463534D-C469-43D6-9BBA-639B1FC9D5CD}" type="pres">
      <dgm:prSet presAssocID="{63158D25-0307-46E5-A4F3-15B4333EF475}" presName="spacer" presStyleCnt="0"/>
      <dgm:spPr/>
    </dgm:pt>
    <dgm:pt modelId="{DDA3AECD-F96D-46F8-B207-61651498BF6D}" type="pres">
      <dgm:prSet presAssocID="{2556904E-A837-454D-937E-28D43D681DFF}" presName="parentText" presStyleLbl="node1" presStyleIdx="2" presStyleCnt="4">
        <dgm:presLayoutVars>
          <dgm:chMax val="0"/>
          <dgm:bulletEnabled val="1"/>
        </dgm:presLayoutVars>
      </dgm:prSet>
      <dgm:spPr/>
    </dgm:pt>
    <dgm:pt modelId="{8D2704C0-1B4A-4333-A0CF-4A449DCC3883}" type="pres">
      <dgm:prSet presAssocID="{3EAE5568-AED7-4DBB-A261-B5FD62B7EC74}" presName="spacer" presStyleCnt="0"/>
      <dgm:spPr/>
    </dgm:pt>
    <dgm:pt modelId="{3A974E09-EB0A-4337-A5E9-F3A5B8A35AD8}" type="pres">
      <dgm:prSet presAssocID="{C55B21ED-080D-4193-B070-A5211FF134D2}" presName="parentText" presStyleLbl="node1" presStyleIdx="3" presStyleCnt="4">
        <dgm:presLayoutVars>
          <dgm:chMax val="0"/>
          <dgm:bulletEnabled val="1"/>
        </dgm:presLayoutVars>
      </dgm:prSet>
      <dgm:spPr/>
    </dgm:pt>
  </dgm:ptLst>
  <dgm:cxnLst>
    <dgm:cxn modelId="{036AF10B-B84B-4945-BBC8-5FC56BF001C6}" type="presOf" srcId="{2556904E-A837-454D-937E-28D43D681DFF}" destId="{DDA3AECD-F96D-46F8-B207-61651498BF6D}" srcOrd="0" destOrd="0" presId="urn:microsoft.com/office/officeart/2005/8/layout/vList2"/>
    <dgm:cxn modelId="{F8A11524-6B1D-49F0-95EE-675BEAFEEC9F}" srcId="{52732CF4-6CE9-4A43-95D4-4F7F2F1E8761}" destId="{BB3D6B2D-F036-41D0-943C-9CCBD14ED366}" srcOrd="1" destOrd="0" parTransId="{3BB08729-84A8-4F7F-9E10-B6D7C04F0A1A}" sibTransId="{63158D25-0307-46E5-A4F3-15B4333EF475}"/>
    <dgm:cxn modelId="{436C623D-D0FD-44BF-B976-9A5429DF460E}" type="presOf" srcId="{BB3D6B2D-F036-41D0-943C-9CCBD14ED366}" destId="{3C51C081-4A15-43DA-8591-C10843FAF24C}" srcOrd="0" destOrd="0" presId="urn:microsoft.com/office/officeart/2005/8/layout/vList2"/>
    <dgm:cxn modelId="{629FA743-19A2-4B97-921C-75E398DEB660}" type="presOf" srcId="{C55B21ED-080D-4193-B070-A5211FF134D2}" destId="{3A974E09-EB0A-4337-A5E9-F3A5B8A35AD8}" srcOrd="0" destOrd="0" presId="urn:microsoft.com/office/officeart/2005/8/layout/vList2"/>
    <dgm:cxn modelId="{2244D754-0A48-4284-999A-7582A63D936F}" type="presOf" srcId="{52732CF4-6CE9-4A43-95D4-4F7F2F1E8761}" destId="{C737B2D1-2807-4FCB-9E33-E9BE013E977B}" srcOrd="0" destOrd="0" presId="urn:microsoft.com/office/officeart/2005/8/layout/vList2"/>
    <dgm:cxn modelId="{F6B1C6BE-1FF1-4CD8-B7CD-03DECCD8DCB2}" srcId="{52732CF4-6CE9-4A43-95D4-4F7F2F1E8761}" destId="{1295CEA9-7ADA-4199-B913-7E7345EA48CB}" srcOrd="0" destOrd="0" parTransId="{4BBA7542-0086-412E-875A-FF74C03A0CD4}" sibTransId="{AAC6659F-F4FB-49CB-B704-BCEDFD06E67B}"/>
    <dgm:cxn modelId="{4FBBD8CB-C84F-4DE5-90EF-3C2DBAE652D2}" srcId="{52732CF4-6CE9-4A43-95D4-4F7F2F1E8761}" destId="{2556904E-A837-454D-937E-28D43D681DFF}" srcOrd="2" destOrd="0" parTransId="{765A40DD-DB69-4C80-A794-2A03C54A05F8}" sibTransId="{3EAE5568-AED7-4DBB-A261-B5FD62B7EC74}"/>
    <dgm:cxn modelId="{530F74DA-EE2D-4DA1-B7DE-99E38D35C5DB}" srcId="{52732CF4-6CE9-4A43-95D4-4F7F2F1E8761}" destId="{C55B21ED-080D-4193-B070-A5211FF134D2}" srcOrd="3" destOrd="0" parTransId="{F58BDF84-FD77-4085-88B8-06BCB91E31EC}" sibTransId="{7E90C760-D4AA-48C0-8139-B89799C6C935}"/>
    <dgm:cxn modelId="{977435EF-0EAC-4BD3-837D-98C28BE84900}" type="presOf" srcId="{1295CEA9-7ADA-4199-B913-7E7345EA48CB}" destId="{13F417FD-5E0C-46CE-9777-78F2C2BF41B8}" srcOrd="0" destOrd="0" presId="urn:microsoft.com/office/officeart/2005/8/layout/vList2"/>
    <dgm:cxn modelId="{3F65F407-6D06-482F-8912-E6364C9FF232}" type="presParOf" srcId="{C737B2D1-2807-4FCB-9E33-E9BE013E977B}" destId="{13F417FD-5E0C-46CE-9777-78F2C2BF41B8}" srcOrd="0" destOrd="0" presId="urn:microsoft.com/office/officeart/2005/8/layout/vList2"/>
    <dgm:cxn modelId="{21AA1513-0EF0-4754-BCF5-0B6F13900E3E}" type="presParOf" srcId="{C737B2D1-2807-4FCB-9E33-E9BE013E977B}" destId="{E28FD469-9E9F-4AD8-93BC-E247A89C998D}" srcOrd="1" destOrd="0" presId="urn:microsoft.com/office/officeart/2005/8/layout/vList2"/>
    <dgm:cxn modelId="{6B97B335-50CA-41F7-A611-B05140B91EE8}" type="presParOf" srcId="{C737B2D1-2807-4FCB-9E33-E9BE013E977B}" destId="{3C51C081-4A15-43DA-8591-C10843FAF24C}" srcOrd="2" destOrd="0" presId="urn:microsoft.com/office/officeart/2005/8/layout/vList2"/>
    <dgm:cxn modelId="{9D32D5E8-13EA-47C0-93DD-8FF7649AE7F9}" type="presParOf" srcId="{C737B2D1-2807-4FCB-9E33-E9BE013E977B}" destId="{8463534D-C469-43D6-9BBA-639B1FC9D5CD}" srcOrd="3" destOrd="0" presId="urn:microsoft.com/office/officeart/2005/8/layout/vList2"/>
    <dgm:cxn modelId="{7B794F58-5D03-4EF1-A439-EE35AE7911AD}" type="presParOf" srcId="{C737B2D1-2807-4FCB-9E33-E9BE013E977B}" destId="{DDA3AECD-F96D-46F8-B207-61651498BF6D}" srcOrd="4" destOrd="0" presId="urn:microsoft.com/office/officeart/2005/8/layout/vList2"/>
    <dgm:cxn modelId="{0D76CA2E-CFD1-4825-BEE8-ECC86D23D59B}" type="presParOf" srcId="{C737B2D1-2807-4FCB-9E33-E9BE013E977B}" destId="{8D2704C0-1B4A-4333-A0CF-4A449DCC3883}" srcOrd="5" destOrd="0" presId="urn:microsoft.com/office/officeart/2005/8/layout/vList2"/>
    <dgm:cxn modelId="{4F65288D-4EE5-4F1A-B366-21CEF8F2BAFB}" type="presParOf" srcId="{C737B2D1-2807-4FCB-9E33-E9BE013E977B}" destId="{3A974E09-EB0A-4337-A5E9-F3A5B8A35AD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8D7F50-B136-4D79-B844-F9D036F22A2F}" type="doc">
      <dgm:prSet loTypeId="urn:microsoft.com/office/officeart/2005/8/layout/vList2" loCatId="list" qsTypeId="urn:microsoft.com/office/officeart/2005/8/quickstyle/simple1#1" qsCatId="simple" csTypeId="urn:microsoft.com/office/officeart/2005/8/colors/accent1_1#1" csCatId="accent1" phldr="1"/>
      <dgm:spPr/>
      <dgm:t>
        <a:bodyPr/>
        <a:lstStyle/>
        <a:p>
          <a:endParaRPr lang="en-US"/>
        </a:p>
      </dgm:t>
    </dgm:pt>
    <dgm:pt modelId="{73FE656D-5D64-4DEB-8860-AF014A1F5C43}">
      <dgm:prSet/>
      <dgm:spPr/>
      <dgm:t>
        <a:bodyPr/>
        <a:lstStyle/>
        <a:p>
          <a:r>
            <a:rPr lang="en-US" b="1" dirty="0">
              <a:solidFill>
                <a:srgbClr val="273564"/>
              </a:solidFill>
            </a:rPr>
            <a:t>Session Overview</a:t>
          </a:r>
        </a:p>
      </dgm:t>
    </dgm:pt>
    <dgm:pt modelId="{AD8DBF6B-B79E-47EF-805E-48116F996B7D}" type="parTrans" cxnId="{EE7833EF-6B16-4FD9-ADAA-2A30C33C6105}">
      <dgm:prSet/>
      <dgm:spPr/>
      <dgm:t>
        <a:bodyPr/>
        <a:lstStyle/>
        <a:p>
          <a:endParaRPr lang="en-US" b="1">
            <a:solidFill>
              <a:srgbClr val="273564"/>
            </a:solidFill>
          </a:endParaRPr>
        </a:p>
      </dgm:t>
    </dgm:pt>
    <dgm:pt modelId="{042B5E11-89FC-4039-AB95-2F86607FB3C3}" type="sibTrans" cxnId="{EE7833EF-6B16-4FD9-ADAA-2A30C33C6105}">
      <dgm:prSet/>
      <dgm:spPr/>
      <dgm:t>
        <a:bodyPr/>
        <a:lstStyle/>
        <a:p>
          <a:endParaRPr lang="en-US" b="1">
            <a:solidFill>
              <a:srgbClr val="273564"/>
            </a:solidFill>
          </a:endParaRPr>
        </a:p>
      </dgm:t>
    </dgm:pt>
    <dgm:pt modelId="{A450F22F-A92B-4A30-8863-C139A0C56E54}">
      <dgm:prSet/>
      <dgm:spPr/>
      <dgm:t>
        <a:bodyPr/>
        <a:lstStyle/>
        <a:p>
          <a:r>
            <a:rPr lang="en-US" b="1" dirty="0">
              <a:solidFill>
                <a:srgbClr val="273564"/>
              </a:solidFill>
            </a:rPr>
            <a:t>AI </a:t>
          </a:r>
          <a:r>
            <a:rPr lang="en-US" b="1">
              <a:solidFill>
                <a:srgbClr val="273564"/>
              </a:solidFill>
            </a:rPr>
            <a:t>for FQHCs</a:t>
          </a:r>
          <a:endParaRPr lang="en-US" b="1" dirty="0">
            <a:solidFill>
              <a:srgbClr val="273564"/>
            </a:solidFill>
          </a:endParaRPr>
        </a:p>
      </dgm:t>
    </dgm:pt>
    <dgm:pt modelId="{B3AEF217-22DC-4191-A358-D26E57741851}" type="parTrans" cxnId="{AD94DB3A-C358-4B31-95CE-E21811907AA4}">
      <dgm:prSet/>
      <dgm:spPr/>
      <dgm:t>
        <a:bodyPr/>
        <a:lstStyle/>
        <a:p>
          <a:endParaRPr lang="en-US" b="1">
            <a:solidFill>
              <a:srgbClr val="273564"/>
            </a:solidFill>
          </a:endParaRPr>
        </a:p>
      </dgm:t>
    </dgm:pt>
    <dgm:pt modelId="{68011A64-201B-4172-B8BE-5EB628E29550}" type="sibTrans" cxnId="{AD94DB3A-C358-4B31-95CE-E21811907AA4}">
      <dgm:prSet/>
      <dgm:spPr/>
      <dgm:t>
        <a:bodyPr/>
        <a:lstStyle/>
        <a:p>
          <a:endParaRPr lang="en-US" b="1">
            <a:solidFill>
              <a:srgbClr val="273564"/>
            </a:solidFill>
          </a:endParaRPr>
        </a:p>
      </dgm:t>
    </dgm:pt>
    <dgm:pt modelId="{BB7319F0-04A3-424A-8546-1B693AE09909}">
      <dgm:prSet/>
      <dgm:spPr/>
      <dgm:t>
        <a:bodyPr/>
        <a:lstStyle/>
        <a:p>
          <a:r>
            <a:rPr lang="en-US" b="1" dirty="0">
              <a:solidFill>
                <a:srgbClr val="273564"/>
              </a:solidFill>
            </a:rPr>
            <a:t>Practical AI Use Cases for Quality &amp; Operations</a:t>
          </a:r>
        </a:p>
      </dgm:t>
    </dgm:pt>
    <dgm:pt modelId="{934D6E76-563E-4483-B41E-F7CC1B8675D5}" type="parTrans" cxnId="{DD8BDAA5-DD77-41EE-9E10-2672C63EF40F}">
      <dgm:prSet/>
      <dgm:spPr/>
      <dgm:t>
        <a:bodyPr/>
        <a:lstStyle/>
        <a:p>
          <a:endParaRPr lang="en-US" b="1">
            <a:solidFill>
              <a:srgbClr val="273564"/>
            </a:solidFill>
          </a:endParaRPr>
        </a:p>
      </dgm:t>
    </dgm:pt>
    <dgm:pt modelId="{CAAAFFA5-3F02-4381-9F6B-EAA61C8BF72C}" type="sibTrans" cxnId="{DD8BDAA5-DD77-41EE-9E10-2672C63EF40F}">
      <dgm:prSet/>
      <dgm:spPr/>
      <dgm:t>
        <a:bodyPr/>
        <a:lstStyle/>
        <a:p>
          <a:endParaRPr lang="en-US" b="1">
            <a:solidFill>
              <a:srgbClr val="273564"/>
            </a:solidFill>
          </a:endParaRPr>
        </a:p>
      </dgm:t>
    </dgm:pt>
    <dgm:pt modelId="{71F72117-D387-4B19-82EC-B991DC1CAA40}">
      <dgm:prSet/>
      <dgm:spPr/>
      <dgm:t>
        <a:bodyPr/>
        <a:lstStyle/>
        <a:p>
          <a:r>
            <a:rPr lang="en-US" b="1" dirty="0">
              <a:solidFill>
                <a:srgbClr val="273564"/>
              </a:solidFill>
            </a:rPr>
            <a:t>Governance &amp; Responsible AI Use</a:t>
          </a:r>
        </a:p>
      </dgm:t>
    </dgm:pt>
    <dgm:pt modelId="{A3F80764-FF33-4271-B73D-A1C0E919E4B1}" type="parTrans" cxnId="{FFB5CB0F-B080-41EB-99CB-FA8F32AB0261}">
      <dgm:prSet/>
      <dgm:spPr/>
      <dgm:t>
        <a:bodyPr/>
        <a:lstStyle/>
        <a:p>
          <a:endParaRPr lang="en-US" b="1">
            <a:solidFill>
              <a:srgbClr val="273564"/>
            </a:solidFill>
          </a:endParaRPr>
        </a:p>
      </dgm:t>
    </dgm:pt>
    <dgm:pt modelId="{F7549750-1A0E-4D46-9D40-AF0FACE62EE9}" type="sibTrans" cxnId="{FFB5CB0F-B080-41EB-99CB-FA8F32AB0261}">
      <dgm:prSet/>
      <dgm:spPr/>
      <dgm:t>
        <a:bodyPr/>
        <a:lstStyle/>
        <a:p>
          <a:endParaRPr lang="en-US" b="1">
            <a:solidFill>
              <a:srgbClr val="273564"/>
            </a:solidFill>
          </a:endParaRPr>
        </a:p>
      </dgm:t>
    </dgm:pt>
    <dgm:pt modelId="{A42A8234-5808-4268-9DAD-4C98CCC52833}">
      <dgm:prSet/>
      <dgm:spPr/>
      <dgm:t>
        <a:bodyPr/>
        <a:lstStyle/>
        <a:p>
          <a:r>
            <a:rPr lang="en-US" b="1" dirty="0">
              <a:solidFill>
                <a:srgbClr val="273564"/>
              </a:solidFill>
            </a:rPr>
            <a:t>Interactive Scenarios &amp; Group Discussion</a:t>
          </a:r>
        </a:p>
      </dgm:t>
    </dgm:pt>
    <dgm:pt modelId="{9506475B-3FC5-4D90-B5F8-ABFE96EF4306}" type="parTrans" cxnId="{8A57EFF2-BD0B-4288-9489-5889875BFE4D}">
      <dgm:prSet/>
      <dgm:spPr/>
      <dgm:t>
        <a:bodyPr/>
        <a:lstStyle/>
        <a:p>
          <a:endParaRPr lang="en-US" b="1">
            <a:solidFill>
              <a:srgbClr val="273564"/>
            </a:solidFill>
          </a:endParaRPr>
        </a:p>
      </dgm:t>
    </dgm:pt>
    <dgm:pt modelId="{390EC11B-261B-45B8-BCCD-D9ADC97D7E52}" type="sibTrans" cxnId="{8A57EFF2-BD0B-4288-9489-5889875BFE4D}">
      <dgm:prSet/>
      <dgm:spPr/>
      <dgm:t>
        <a:bodyPr/>
        <a:lstStyle/>
        <a:p>
          <a:endParaRPr lang="en-US" b="1">
            <a:solidFill>
              <a:srgbClr val="273564"/>
            </a:solidFill>
          </a:endParaRPr>
        </a:p>
      </dgm:t>
    </dgm:pt>
    <dgm:pt modelId="{FCBDABF3-313B-4C9B-A5CA-263B147E42A9}">
      <dgm:prSet/>
      <dgm:spPr/>
      <dgm:t>
        <a:bodyPr/>
        <a:lstStyle/>
        <a:p>
          <a:r>
            <a:rPr lang="en-US" b="1" dirty="0">
              <a:solidFill>
                <a:srgbClr val="273564"/>
              </a:solidFill>
            </a:rPr>
            <a:t>Key Takeaways &amp; Getting Started</a:t>
          </a:r>
        </a:p>
      </dgm:t>
    </dgm:pt>
    <dgm:pt modelId="{2E594F4B-1769-42E6-8060-7A5B22D8BD12}" type="parTrans" cxnId="{B52CE022-FDA7-4A25-A365-BA52C70ABC40}">
      <dgm:prSet/>
      <dgm:spPr/>
      <dgm:t>
        <a:bodyPr/>
        <a:lstStyle/>
        <a:p>
          <a:endParaRPr lang="en-US" b="1">
            <a:solidFill>
              <a:srgbClr val="273564"/>
            </a:solidFill>
          </a:endParaRPr>
        </a:p>
      </dgm:t>
    </dgm:pt>
    <dgm:pt modelId="{B7436979-CA55-484E-B41B-30344E61CC40}" type="sibTrans" cxnId="{B52CE022-FDA7-4A25-A365-BA52C70ABC40}">
      <dgm:prSet/>
      <dgm:spPr/>
      <dgm:t>
        <a:bodyPr/>
        <a:lstStyle/>
        <a:p>
          <a:endParaRPr lang="en-US" b="1">
            <a:solidFill>
              <a:srgbClr val="273564"/>
            </a:solidFill>
          </a:endParaRPr>
        </a:p>
      </dgm:t>
    </dgm:pt>
    <dgm:pt modelId="{F50B8A5C-A0CA-47E5-85AB-94A1E9157BB0}">
      <dgm:prSet/>
      <dgm:spPr/>
      <dgm:t>
        <a:bodyPr/>
        <a:lstStyle/>
        <a:p>
          <a:r>
            <a:rPr lang="en-US" b="1">
              <a:solidFill>
                <a:srgbClr val="273564"/>
              </a:solidFill>
            </a:rPr>
            <a:t>Q&amp;A</a:t>
          </a:r>
          <a:endParaRPr lang="en-US" b="1" dirty="0">
            <a:solidFill>
              <a:srgbClr val="273564"/>
            </a:solidFill>
          </a:endParaRPr>
        </a:p>
      </dgm:t>
    </dgm:pt>
    <dgm:pt modelId="{6DFD4D61-0CEB-4FE7-B289-6B296E440D3E}" type="parTrans" cxnId="{C6A3287D-CEB9-497A-BA8B-4EFCC95DFDC1}">
      <dgm:prSet/>
      <dgm:spPr/>
      <dgm:t>
        <a:bodyPr/>
        <a:lstStyle/>
        <a:p>
          <a:endParaRPr lang="en-US"/>
        </a:p>
      </dgm:t>
    </dgm:pt>
    <dgm:pt modelId="{E82CB084-B3FA-47EF-BF33-6274F7CEF15E}" type="sibTrans" cxnId="{C6A3287D-CEB9-497A-BA8B-4EFCC95DFDC1}">
      <dgm:prSet/>
      <dgm:spPr/>
      <dgm:t>
        <a:bodyPr/>
        <a:lstStyle/>
        <a:p>
          <a:endParaRPr lang="en-US"/>
        </a:p>
      </dgm:t>
    </dgm:pt>
    <dgm:pt modelId="{332130ED-3474-48F1-87DB-9DDE19A6FD07}" type="pres">
      <dgm:prSet presAssocID="{BE8D7F50-B136-4D79-B844-F9D036F22A2F}" presName="linear" presStyleCnt="0">
        <dgm:presLayoutVars>
          <dgm:animLvl val="lvl"/>
          <dgm:resizeHandles val="exact"/>
        </dgm:presLayoutVars>
      </dgm:prSet>
      <dgm:spPr/>
    </dgm:pt>
    <dgm:pt modelId="{A423F834-4F7C-430E-80B7-871A79868C79}" type="pres">
      <dgm:prSet presAssocID="{73FE656D-5D64-4DEB-8860-AF014A1F5C43}" presName="parentText" presStyleLbl="node1" presStyleIdx="0" presStyleCnt="7">
        <dgm:presLayoutVars>
          <dgm:chMax val="0"/>
          <dgm:bulletEnabled val="1"/>
        </dgm:presLayoutVars>
      </dgm:prSet>
      <dgm:spPr/>
    </dgm:pt>
    <dgm:pt modelId="{55BCE6D0-E770-453F-80A1-CB9FB0C0DC44}" type="pres">
      <dgm:prSet presAssocID="{042B5E11-89FC-4039-AB95-2F86607FB3C3}" presName="spacer" presStyleCnt="0"/>
      <dgm:spPr/>
    </dgm:pt>
    <dgm:pt modelId="{5E44075D-127C-4CBD-B415-4305057E6C67}" type="pres">
      <dgm:prSet presAssocID="{A450F22F-A92B-4A30-8863-C139A0C56E54}" presName="parentText" presStyleLbl="node1" presStyleIdx="1" presStyleCnt="7">
        <dgm:presLayoutVars>
          <dgm:chMax val="0"/>
          <dgm:bulletEnabled val="1"/>
        </dgm:presLayoutVars>
      </dgm:prSet>
      <dgm:spPr/>
    </dgm:pt>
    <dgm:pt modelId="{955B52EE-E107-4473-A28C-ABB21749D48D}" type="pres">
      <dgm:prSet presAssocID="{68011A64-201B-4172-B8BE-5EB628E29550}" presName="spacer" presStyleCnt="0"/>
      <dgm:spPr/>
    </dgm:pt>
    <dgm:pt modelId="{A9583BB9-0C7E-4D49-BD38-8EE634BE53E8}" type="pres">
      <dgm:prSet presAssocID="{71F72117-D387-4B19-82EC-B991DC1CAA40}" presName="parentText" presStyleLbl="node1" presStyleIdx="2" presStyleCnt="7">
        <dgm:presLayoutVars>
          <dgm:chMax val="0"/>
          <dgm:bulletEnabled val="1"/>
        </dgm:presLayoutVars>
      </dgm:prSet>
      <dgm:spPr/>
    </dgm:pt>
    <dgm:pt modelId="{10084EF2-7F5D-42BE-9E48-967496D48E65}" type="pres">
      <dgm:prSet presAssocID="{F7549750-1A0E-4D46-9D40-AF0FACE62EE9}" presName="spacer" presStyleCnt="0"/>
      <dgm:spPr/>
    </dgm:pt>
    <dgm:pt modelId="{6F5A4DB3-7C85-4141-8E12-D76C9AD203B5}" type="pres">
      <dgm:prSet presAssocID="{BB7319F0-04A3-424A-8546-1B693AE09909}" presName="parentText" presStyleLbl="node1" presStyleIdx="3" presStyleCnt="7">
        <dgm:presLayoutVars>
          <dgm:chMax val="0"/>
          <dgm:bulletEnabled val="1"/>
        </dgm:presLayoutVars>
      </dgm:prSet>
      <dgm:spPr/>
    </dgm:pt>
    <dgm:pt modelId="{D9686FE1-D3A5-4965-BE54-3D091C04EFBE}" type="pres">
      <dgm:prSet presAssocID="{CAAAFFA5-3F02-4381-9F6B-EAA61C8BF72C}" presName="spacer" presStyleCnt="0"/>
      <dgm:spPr/>
    </dgm:pt>
    <dgm:pt modelId="{889206D0-CA1E-428D-9976-0049F2D6713D}" type="pres">
      <dgm:prSet presAssocID="{A42A8234-5808-4268-9DAD-4C98CCC52833}" presName="parentText" presStyleLbl="node1" presStyleIdx="4" presStyleCnt="7">
        <dgm:presLayoutVars>
          <dgm:chMax val="0"/>
          <dgm:bulletEnabled val="1"/>
        </dgm:presLayoutVars>
      </dgm:prSet>
      <dgm:spPr/>
    </dgm:pt>
    <dgm:pt modelId="{9D1CAE06-F178-4382-A289-E6AD16BBB7E3}" type="pres">
      <dgm:prSet presAssocID="{390EC11B-261B-45B8-BCCD-D9ADC97D7E52}" presName="spacer" presStyleCnt="0"/>
      <dgm:spPr/>
    </dgm:pt>
    <dgm:pt modelId="{78DB644A-057E-4F78-AA0A-695860890836}" type="pres">
      <dgm:prSet presAssocID="{FCBDABF3-313B-4C9B-A5CA-263B147E42A9}" presName="parentText" presStyleLbl="node1" presStyleIdx="5" presStyleCnt="7">
        <dgm:presLayoutVars>
          <dgm:chMax val="0"/>
          <dgm:bulletEnabled val="1"/>
        </dgm:presLayoutVars>
      </dgm:prSet>
      <dgm:spPr/>
    </dgm:pt>
    <dgm:pt modelId="{8BBE59C3-FB7F-4FDD-95FC-AA376F44373D}" type="pres">
      <dgm:prSet presAssocID="{B7436979-CA55-484E-B41B-30344E61CC40}" presName="spacer" presStyleCnt="0"/>
      <dgm:spPr/>
    </dgm:pt>
    <dgm:pt modelId="{2E31D4B1-FBD9-4887-9FD0-8F360AD927D6}" type="pres">
      <dgm:prSet presAssocID="{F50B8A5C-A0CA-47E5-85AB-94A1E9157BB0}" presName="parentText" presStyleLbl="node1" presStyleIdx="6" presStyleCnt="7">
        <dgm:presLayoutVars>
          <dgm:chMax val="0"/>
          <dgm:bulletEnabled val="1"/>
        </dgm:presLayoutVars>
      </dgm:prSet>
      <dgm:spPr/>
    </dgm:pt>
  </dgm:ptLst>
  <dgm:cxnLst>
    <dgm:cxn modelId="{FFB5CB0F-B080-41EB-99CB-FA8F32AB0261}" srcId="{BE8D7F50-B136-4D79-B844-F9D036F22A2F}" destId="{71F72117-D387-4B19-82EC-B991DC1CAA40}" srcOrd="2" destOrd="0" parTransId="{A3F80764-FF33-4271-B73D-A1C0E919E4B1}" sibTransId="{F7549750-1A0E-4D46-9D40-AF0FACE62EE9}"/>
    <dgm:cxn modelId="{E16F9810-337E-4C1E-931A-BBAE2C3EFFE5}" type="presOf" srcId="{F50B8A5C-A0CA-47E5-85AB-94A1E9157BB0}" destId="{2E31D4B1-FBD9-4887-9FD0-8F360AD927D6}" srcOrd="0" destOrd="0" presId="urn:microsoft.com/office/officeart/2005/8/layout/vList2"/>
    <dgm:cxn modelId="{B52CE022-FDA7-4A25-A365-BA52C70ABC40}" srcId="{BE8D7F50-B136-4D79-B844-F9D036F22A2F}" destId="{FCBDABF3-313B-4C9B-A5CA-263B147E42A9}" srcOrd="5" destOrd="0" parTransId="{2E594F4B-1769-42E6-8060-7A5B22D8BD12}" sibTransId="{B7436979-CA55-484E-B41B-30344E61CC40}"/>
    <dgm:cxn modelId="{20B7732A-B478-4F2F-AAFC-D81F8168EDCF}" type="presOf" srcId="{BB7319F0-04A3-424A-8546-1B693AE09909}" destId="{6F5A4DB3-7C85-4141-8E12-D76C9AD203B5}" srcOrd="0" destOrd="0" presId="urn:microsoft.com/office/officeart/2005/8/layout/vList2"/>
    <dgm:cxn modelId="{B7935C2F-89EE-45D7-A41A-0B2941EC632D}" type="presOf" srcId="{A42A8234-5808-4268-9DAD-4C98CCC52833}" destId="{889206D0-CA1E-428D-9976-0049F2D6713D}" srcOrd="0" destOrd="0" presId="urn:microsoft.com/office/officeart/2005/8/layout/vList2"/>
    <dgm:cxn modelId="{AD94DB3A-C358-4B31-95CE-E21811907AA4}" srcId="{BE8D7F50-B136-4D79-B844-F9D036F22A2F}" destId="{A450F22F-A92B-4A30-8863-C139A0C56E54}" srcOrd="1" destOrd="0" parTransId="{B3AEF217-22DC-4191-A358-D26E57741851}" sibTransId="{68011A64-201B-4172-B8BE-5EB628E29550}"/>
    <dgm:cxn modelId="{6A907F72-2EDE-4743-BF04-E34694932E3D}" type="presOf" srcId="{BE8D7F50-B136-4D79-B844-F9D036F22A2F}" destId="{332130ED-3474-48F1-87DB-9DDE19A6FD07}" srcOrd="0" destOrd="0" presId="urn:microsoft.com/office/officeart/2005/8/layout/vList2"/>
    <dgm:cxn modelId="{C6A3287D-CEB9-497A-BA8B-4EFCC95DFDC1}" srcId="{BE8D7F50-B136-4D79-B844-F9D036F22A2F}" destId="{F50B8A5C-A0CA-47E5-85AB-94A1E9157BB0}" srcOrd="6" destOrd="0" parTransId="{6DFD4D61-0CEB-4FE7-B289-6B296E440D3E}" sibTransId="{E82CB084-B3FA-47EF-BF33-6274F7CEF15E}"/>
    <dgm:cxn modelId="{FDF7B89F-DE8E-48B0-9F5C-CBB3B1E8E82E}" type="presOf" srcId="{FCBDABF3-313B-4C9B-A5CA-263B147E42A9}" destId="{78DB644A-057E-4F78-AA0A-695860890836}" srcOrd="0" destOrd="0" presId="urn:microsoft.com/office/officeart/2005/8/layout/vList2"/>
    <dgm:cxn modelId="{DD8BDAA5-DD77-41EE-9E10-2672C63EF40F}" srcId="{BE8D7F50-B136-4D79-B844-F9D036F22A2F}" destId="{BB7319F0-04A3-424A-8546-1B693AE09909}" srcOrd="3" destOrd="0" parTransId="{934D6E76-563E-4483-B41E-F7CC1B8675D5}" sibTransId="{CAAAFFA5-3F02-4381-9F6B-EAA61C8BF72C}"/>
    <dgm:cxn modelId="{35EFE9D0-2CB5-45A7-A0A0-1B24824148BC}" type="presOf" srcId="{71F72117-D387-4B19-82EC-B991DC1CAA40}" destId="{A9583BB9-0C7E-4D49-BD38-8EE634BE53E8}" srcOrd="0" destOrd="0" presId="urn:microsoft.com/office/officeart/2005/8/layout/vList2"/>
    <dgm:cxn modelId="{25629AD4-EF0C-46AC-98DD-37F3E3D52BB6}" type="presOf" srcId="{73FE656D-5D64-4DEB-8860-AF014A1F5C43}" destId="{A423F834-4F7C-430E-80B7-871A79868C79}" srcOrd="0" destOrd="0" presId="urn:microsoft.com/office/officeart/2005/8/layout/vList2"/>
    <dgm:cxn modelId="{00D84CE9-0DB6-4E74-BCEF-8C6EB618BB0C}" type="presOf" srcId="{A450F22F-A92B-4A30-8863-C139A0C56E54}" destId="{5E44075D-127C-4CBD-B415-4305057E6C67}" srcOrd="0" destOrd="0" presId="urn:microsoft.com/office/officeart/2005/8/layout/vList2"/>
    <dgm:cxn modelId="{EE7833EF-6B16-4FD9-ADAA-2A30C33C6105}" srcId="{BE8D7F50-B136-4D79-B844-F9D036F22A2F}" destId="{73FE656D-5D64-4DEB-8860-AF014A1F5C43}" srcOrd="0" destOrd="0" parTransId="{AD8DBF6B-B79E-47EF-805E-48116F996B7D}" sibTransId="{042B5E11-89FC-4039-AB95-2F86607FB3C3}"/>
    <dgm:cxn modelId="{8A57EFF2-BD0B-4288-9489-5889875BFE4D}" srcId="{BE8D7F50-B136-4D79-B844-F9D036F22A2F}" destId="{A42A8234-5808-4268-9DAD-4C98CCC52833}" srcOrd="4" destOrd="0" parTransId="{9506475B-3FC5-4D90-B5F8-ABFE96EF4306}" sibTransId="{390EC11B-261B-45B8-BCCD-D9ADC97D7E52}"/>
    <dgm:cxn modelId="{95348C7F-3605-4A90-B75D-2947AE6C5FC2}" type="presParOf" srcId="{332130ED-3474-48F1-87DB-9DDE19A6FD07}" destId="{A423F834-4F7C-430E-80B7-871A79868C79}" srcOrd="0" destOrd="0" presId="urn:microsoft.com/office/officeart/2005/8/layout/vList2"/>
    <dgm:cxn modelId="{09356C84-1D2F-4363-9E74-B6FB255061E5}" type="presParOf" srcId="{332130ED-3474-48F1-87DB-9DDE19A6FD07}" destId="{55BCE6D0-E770-453F-80A1-CB9FB0C0DC44}" srcOrd="1" destOrd="0" presId="urn:microsoft.com/office/officeart/2005/8/layout/vList2"/>
    <dgm:cxn modelId="{7EFB5BB7-E20E-4C3E-81D1-EF29A3F57EC6}" type="presParOf" srcId="{332130ED-3474-48F1-87DB-9DDE19A6FD07}" destId="{5E44075D-127C-4CBD-B415-4305057E6C67}" srcOrd="2" destOrd="0" presId="urn:microsoft.com/office/officeart/2005/8/layout/vList2"/>
    <dgm:cxn modelId="{50B31D67-DDCC-4339-B1BF-CB5AB3D58FF9}" type="presParOf" srcId="{332130ED-3474-48F1-87DB-9DDE19A6FD07}" destId="{955B52EE-E107-4473-A28C-ABB21749D48D}" srcOrd="3" destOrd="0" presId="urn:microsoft.com/office/officeart/2005/8/layout/vList2"/>
    <dgm:cxn modelId="{70E29413-B09F-4579-81E6-89B8ABB47C29}" type="presParOf" srcId="{332130ED-3474-48F1-87DB-9DDE19A6FD07}" destId="{A9583BB9-0C7E-4D49-BD38-8EE634BE53E8}" srcOrd="4" destOrd="0" presId="urn:microsoft.com/office/officeart/2005/8/layout/vList2"/>
    <dgm:cxn modelId="{298F3ADA-F60D-407F-8BAA-06303693FAD4}" type="presParOf" srcId="{332130ED-3474-48F1-87DB-9DDE19A6FD07}" destId="{10084EF2-7F5D-42BE-9E48-967496D48E65}" srcOrd="5" destOrd="0" presId="urn:microsoft.com/office/officeart/2005/8/layout/vList2"/>
    <dgm:cxn modelId="{3C30FC6D-0AE2-48C2-ADF9-0A1329903AFE}" type="presParOf" srcId="{332130ED-3474-48F1-87DB-9DDE19A6FD07}" destId="{6F5A4DB3-7C85-4141-8E12-D76C9AD203B5}" srcOrd="6" destOrd="0" presId="urn:microsoft.com/office/officeart/2005/8/layout/vList2"/>
    <dgm:cxn modelId="{8D85834E-622A-4020-A121-C21AB6BF1DFE}" type="presParOf" srcId="{332130ED-3474-48F1-87DB-9DDE19A6FD07}" destId="{D9686FE1-D3A5-4965-BE54-3D091C04EFBE}" srcOrd="7" destOrd="0" presId="urn:microsoft.com/office/officeart/2005/8/layout/vList2"/>
    <dgm:cxn modelId="{9BB5332E-5AC0-43EE-BAAB-0612C3C09AC1}" type="presParOf" srcId="{332130ED-3474-48F1-87DB-9DDE19A6FD07}" destId="{889206D0-CA1E-428D-9976-0049F2D6713D}" srcOrd="8" destOrd="0" presId="urn:microsoft.com/office/officeart/2005/8/layout/vList2"/>
    <dgm:cxn modelId="{4CDE7335-D00A-466C-83F2-304E876E63DB}" type="presParOf" srcId="{332130ED-3474-48F1-87DB-9DDE19A6FD07}" destId="{9D1CAE06-F178-4382-A289-E6AD16BBB7E3}" srcOrd="9" destOrd="0" presId="urn:microsoft.com/office/officeart/2005/8/layout/vList2"/>
    <dgm:cxn modelId="{9DA4396F-A344-4FCC-91FE-9604CB270954}" type="presParOf" srcId="{332130ED-3474-48F1-87DB-9DDE19A6FD07}" destId="{78DB644A-057E-4F78-AA0A-695860890836}" srcOrd="10" destOrd="0" presId="urn:microsoft.com/office/officeart/2005/8/layout/vList2"/>
    <dgm:cxn modelId="{2CE92F7C-0379-42E6-B04C-174682314499}" type="presParOf" srcId="{332130ED-3474-48F1-87DB-9DDE19A6FD07}" destId="{8BBE59C3-FB7F-4FDD-95FC-AA376F44373D}" srcOrd="11" destOrd="0" presId="urn:microsoft.com/office/officeart/2005/8/layout/vList2"/>
    <dgm:cxn modelId="{231A7CCE-B187-4FFE-8734-0FAB127BD52C}" type="presParOf" srcId="{332130ED-3474-48F1-87DB-9DDE19A6FD07}" destId="{2E31D4B1-FBD9-4887-9FD0-8F360AD927D6}"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7C9729-374A-4B21-A080-AAB4867268E3}" type="doc">
      <dgm:prSet loTypeId="urn:microsoft.com/office/officeart/2005/8/layout/list1" loCatId="list" qsTypeId="urn:microsoft.com/office/officeart/2005/8/quickstyle/simple4#1" qsCatId="simple" csTypeId="urn:microsoft.com/office/officeart/2005/8/colors/colorful2#1" csCatId="colorful" phldr="1"/>
      <dgm:spPr/>
      <dgm:t>
        <a:bodyPr/>
        <a:lstStyle/>
        <a:p>
          <a:endParaRPr lang="en-US"/>
        </a:p>
      </dgm:t>
    </dgm:pt>
    <dgm:pt modelId="{1DE3E969-E18B-4106-B28B-5CD412DB2756}">
      <dgm:prSet/>
      <dgm:spPr/>
      <dgm:t>
        <a:bodyPr/>
        <a:lstStyle/>
        <a:p>
          <a:r>
            <a:rPr lang="en-US" b="1" dirty="0"/>
            <a:t>Data Collection</a:t>
          </a:r>
        </a:p>
      </dgm:t>
    </dgm:pt>
    <dgm:pt modelId="{44692D72-F4ED-454B-8C42-C49FD589A2AD}" type="parTrans" cxnId="{EBDD9684-5E7C-4E29-888A-EB39B400621B}">
      <dgm:prSet/>
      <dgm:spPr/>
      <dgm:t>
        <a:bodyPr/>
        <a:lstStyle/>
        <a:p>
          <a:endParaRPr lang="en-US"/>
        </a:p>
      </dgm:t>
    </dgm:pt>
    <dgm:pt modelId="{4D9B3EC1-D523-43E6-BF2E-BC10B09816D9}" type="sibTrans" cxnId="{EBDD9684-5E7C-4E29-888A-EB39B400621B}">
      <dgm:prSet/>
      <dgm:spPr/>
      <dgm:t>
        <a:bodyPr/>
        <a:lstStyle/>
        <a:p>
          <a:endParaRPr lang="en-US"/>
        </a:p>
      </dgm:t>
    </dgm:pt>
    <dgm:pt modelId="{FEAB79B8-3996-4DCE-9D0C-ED3AD622684A}">
      <dgm:prSet/>
      <dgm:spPr/>
      <dgm:t>
        <a:bodyPr/>
        <a:lstStyle/>
        <a:p>
          <a:r>
            <a:rPr lang="en-US" dirty="0">
              <a:solidFill>
                <a:srgbClr val="273564"/>
              </a:solidFill>
            </a:rPr>
            <a:t>EHR</a:t>
          </a:r>
        </a:p>
      </dgm:t>
    </dgm:pt>
    <dgm:pt modelId="{0F4A789D-CA6B-455D-B589-F61DA28CC8FA}" type="parTrans" cxnId="{D30186A7-CEBA-4BF8-B754-BFA3CCF3A534}">
      <dgm:prSet/>
      <dgm:spPr/>
      <dgm:t>
        <a:bodyPr/>
        <a:lstStyle/>
        <a:p>
          <a:endParaRPr lang="en-US"/>
        </a:p>
      </dgm:t>
    </dgm:pt>
    <dgm:pt modelId="{B4F027DA-39B5-4A26-B307-E67C43D1669C}" type="sibTrans" cxnId="{D30186A7-CEBA-4BF8-B754-BFA3CCF3A534}">
      <dgm:prSet/>
      <dgm:spPr/>
      <dgm:t>
        <a:bodyPr/>
        <a:lstStyle/>
        <a:p>
          <a:endParaRPr lang="en-US"/>
        </a:p>
      </dgm:t>
    </dgm:pt>
    <dgm:pt modelId="{DA8B0751-34CE-4436-AAA1-8FAE8F51538E}">
      <dgm:prSet/>
      <dgm:spPr/>
      <dgm:t>
        <a:bodyPr/>
        <a:lstStyle/>
        <a:p>
          <a:r>
            <a:rPr lang="en-US" dirty="0">
              <a:solidFill>
                <a:srgbClr val="273564"/>
              </a:solidFill>
            </a:rPr>
            <a:t>UDS</a:t>
          </a:r>
        </a:p>
      </dgm:t>
    </dgm:pt>
    <dgm:pt modelId="{30FFB1F4-F263-4896-9962-CD0DFE298877}" type="parTrans" cxnId="{5239AB11-2CF5-43D2-A452-EA799BA78CFC}">
      <dgm:prSet/>
      <dgm:spPr/>
      <dgm:t>
        <a:bodyPr/>
        <a:lstStyle/>
        <a:p>
          <a:endParaRPr lang="en-US"/>
        </a:p>
      </dgm:t>
    </dgm:pt>
    <dgm:pt modelId="{2AECD93C-0CDE-4F80-9687-C66C66F486EE}" type="sibTrans" cxnId="{5239AB11-2CF5-43D2-A452-EA799BA78CFC}">
      <dgm:prSet/>
      <dgm:spPr/>
      <dgm:t>
        <a:bodyPr/>
        <a:lstStyle/>
        <a:p>
          <a:endParaRPr lang="en-US"/>
        </a:p>
      </dgm:t>
    </dgm:pt>
    <dgm:pt modelId="{FD80778B-A1BC-4AD0-AEAF-EC74B17A056B}">
      <dgm:prSet/>
      <dgm:spPr/>
      <dgm:t>
        <a:bodyPr/>
        <a:lstStyle/>
        <a:p>
          <a:r>
            <a:rPr lang="en-US" dirty="0">
              <a:solidFill>
                <a:srgbClr val="273564"/>
              </a:solidFill>
            </a:rPr>
            <a:t>Revenue cycle</a:t>
          </a:r>
        </a:p>
      </dgm:t>
    </dgm:pt>
    <dgm:pt modelId="{55D4F4B8-2B9F-4A1A-9EB6-E87C0E8328A7}" type="parTrans" cxnId="{1871E858-9925-4761-A024-DB998B0DB17A}">
      <dgm:prSet/>
      <dgm:spPr/>
      <dgm:t>
        <a:bodyPr/>
        <a:lstStyle/>
        <a:p>
          <a:endParaRPr lang="en-US"/>
        </a:p>
      </dgm:t>
    </dgm:pt>
    <dgm:pt modelId="{8FE689B4-53E4-40D5-87B3-B5A601CBC09B}" type="sibTrans" cxnId="{1871E858-9925-4761-A024-DB998B0DB17A}">
      <dgm:prSet/>
      <dgm:spPr/>
      <dgm:t>
        <a:bodyPr/>
        <a:lstStyle/>
        <a:p>
          <a:endParaRPr lang="en-US"/>
        </a:p>
      </dgm:t>
    </dgm:pt>
    <dgm:pt modelId="{F0D0BB7D-A2B8-4A5F-A4D5-F695C2E56ED4}">
      <dgm:prSet/>
      <dgm:spPr/>
      <dgm:t>
        <a:bodyPr/>
        <a:lstStyle/>
        <a:p>
          <a:r>
            <a:rPr lang="en-US" dirty="0">
              <a:solidFill>
                <a:srgbClr val="273564"/>
              </a:solidFill>
            </a:rPr>
            <a:t>Operational reports</a:t>
          </a:r>
        </a:p>
      </dgm:t>
    </dgm:pt>
    <dgm:pt modelId="{C36DD4AD-B1AF-4FF1-9FF2-2A7CD7EC6C56}" type="parTrans" cxnId="{D84C7248-B610-4C27-86A5-6501BC3BAAAA}">
      <dgm:prSet/>
      <dgm:spPr/>
      <dgm:t>
        <a:bodyPr/>
        <a:lstStyle/>
        <a:p>
          <a:endParaRPr lang="en-US"/>
        </a:p>
      </dgm:t>
    </dgm:pt>
    <dgm:pt modelId="{CBE357C8-948D-4847-A100-3CE520E26866}" type="sibTrans" cxnId="{D84C7248-B610-4C27-86A5-6501BC3BAAAA}">
      <dgm:prSet/>
      <dgm:spPr/>
      <dgm:t>
        <a:bodyPr/>
        <a:lstStyle/>
        <a:p>
          <a:endParaRPr lang="en-US"/>
        </a:p>
      </dgm:t>
    </dgm:pt>
    <dgm:pt modelId="{24C3DFF9-2B27-4BA1-B49B-959B1A2A6D90}">
      <dgm:prSet/>
      <dgm:spPr/>
      <dgm:t>
        <a:bodyPr/>
        <a:lstStyle/>
        <a:p>
          <a:r>
            <a:rPr lang="en-US" b="1" dirty="0"/>
            <a:t>Data Interpretation</a:t>
          </a:r>
        </a:p>
      </dgm:t>
    </dgm:pt>
    <dgm:pt modelId="{4B6FB358-DB3D-4ADC-9A54-3B66122F5EA4}" type="parTrans" cxnId="{5A4EAED3-9C34-4AD4-8F12-0B9B2D2045EF}">
      <dgm:prSet/>
      <dgm:spPr/>
      <dgm:t>
        <a:bodyPr/>
        <a:lstStyle/>
        <a:p>
          <a:endParaRPr lang="en-US"/>
        </a:p>
      </dgm:t>
    </dgm:pt>
    <dgm:pt modelId="{3F8D58EE-0821-45A5-BAB2-DDB53A1A5A39}" type="sibTrans" cxnId="{5A4EAED3-9C34-4AD4-8F12-0B9B2D2045EF}">
      <dgm:prSet/>
      <dgm:spPr/>
      <dgm:t>
        <a:bodyPr/>
        <a:lstStyle/>
        <a:p>
          <a:endParaRPr lang="en-US"/>
        </a:p>
      </dgm:t>
    </dgm:pt>
    <dgm:pt modelId="{08883DCC-5D41-4564-ABCB-030A4E8FE7A2}">
      <dgm:prSet/>
      <dgm:spPr/>
      <dgm:t>
        <a:bodyPr/>
        <a:lstStyle/>
        <a:p>
          <a:r>
            <a:rPr lang="en-US" dirty="0">
              <a:solidFill>
                <a:srgbClr val="273564"/>
              </a:solidFill>
            </a:rPr>
            <a:t>Summarize reports</a:t>
          </a:r>
        </a:p>
      </dgm:t>
    </dgm:pt>
    <dgm:pt modelId="{3D098AED-272A-4DD0-9645-8D02D15F9B9D}" type="parTrans" cxnId="{7D18F545-C658-42AB-8FB8-CA9723DB5048}">
      <dgm:prSet/>
      <dgm:spPr/>
      <dgm:t>
        <a:bodyPr/>
        <a:lstStyle/>
        <a:p>
          <a:endParaRPr lang="en-US"/>
        </a:p>
      </dgm:t>
    </dgm:pt>
    <dgm:pt modelId="{A6F5B2A4-5EAE-4D90-B06C-F7979C55AB8D}" type="sibTrans" cxnId="{7D18F545-C658-42AB-8FB8-CA9723DB5048}">
      <dgm:prSet/>
      <dgm:spPr/>
      <dgm:t>
        <a:bodyPr/>
        <a:lstStyle/>
        <a:p>
          <a:endParaRPr lang="en-US"/>
        </a:p>
      </dgm:t>
    </dgm:pt>
    <dgm:pt modelId="{0D395B1C-D358-4551-9CCF-BDD33F2B3F67}">
      <dgm:prSet/>
      <dgm:spPr/>
      <dgm:t>
        <a:bodyPr/>
        <a:lstStyle/>
        <a:p>
          <a:r>
            <a:rPr lang="en-US" dirty="0">
              <a:solidFill>
                <a:srgbClr val="273564"/>
              </a:solidFill>
            </a:rPr>
            <a:t>Identify patterns</a:t>
          </a:r>
        </a:p>
      </dgm:t>
    </dgm:pt>
    <dgm:pt modelId="{62725F35-4EC5-4AEB-9226-DBACD7A6C619}" type="parTrans" cxnId="{44F0A4D3-6B70-4894-83B4-987A0923948E}">
      <dgm:prSet/>
      <dgm:spPr/>
      <dgm:t>
        <a:bodyPr/>
        <a:lstStyle/>
        <a:p>
          <a:endParaRPr lang="en-US"/>
        </a:p>
      </dgm:t>
    </dgm:pt>
    <dgm:pt modelId="{DBB3FCBD-EE31-4CEE-ADE0-E28673415F34}" type="sibTrans" cxnId="{44F0A4D3-6B70-4894-83B4-987A0923948E}">
      <dgm:prSet/>
      <dgm:spPr/>
      <dgm:t>
        <a:bodyPr/>
        <a:lstStyle/>
        <a:p>
          <a:endParaRPr lang="en-US"/>
        </a:p>
      </dgm:t>
    </dgm:pt>
    <dgm:pt modelId="{FB6E2705-59E6-4E98-97AD-6E88447AB140}">
      <dgm:prSet/>
      <dgm:spPr/>
      <dgm:t>
        <a:bodyPr/>
        <a:lstStyle/>
        <a:p>
          <a:r>
            <a:rPr lang="en-US" dirty="0">
              <a:solidFill>
                <a:srgbClr val="273564"/>
              </a:solidFill>
            </a:rPr>
            <a:t>Detect anomalies</a:t>
          </a:r>
        </a:p>
      </dgm:t>
    </dgm:pt>
    <dgm:pt modelId="{BFBA8660-8503-4D96-848E-D4ACB1EEB60D}" type="parTrans" cxnId="{F19BD859-33E4-48FD-A0B5-79CB52056DC6}">
      <dgm:prSet/>
      <dgm:spPr/>
      <dgm:t>
        <a:bodyPr/>
        <a:lstStyle/>
        <a:p>
          <a:endParaRPr lang="en-US"/>
        </a:p>
      </dgm:t>
    </dgm:pt>
    <dgm:pt modelId="{04C5DBCE-3FE4-4C92-84D7-AAFAE0E93144}" type="sibTrans" cxnId="{F19BD859-33E4-48FD-A0B5-79CB52056DC6}">
      <dgm:prSet/>
      <dgm:spPr/>
      <dgm:t>
        <a:bodyPr/>
        <a:lstStyle/>
        <a:p>
          <a:endParaRPr lang="en-US"/>
        </a:p>
      </dgm:t>
    </dgm:pt>
    <dgm:pt modelId="{4D312CF7-2456-4889-8977-F4A0BAFC58D7}">
      <dgm:prSet/>
      <dgm:spPr/>
      <dgm:t>
        <a:bodyPr/>
        <a:lstStyle/>
        <a:p>
          <a:r>
            <a:rPr lang="en-US" b="1" dirty="0"/>
            <a:t>Identify Improvement Opportunities</a:t>
          </a:r>
        </a:p>
      </dgm:t>
    </dgm:pt>
    <dgm:pt modelId="{24060C25-ED6D-48F1-96B6-0507B421BC3E}" type="parTrans" cxnId="{AA080E98-D27F-4CD3-A19A-A3FF469102AB}">
      <dgm:prSet/>
      <dgm:spPr/>
      <dgm:t>
        <a:bodyPr/>
        <a:lstStyle/>
        <a:p>
          <a:endParaRPr lang="en-US"/>
        </a:p>
      </dgm:t>
    </dgm:pt>
    <dgm:pt modelId="{D1C3C5CB-3633-4A50-9DE6-9F13890BD7BE}" type="sibTrans" cxnId="{AA080E98-D27F-4CD3-A19A-A3FF469102AB}">
      <dgm:prSet/>
      <dgm:spPr/>
      <dgm:t>
        <a:bodyPr/>
        <a:lstStyle/>
        <a:p>
          <a:endParaRPr lang="en-US"/>
        </a:p>
      </dgm:t>
    </dgm:pt>
    <dgm:pt modelId="{61A62384-0BA5-428F-B00C-1D406D5ABD1C}">
      <dgm:prSet/>
      <dgm:spPr/>
      <dgm:t>
        <a:bodyPr/>
        <a:lstStyle/>
        <a:p>
          <a:r>
            <a:rPr lang="en-US" dirty="0">
              <a:solidFill>
                <a:srgbClr val="273564"/>
              </a:solidFill>
            </a:rPr>
            <a:t>Root cause hypotheses</a:t>
          </a:r>
        </a:p>
      </dgm:t>
    </dgm:pt>
    <dgm:pt modelId="{7307C780-AFE6-467E-966E-5BC03BA75D37}" type="parTrans" cxnId="{BA52AD85-23A2-4C8C-B70D-C7315B51C254}">
      <dgm:prSet/>
      <dgm:spPr/>
      <dgm:t>
        <a:bodyPr/>
        <a:lstStyle/>
        <a:p>
          <a:endParaRPr lang="en-US"/>
        </a:p>
      </dgm:t>
    </dgm:pt>
    <dgm:pt modelId="{91408C39-38EC-443F-8043-46294C7C5E97}" type="sibTrans" cxnId="{BA52AD85-23A2-4C8C-B70D-C7315B51C254}">
      <dgm:prSet/>
      <dgm:spPr/>
      <dgm:t>
        <a:bodyPr/>
        <a:lstStyle/>
        <a:p>
          <a:endParaRPr lang="en-US"/>
        </a:p>
      </dgm:t>
    </dgm:pt>
    <dgm:pt modelId="{B836175E-876D-48AB-BB68-7917C02BB63A}">
      <dgm:prSet/>
      <dgm:spPr/>
      <dgm:t>
        <a:bodyPr/>
        <a:lstStyle/>
        <a:p>
          <a:r>
            <a:rPr lang="en-US" dirty="0">
              <a:solidFill>
                <a:srgbClr val="273564"/>
              </a:solidFill>
            </a:rPr>
            <a:t>Performance comparisons</a:t>
          </a:r>
        </a:p>
      </dgm:t>
    </dgm:pt>
    <dgm:pt modelId="{18879583-CF51-4BFE-B88E-79BE775CB483}" type="parTrans" cxnId="{8021C21F-FEC4-483A-AB8B-C01CB48C6432}">
      <dgm:prSet/>
      <dgm:spPr/>
      <dgm:t>
        <a:bodyPr/>
        <a:lstStyle/>
        <a:p>
          <a:endParaRPr lang="en-US"/>
        </a:p>
      </dgm:t>
    </dgm:pt>
    <dgm:pt modelId="{78B3409D-82BA-4448-A99D-F0FF3A4A53BC}" type="sibTrans" cxnId="{8021C21F-FEC4-483A-AB8B-C01CB48C6432}">
      <dgm:prSet/>
      <dgm:spPr/>
      <dgm:t>
        <a:bodyPr/>
        <a:lstStyle/>
        <a:p>
          <a:endParaRPr lang="en-US"/>
        </a:p>
      </dgm:t>
    </dgm:pt>
    <dgm:pt modelId="{EF8F6996-000B-4AC9-A819-013CF7809641}">
      <dgm:prSet/>
      <dgm:spPr/>
      <dgm:t>
        <a:bodyPr/>
        <a:lstStyle/>
        <a:p>
          <a:r>
            <a:rPr lang="en-US" dirty="0">
              <a:solidFill>
                <a:srgbClr val="273564"/>
              </a:solidFill>
            </a:rPr>
            <a:t>Emerging risks</a:t>
          </a:r>
        </a:p>
      </dgm:t>
    </dgm:pt>
    <dgm:pt modelId="{F3C1AAF3-BF74-4440-8CE1-0CE017E8EB37}" type="parTrans" cxnId="{E6DDBEC3-5B9C-48A0-9F26-C32AD01F0956}">
      <dgm:prSet/>
      <dgm:spPr/>
      <dgm:t>
        <a:bodyPr/>
        <a:lstStyle/>
        <a:p>
          <a:endParaRPr lang="en-US"/>
        </a:p>
      </dgm:t>
    </dgm:pt>
    <dgm:pt modelId="{3B1C7026-0EC1-4137-85BD-148FF64CAC77}" type="sibTrans" cxnId="{E6DDBEC3-5B9C-48A0-9F26-C32AD01F0956}">
      <dgm:prSet/>
      <dgm:spPr/>
      <dgm:t>
        <a:bodyPr/>
        <a:lstStyle/>
        <a:p>
          <a:endParaRPr lang="en-US"/>
        </a:p>
      </dgm:t>
    </dgm:pt>
    <dgm:pt modelId="{06DFADD0-5C29-40A7-9793-A4110DB1D69F}">
      <dgm:prSet/>
      <dgm:spPr/>
      <dgm:t>
        <a:bodyPr/>
        <a:lstStyle/>
        <a:p>
          <a:r>
            <a:rPr lang="en-US" b="1" dirty="0"/>
            <a:t>Improvement Interventions</a:t>
          </a:r>
        </a:p>
      </dgm:t>
    </dgm:pt>
    <dgm:pt modelId="{EAABD177-9D28-4735-8039-D72A7D276153}" type="parTrans" cxnId="{30525063-3BD8-4E26-86CD-0384624E2EA8}">
      <dgm:prSet/>
      <dgm:spPr/>
      <dgm:t>
        <a:bodyPr/>
        <a:lstStyle/>
        <a:p>
          <a:endParaRPr lang="en-US"/>
        </a:p>
      </dgm:t>
    </dgm:pt>
    <dgm:pt modelId="{CFB579FF-CB69-4D93-AEA8-7DDD459F92FE}" type="sibTrans" cxnId="{30525063-3BD8-4E26-86CD-0384624E2EA8}">
      <dgm:prSet/>
      <dgm:spPr/>
      <dgm:t>
        <a:bodyPr/>
        <a:lstStyle/>
        <a:p>
          <a:endParaRPr lang="en-US"/>
        </a:p>
      </dgm:t>
    </dgm:pt>
    <dgm:pt modelId="{810E6565-DBBC-477B-A203-CB81A1F74E92}">
      <dgm:prSet/>
      <dgm:spPr/>
      <dgm:t>
        <a:bodyPr/>
        <a:lstStyle/>
        <a:p>
          <a:r>
            <a:rPr lang="en-US" dirty="0">
              <a:solidFill>
                <a:srgbClr val="273564"/>
              </a:solidFill>
            </a:rPr>
            <a:t>Prioritize interventions</a:t>
          </a:r>
        </a:p>
      </dgm:t>
    </dgm:pt>
    <dgm:pt modelId="{439F3A27-1899-4C10-8007-9F1048D64B30}" type="parTrans" cxnId="{9DD64D3B-E9ED-4E44-BC37-034EC89F7BA5}">
      <dgm:prSet/>
      <dgm:spPr/>
      <dgm:t>
        <a:bodyPr/>
        <a:lstStyle/>
        <a:p>
          <a:endParaRPr lang="en-US"/>
        </a:p>
      </dgm:t>
    </dgm:pt>
    <dgm:pt modelId="{895FD384-917F-4F48-B5D1-0CC8F1FBBA14}" type="sibTrans" cxnId="{9DD64D3B-E9ED-4E44-BC37-034EC89F7BA5}">
      <dgm:prSet/>
      <dgm:spPr/>
      <dgm:t>
        <a:bodyPr/>
        <a:lstStyle/>
        <a:p>
          <a:endParaRPr lang="en-US"/>
        </a:p>
      </dgm:t>
    </dgm:pt>
    <dgm:pt modelId="{749E1E5D-659A-45C0-B99B-C0AFE3D52898}">
      <dgm:prSet/>
      <dgm:spPr/>
      <dgm:t>
        <a:bodyPr/>
        <a:lstStyle/>
        <a:p>
          <a:r>
            <a:rPr lang="en-US" dirty="0">
              <a:solidFill>
                <a:srgbClr val="273564"/>
              </a:solidFill>
            </a:rPr>
            <a:t>Prepare leadership briefings</a:t>
          </a:r>
        </a:p>
      </dgm:t>
    </dgm:pt>
    <dgm:pt modelId="{AB9E120E-4FFC-4EF7-9DB8-2437A8849261}" type="parTrans" cxnId="{5E320F24-3FD4-4193-AB3E-7456DAAEC08B}">
      <dgm:prSet/>
      <dgm:spPr/>
      <dgm:t>
        <a:bodyPr/>
        <a:lstStyle/>
        <a:p>
          <a:endParaRPr lang="en-US"/>
        </a:p>
      </dgm:t>
    </dgm:pt>
    <dgm:pt modelId="{6A6EE249-545E-4FAD-9E2D-0479E3774A93}" type="sibTrans" cxnId="{5E320F24-3FD4-4193-AB3E-7456DAAEC08B}">
      <dgm:prSet/>
      <dgm:spPr/>
      <dgm:t>
        <a:bodyPr/>
        <a:lstStyle/>
        <a:p>
          <a:endParaRPr lang="en-US"/>
        </a:p>
      </dgm:t>
    </dgm:pt>
    <dgm:pt modelId="{E253191C-4D61-49E5-8A51-E338C4024AE5}">
      <dgm:prSet/>
      <dgm:spPr/>
      <dgm:t>
        <a:bodyPr/>
        <a:lstStyle/>
        <a:p>
          <a:r>
            <a:rPr lang="en-US" dirty="0">
              <a:solidFill>
                <a:srgbClr val="273564"/>
              </a:solidFill>
            </a:rPr>
            <a:t>Identify improvement projects</a:t>
          </a:r>
        </a:p>
      </dgm:t>
    </dgm:pt>
    <dgm:pt modelId="{39DBCC1B-42DC-4A6C-9E23-E44700B99E68}" type="parTrans" cxnId="{DC3C29FA-BE33-41C9-80E1-59BF32D7BEAB}">
      <dgm:prSet/>
      <dgm:spPr/>
      <dgm:t>
        <a:bodyPr/>
        <a:lstStyle/>
        <a:p>
          <a:endParaRPr lang="en-US"/>
        </a:p>
      </dgm:t>
    </dgm:pt>
    <dgm:pt modelId="{774F2151-2B96-4F21-A3D7-F943C43F67C6}" type="sibTrans" cxnId="{DC3C29FA-BE33-41C9-80E1-59BF32D7BEAB}">
      <dgm:prSet/>
      <dgm:spPr/>
      <dgm:t>
        <a:bodyPr/>
        <a:lstStyle/>
        <a:p>
          <a:endParaRPr lang="en-US"/>
        </a:p>
      </dgm:t>
    </dgm:pt>
    <dgm:pt modelId="{493B7E26-75AE-41E0-ABD7-DFE35A3DA916}">
      <dgm:prSet/>
      <dgm:spPr/>
      <dgm:t>
        <a:bodyPr/>
        <a:lstStyle/>
        <a:p>
          <a:r>
            <a:rPr lang="en-US" b="1"/>
            <a:t>Monitor Results</a:t>
          </a:r>
        </a:p>
      </dgm:t>
    </dgm:pt>
    <dgm:pt modelId="{BE037DFD-A9FB-4195-9EF8-125E020F43E5}" type="parTrans" cxnId="{596DC1F9-9528-4735-83A9-99639B4C7EF8}">
      <dgm:prSet/>
      <dgm:spPr/>
      <dgm:t>
        <a:bodyPr/>
        <a:lstStyle/>
        <a:p>
          <a:endParaRPr lang="en-US"/>
        </a:p>
      </dgm:t>
    </dgm:pt>
    <dgm:pt modelId="{3965CE58-D4DB-40B9-BAF4-BD6F1D559174}" type="sibTrans" cxnId="{596DC1F9-9528-4735-83A9-99639B4C7EF8}">
      <dgm:prSet/>
      <dgm:spPr/>
      <dgm:t>
        <a:bodyPr/>
        <a:lstStyle/>
        <a:p>
          <a:endParaRPr lang="en-US"/>
        </a:p>
      </dgm:t>
    </dgm:pt>
    <dgm:pt modelId="{B439AA61-18A6-4AC7-A5C0-2FC99229ABC7}" type="pres">
      <dgm:prSet presAssocID="{0F7C9729-374A-4B21-A080-AAB4867268E3}" presName="linear" presStyleCnt="0">
        <dgm:presLayoutVars>
          <dgm:dir/>
          <dgm:animLvl val="lvl"/>
          <dgm:resizeHandles val="exact"/>
        </dgm:presLayoutVars>
      </dgm:prSet>
      <dgm:spPr/>
    </dgm:pt>
    <dgm:pt modelId="{CA1E3D3A-2586-4E8C-8123-90901448094C}" type="pres">
      <dgm:prSet presAssocID="{1DE3E969-E18B-4106-B28B-5CD412DB2756}" presName="parentLin" presStyleCnt="0"/>
      <dgm:spPr/>
    </dgm:pt>
    <dgm:pt modelId="{B05F2AC3-2E71-42CD-9656-0C7165CF11F8}" type="pres">
      <dgm:prSet presAssocID="{1DE3E969-E18B-4106-B28B-5CD412DB2756}" presName="parentLeftMargin" presStyleLbl="node1" presStyleIdx="0" presStyleCnt="5"/>
      <dgm:spPr/>
    </dgm:pt>
    <dgm:pt modelId="{01C1AF1D-BEAF-4390-9A34-C9FE278E6F24}" type="pres">
      <dgm:prSet presAssocID="{1DE3E969-E18B-4106-B28B-5CD412DB2756}" presName="parentText" presStyleLbl="node1" presStyleIdx="0" presStyleCnt="5">
        <dgm:presLayoutVars>
          <dgm:chMax val="0"/>
          <dgm:bulletEnabled val="1"/>
        </dgm:presLayoutVars>
      </dgm:prSet>
      <dgm:spPr/>
    </dgm:pt>
    <dgm:pt modelId="{821450E5-59A0-4171-A501-461C3D63240A}" type="pres">
      <dgm:prSet presAssocID="{1DE3E969-E18B-4106-B28B-5CD412DB2756}" presName="negativeSpace" presStyleCnt="0"/>
      <dgm:spPr/>
    </dgm:pt>
    <dgm:pt modelId="{4FD6CA51-08D2-4B84-97B4-066FE812B4B6}" type="pres">
      <dgm:prSet presAssocID="{1DE3E969-E18B-4106-B28B-5CD412DB2756}" presName="childText" presStyleLbl="conFgAcc1" presStyleIdx="0" presStyleCnt="5">
        <dgm:presLayoutVars>
          <dgm:bulletEnabled val="1"/>
        </dgm:presLayoutVars>
      </dgm:prSet>
      <dgm:spPr/>
    </dgm:pt>
    <dgm:pt modelId="{B5C0730E-FAA7-4E1F-BFE6-4833D5015F6F}" type="pres">
      <dgm:prSet presAssocID="{4D9B3EC1-D523-43E6-BF2E-BC10B09816D9}" presName="spaceBetweenRectangles" presStyleCnt="0"/>
      <dgm:spPr/>
    </dgm:pt>
    <dgm:pt modelId="{6E4FDDED-70F3-4967-B3C1-DA2C7B8A7469}" type="pres">
      <dgm:prSet presAssocID="{24C3DFF9-2B27-4BA1-B49B-959B1A2A6D90}" presName="parentLin" presStyleCnt="0"/>
      <dgm:spPr/>
    </dgm:pt>
    <dgm:pt modelId="{42B4BBAD-B0FB-4C15-85C0-1259B5EDEC8F}" type="pres">
      <dgm:prSet presAssocID="{24C3DFF9-2B27-4BA1-B49B-959B1A2A6D90}" presName="parentLeftMargin" presStyleLbl="node1" presStyleIdx="0" presStyleCnt="5"/>
      <dgm:spPr/>
    </dgm:pt>
    <dgm:pt modelId="{621727F5-96E2-40E7-A51C-DADC7151A591}" type="pres">
      <dgm:prSet presAssocID="{24C3DFF9-2B27-4BA1-B49B-959B1A2A6D90}" presName="parentText" presStyleLbl="node1" presStyleIdx="1" presStyleCnt="5">
        <dgm:presLayoutVars>
          <dgm:chMax val="0"/>
          <dgm:bulletEnabled val="1"/>
        </dgm:presLayoutVars>
      </dgm:prSet>
      <dgm:spPr/>
    </dgm:pt>
    <dgm:pt modelId="{694E3895-944C-4F9E-8992-C77D9539CD63}" type="pres">
      <dgm:prSet presAssocID="{24C3DFF9-2B27-4BA1-B49B-959B1A2A6D90}" presName="negativeSpace" presStyleCnt="0"/>
      <dgm:spPr/>
    </dgm:pt>
    <dgm:pt modelId="{AA1F1C75-7FC6-4A2B-AFAA-136935F7A75B}" type="pres">
      <dgm:prSet presAssocID="{24C3DFF9-2B27-4BA1-B49B-959B1A2A6D90}" presName="childText" presStyleLbl="conFgAcc1" presStyleIdx="1" presStyleCnt="5">
        <dgm:presLayoutVars>
          <dgm:bulletEnabled val="1"/>
        </dgm:presLayoutVars>
      </dgm:prSet>
      <dgm:spPr/>
    </dgm:pt>
    <dgm:pt modelId="{CD0E67FD-850A-4064-B027-CA31373FB7C6}" type="pres">
      <dgm:prSet presAssocID="{3F8D58EE-0821-45A5-BAB2-DDB53A1A5A39}" presName="spaceBetweenRectangles" presStyleCnt="0"/>
      <dgm:spPr/>
    </dgm:pt>
    <dgm:pt modelId="{BE2EF58B-508A-4AE1-953F-ADEAAB81C200}" type="pres">
      <dgm:prSet presAssocID="{4D312CF7-2456-4889-8977-F4A0BAFC58D7}" presName="parentLin" presStyleCnt="0"/>
      <dgm:spPr/>
    </dgm:pt>
    <dgm:pt modelId="{7B4294B0-597F-49E5-BFC7-CD9B2CDA4790}" type="pres">
      <dgm:prSet presAssocID="{4D312CF7-2456-4889-8977-F4A0BAFC58D7}" presName="parentLeftMargin" presStyleLbl="node1" presStyleIdx="1" presStyleCnt="5"/>
      <dgm:spPr/>
    </dgm:pt>
    <dgm:pt modelId="{7EAF0ECB-458E-418D-83E9-75C8BF251FD0}" type="pres">
      <dgm:prSet presAssocID="{4D312CF7-2456-4889-8977-F4A0BAFC58D7}" presName="parentText" presStyleLbl="node1" presStyleIdx="2" presStyleCnt="5">
        <dgm:presLayoutVars>
          <dgm:chMax val="0"/>
          <dgm:bulletEnabled val="1"/>
        </dgm:presLayoutVars>
      </dgm:prSet>
      <dgm:spPr/>
    </dgm:pt>
    <dgm:pt modelId="{756013A2-439C-4462-840F-BC2530461FD7}" type="pres">
      <dgm:prSet presAssocID="{4D312CF7-2456-4889-8977-F4A0BAFC58D7}" presName="negativeSpace" presStyleCnt="0"/>
      <dgm:spPr/>
    </dgm:pt>
    <dgm:pt modelId="{30C51CB8-9F9B-427A-9BD4-A2E9D9A5DA63}" type="pres">
      <dgm:prSet presAssocID="{4D312CF7-2456-4889-8977-F4A0BAFC58D7}" presName="childText" presStyleLbl="conFgAcc1" presStyleIdx="2" presStyleCnt="5">
        <dgm:presLayoutVars>
          <dgm:bulletEnabled val="1"/>
        </dgm:presLayoutVars>
      </dgm:prSet>
      <dgm:spPr/>
    </dgm:pt>
    <dgm:pt modelId="{6A432C88-435F-49AA-9B9C-264C1CFC9E8B}" type="pres">
      <dgm:prSet presAssocID="{D1C3C5CB-3633-4A50-9DE6-9F13890BD7BE}" presName="spaceBetweenRectangles" presStyleCnt="0"/>
      <dgm:spPr/>
    </dgm:pt>
    <dgm:pt modelId="{BD73B7A1-C325-4313-B958-B385ED3CD2EB}" type="pres">
      <dgm:prSet presAssocID="{06DFADD0-5C29-40A7-9793-A4110DB1D69F}" presName="parentLin" presStyleCnt="0"/>
      <dgm:spPr/>
    </dgm:pt>
    <dgm:pt modelId="{89809D6E-FA72-4310-A3F8-608C321A015F}" type="pres">
      <dgm:prSet presAssocID="{06DFADD0-5C29-40A7-9793-A4110DB1D69F}" presName="parentLeftMargin" presStyleLbl="node1" presStyleIdx="2" presStyleCnt="5"/>
      <dgm:spPr/>
    </dgm:pt>
    <dgm:pt modelId="{2BE7194F-2D2A-45D9-96DA-9C98C6026335}" type="pres">
      <dgm:prSet presAssocID="{06DFADD0-5C29-40A7-9793-A4110DB1D69F}" presName="parentText" presStyleLbl="node1" presStyleIdx="3" presStyleCnt="5">
        <dgm:presLayoutVars>
          <dgm:chMax val="0"/>
          <dgm:bulletEnabled val="1"/>
        </dgm:presLayoutVars>
      </dgm:prSet>
      <dgm:spPr/>
    </dgm:pt>
    <dgm:pt modelId="{4BD896A9-ABF4-4FC0-ABF2-3FC3BE4330E5}" type="pres">
      <dgm:prSet presAssocID="{06DFADD0-5C29-40A7-9793-A4110DB1D69F}" presName="negativeSpace" presStyleCnt="0"/>
      <dgm:spPr/>
    </dgm:pt>
    <dgm:pt modelId="{C6B4E9A0-263F-41C7-BC9A-685D977CE6D3}" type="pres">
      <dgm:prSet presAssocID="{06DFADD0-5C29-40A7-9793-A4110DB1D69F}" presName="childText" presStyleLbl="conFgAcc1" presStyleIdx="3" presStyleCnt="5">
        <dgm:presLayoutVars>
          <dgm:bulletEnabled val="1"/>
        </dgm:presLayoutVars>
      </dgm:prSet>
      <dgm:spPr/>
    </dgm:pt>
    <dgm:pt modelId="{C11D8A37-9F5C-44C0-BE1F-19FBBF0E15DF}" type="pres">
      <dgm:prSet presAssocID="{CFB579FF-CB69-4D93-AEA8-7DDD459F92FE}" presName="spaceBetweenRectangles" presStyleCnt="0"/>
      <dgm:spPr/>
    </dgm:pt>
    <dgm:pt modelId="{723CC75C-4AAF-4319-95C0-A58447FDB961}" type="pres">
      <dgm:prSet presAssocID="{493B7E26-75AE-41E0-ABD7-DFE35A3DA916}" presName="parentLin" presStyleCnt="0"/>
      <dgm:spPr/>
    </dgm:pt>
    <dgm:pt modelId="{A4FE0DE2-4C9C-48F5-B3E0-FA23E2373FE1}" type="pres">
      <dgm:prSet presAssocID="{493B7E26-75AE-41E0-ABD7-DFE35A3DA916}" presName="parentLeftMargin" presStyleLbl="node1" presStyleIdx="3" presStyleCnt="5"/>
      <dgm:spPr/>
    </dgm:pt>
    <dgm:pt modelId="{DAF6794B-C091-4053-8CE4-E4F239E7528E}" type="pres">
      <dgm:prSet presAssocID="{493B7E26-75AE-41E0-ABD7-DFE35A3DA916}" presName="parentText" presStyleLbl="node1" presStyleIdx="4" presStyleCnt="5">
        <dgm:presLayoutVars>
          <dgm:chMax val="0"/>
          <dgm:bulletEnabled val="1"/>
        </dgm:presLayoutVars>
      </dgm:prSet>
      <dgm:spPr/>
    </dgm:pt>
    <dgm:pt modelId="{623E0816-3963-4F88-990D-0F01E57C3437}" type="pres">
      <dgm:prSet presAssocID="{493B7E26-75AE-41E0-ABD7-DFE35A3DA916}" presName="negativeSpace" presStyleCnt="0"/>
      <dgm:spPr/>
    </dgm:pt>
    <dgm:pt modelId="{E6E00CEF-54C0-4A50-A14E-880407E911F5}" type="pres">
      <dgm:prSet presAssocID="{493B7E26-75AE-41E0-ABD7-DFE35A3DA916}" presName="childText" presStyleLbl="conFgAcc1" presStyleIdx="4" presStyleCnt="5">
        <dgm:presLayoutVars>
          <dgm:bulletEnabled val="1"/>
        </dgm:presLayoutVars>
      </dgm:prSet>
      <dgm:spPr/>
    </dgm:pt>
  </dgm:ptLst>
  <dgm:cxnLst>
    <dgm:cxn modelId="{9CB0B20B-57DA-4B58-93B5-513B90CE34DC}" type="presOf" srcId="{EF8F6996-000B-4AC9-A819-013CF7809641}" destId="{30C51CB8-9F9B-427A-9BD4-A2E9D9A5DA63}" srcOrd="0" destOrd="2" presId="urn:microsoft.com/office/officeart/2005/8/layout/list1"/>
    <dgm:cxn modelId="{5239AB11-2CF5-43D2-A452-EA799BA78CFC}" srcId="{1DE3E969-E18B-4106-B28B-5CD412DB2756}" destId="{DA8B0751-34CE-4436-AAA1-8FAE8F51538E}" srcOrd="1" destOrd="0" parTransId="{30FFB1F4-F263-4896-9962-CD0DFE298877}" sibTransId="{2AECD93C-0CDE-4F80-9687-C66C66F486EE}"/>
    <dgm:cxn modelId="{6281AA13-BFF0-4650-BBDC-029EB9D09941}" type="presOf" srcId="{493B7E26-75AE-41E0-ABD7-DFE35A3DA916}" destId="{A4FE0DE2-4C9C-48F5-B3E0-FA23E2373FE1}" srcOrd="0" destOrd="0" presId="urn:microsoft.com/office/officeart/2005/8/layout/list1"/>
    <dgm:cxn modelId="{70842F1B-0CD9-427B-B781-AF4EE1505A88}" type="presOf" srcId="{749E1E5D-659A-45C0-B99B-C0AFE3D52898}" destId="{C6B4E9A0-263F-41C7-BC9A-685D977CE6D3}" srcOrd="0" destOrd="1" presId="urn:microsoft.com/office/officeart/2005/8/layout/list1"/>
    <dgm:cxn modelId="{2BB4BE1C-5F66-4CC4-AF79-2A1E2F0137E9}" type="presOf" srcId="{61A62384-0BA5-428F-B00C-1D406D5ABD1C}" destId="{30C51CB8-9F9B-427A-9BD4-A2E9D9A5DA63}" srcOrd="0" destOrd="0" presId="urn:microsoft.com/office/officeart/2005/8/layout/list1"/>
    <dgm:cxn modelId="{8021C21F-FEC4-483A-AB8B-C01CB48C6432}" srcId="{4D312CF7-2456-4889-8977-F4A0BAFC58D7}" destId="{B836175E-876D-48AB-BB68-7917C02BB63A}" srcOrd="1" destOrd="0" parTransId="{18879583-CF51-4BFE-B88E-79BE775CB483}" sibTransId="{78B3409D-82BA-4448-A99D-F0FF3A4A53BC}"/>
    <dgm:cxn modelId="{554F1922-FB1E-42B2-9FCE-C1CFD01B9240}" type="presOf" srcId="{FD80778B-A1BC-4AD0-AEAF-EC74B17A056B}" destId="{4FD6CA51-08D2-4B84-97B4-066FE812B4B6}" srcOrd="0" destOrd="2" presId="urn:microsoft.com/office/officeart/2005/8/layout/list1"/>
    <dgm:cxn modelId="{5E320F24-3FD4-4193-AB3E-7456DAAEC08B}" srcId="{06DFADD0-5C29-40A7-9793-A4110DB1D69F}" destId="{749E1E5D-659A-45C0-B99B-C0AFE3D52898}" srcOrd="1" destOrd="0" parTransId="{AB9E120E-4FFC-4EF7-9DB8-2437A8849261}" sibTransId="{6A6EE249-545E-4FAD-9E2D-0479E3774A93}"/>
    <dgm:cxn modelId="{10A7862C-34FC-45D8-ADDB-991B1AB3E8FC}" type="presOf" srcId="{FEAB79B8-3996-4DCE-9D0C-ED3AD622684A}" destId="{4FD6CA51-08D2-4B84-97B4-066FE812B4B6}" srcOrd="0" destOrd="0" presId="urn:microsoft.com/office/officeart/2005/8/layout/list1"/>
    <dgm:cxn modelId="{93638F2F-946F-4D5C-8D7F-E85AFEC624E9}" type="presOf" srcId="{E253191C-4D61-49E5-8A51-E338C4024AE5}" destId="{C6B4E9A0-263F-41C7-BC9A-685D977CE6D3}" srcOrd="0" destOrd="2" presId="urn:microsoft.com/office/officeart/2005/8/layout/list1"/>
    <dgm:cxn modelId="{FEE46D30-04A8-4C76-9756-31D0F1A39D93}" type="presOf" srcId="{810E6565-DBBC-477B-A203-CB81A1F74E92}" destId="{C6B4E9A0-263F-41C7-BC9A-685D977CE6D3}" srcOrd="0" destOrd="0" presId="urn:microsoft.com/office/officeart/2005/8/layout/list1"/>
    <dgm:cxn modelId="{AE31613B-EFBA-4956-B221-52DDBCDFEECE}" type="presOf" srcId="{B836175E-876D-48AB-BB68-7917C02BB63A}" destId="{30C51CB8-9F9B-427A-9BD4-A2E9D9A5DA63}" srcOrd="0" destOrd="1" presId="urn:microsoft.com/office/officeart/2005/8/layout/list1"/>
    <dgm:cxn modelId="{9DD64D3B-E9ED-4E44-BC37-034EC89F7BA5}" srcId="{06DFADD0-5C29-40A7-9793-A4110DB1D69F}" destId="{810E6565-DBBC-477B-A203-CB81A1F74E92}" srcOrd="0" destOrd="0" parTransId="{439F3A27-1899-4C10-8007-9F1048D64B30}" sibTransId="{895FD384-917F-4F48-B5D1-0CC8F1FBBA14}"/>
    <dgm:cxn modelId="{2083F75D-85D5-419A-AB6B-A3D61DD18F0C}" type="presOf" srcId="{1DE3E969-E18B-4106-B28B-5CD412DB2756}" destId="{01C1AF1D-BEAF-4390-9A34-C9FE278E6F24}" srcOrd="1" destOrd="0" presId="urn:microsoft.com/office/officeart/2005/8/layout/list1"/>
    <dgm:cxn modelId="{30525063-3BD8-4E26-86CD-0384624E2EA8}" srcId="{0F7C9729-374A-4B21-A080-AAB4867268E3}" destId="{06DFADD0-5C29-40A7-9793-A4110DB1D69F}" srcOrd="3" destOrd="0" parTransId="{EAABD177-9D28-4735-8039-D72A7D276153}" sibTransId="{CFB579FF-CB69-4D93-AEA8-7DDD459F92FE}"/>
    <dgm:cxn modelId="{7D18F545-C658-42AB-8FB8-CA9723DB5048}" srcId="{24C3DFF9-2B27-4BA1-B49B-959B1A2A6D90}" destId="{08883DCC-5D41-4564-ABCB-030A4E8FE7A2}" srcOrd="0" destOrd="0" parTransId="{3D098AED-272A-4DD0-9645-8D02D15F9B9D}" sibTransId="{A6F5B2A4-5EAE-4D90-B06C-F7979C55AB8D}"/>
    <dgm:cxn modelId="{A2E66868-7AA6-4BF9-B6FE-71C7E9756129}" type="presOf" srcId="{06DFADD0-5C29-40A7-9793-A4110DB1D69F}" destId="{2BE7194F-2D2A-45D9-96DA-9C98C6026335}" srcOrd="1" destOrd="0" presId="urn:microsoft.com/office/officeart/2005/8/layout/list1"/>
    <dgm:cxn modelId="{D84C7248-B610-4C27-86A5-6501BC3BAAAA}" srcId="{1DE3E969-E18B-4106-B28B-5CD412DB2756}" destId="{F0D0BB7D-A2B8-4A5F-A4D5-F695C2E56ED4}" srcOrd="3" destOrd="0" parTransId="{C36DD4AD-B1AF-4FF1-9FF2-2A7CD7EC6C56}" sibTransId="{CBE357C8-948D-4847-A100-3CE520E26866}"/>
    <dgm:cxn modelId="{B2B2396A-7F30-4F38-9AAD-053EB927996D}" type="presOf" srcId="{FB6E2705-59E6-4E98-97AD-6E88447AB140}" destId="{AA1F1C75-7FC6-4A2B-AFAA-136935F7A75B}" srcOrd="0" destOrd="2" presId="urn:microsoft.com/office/officeart/2005/8/layout/list1"/>
    <dgm:cxn modelId="{1871E858-9925-4761-A024-DB998B0DB17A}" srcId="{1DE3E969-E18B-4106-B28B-5CD412DB2756}" destId="{FD80778B-A1BC-4AD0-AEAF-EC74B17A056B}" srcOrd="2" destOrd="0" parTransId="{55D4F4B8-2B9F-4A1A-9EB6-E87C0E8328A7}" sibTransId="{8FE689B4-53E4-40D5-87B3-B5A601CBC09B}"/>
    <dgm:cxn modelId="{F19BD859-33E4-48FD-A0B5-79CB52056DC6}" srcId="{24C3DFF9-2B27-4BA1-B49B-959B1A2A6D90}" destId="{FB6E2705-59E6-4E98-97AD-6E88447AB140}" srcOrd="2" destOrd="0" parTransId="{BFBA8660-8503-4D96-848E-D4ACB1EEB60D}" sibTransId="{04C5DBCE-3FE4-4C92-84D7-AAFAE0E93144}"/>
    <dgm:cxn modelId="{EBDD9684-5E7C-4E29-888A-EB39B400621B}" srcId="{0F7C9729-374A-4B21-A080-AAB4867268E3}" destId="{1DE3E969-E18B-4106-B28B-5CD412DB2756}" srcOrd="0" destOrd="0" parTransId="{44692D72-F4ED-454B-8C42-C49FD589A2AD}" sibTransId="{4D9B3EC1-D523-43E6-BF2E-BC10B09816D9}"/>
    <dgm:cxn modelId="{BA52AD85-23A2-4C8C-B70D-C7315B51C254}" srcId="{4D312CF7-2456-4889-8977-F4A0BAFC58D7}" destId="{61A62384-0BA5-428F-B00C-1D406D5ABD1C}" srcOrd="0" destOrd="0" parTransId="{7307C780-AFE6-467E-966E-5BC03BA75D37}" sibTransId="{91408C39-38EC-443F-8043-46294C7C5E97}"/>
    <dgm:cxn modelId="{F6D5228D-CAEF-4166-B47F-AC8592FDCDC3}" type="presOf" srcId="{24C3DFF9-2B27-4BA1-B49B-959B1A2A6D90}" destId="{621727F5-96E2-40E7-A51C-DADC7151A591}" srcOrd="1" destOrd="0" presId="urn:microsoft.com/office/officeart/2005/8/layout/list1"/>
    <dgm:cxn modelId="{7B29B395-5124-4727-A64F-57F450D36839}" type="presOf" srcId="{F0D0BB7D-A2B8-4A5F-A4D5-F695C2E56ED4}" destId="{4FD6CA51-08D2-4B84-97B4-066FE812B4B6}" srcOrd="0" destOrd="3" presId="urn:microsoft.com/office/officeart/2005/8/layout/list1"/>
    <dgm:cxn modelId="{D062CC95-A0DE-4C3E-A9E8-43C9E55C6511}" type="presOf" srcId="{4D312CF7-2456-4889-8977-F4A0BAFC58D7}" destId="{7B4294B0-597F-49E5-BFC7-CD9B2CDA4790}" srcOrd="0" destOrd="0" presId="urn:microsoft.com/office/officeart/2005/8/layout/list1"/>
    <dgm:cxn modelId="{AA080E98-D27F-4CD3-A19A-A3FF469102AB}" srcId="{0F7C9729-374A-4B21-A080-AAB4867268E3}" destId="{4D312CF7-2456-4889-8977-F4A0BAFC58D7}" srcOrd="2" destOrd="0" parTransId="{24060C25-ED6D-48F1-96B6-0507B421BC3E}" sibTransId="{D1C3C5CB-3633-4A50-9DE6-9F13890BD7BE}"/>
    <dgm:cxn modelId="{0FFA449E-B3E3-47F0-88BE-0DC50042BC19}" type="presOf" srcId="{0F7C9729-374A-4B21-A080-AAB4867268E3}" destId="{B439AA61-18A6-4AC7-A5C0-2FC99229ABC7}" srcOrd="0" destOrd="0" presId="urn:microsoft.com/office/officeart/2005/8/layout/list1"/>
    <dgm:cxn modelId="{9EF72FA3-AEB7-42F7-BF5E-261E8B9B3D4D}" type="presOf" srcId="{24C3DFF9-2B27-4BA1-B49B-959B1A2A6D90}" destId="{42B4BBAD-B0FB-4C15-85C0-1259B5EDEC8F}" srcOrd="0" destOrd="0" presId="urn:microsoft.com/office/officeart/2005/8/layout/list1"/>
    <dgm:cxn modelId="{40CA69A7-AFFA-4F14-8F52-2CC629BE726B}" type="presOf" srcId="{493B7E26-75AE-41E0-ABD7-DFE35A3DA916}" destId="{DAF6794B-C091-4053-8CE4-E4F239E7528E}" srcOrd="1" destOrd="0" presId="urn:microsoft.com/office/officeart/2005/8/layout/list1"/>
    <dgm:cxn modelId="{D30186A7-CEBA-4BF8-B754-BFA3CCF3A534}" srcId="{1DE3E969-E18B-4106-B28B-5CD412DB2756}" destId="{FEAB79B8-3996-4DCE-9D0C-ED3AD622684A}" srcOrd="0" destOrd="0" parTransId="{0F4A789D-CA6B-455D-B589-F61DA28CC8FA}" sibTransId="{B4F027DA-39B5-4A26-B307-E67C43D1669C}"/>
    <dgm:cxn modelId="{623F52AF-3497-469D-9E0E-8F4F30CBFB47}" type="presOf" srcId="{1DE3E969-E18B-4106-B28B-5CD412DB2756}" destId="{B05F2AC3-2E71-42CD-9656-0C7165CF11F8}" srcOrd="0" destOrd="0" presId="urn:microsoft.com/office/officeart/2005/8/layout/list1"/>
    <dgm:cxn modelId="{E6DDBEC3-5B9C-48A0-9F26-C32AD01F0956}" srcId="{4D312CF7-2456-4889-8977-F4A0BAFC58D7}" destId="{EF8F6996-000B-4AC9-A819-013CF7809641}" srcOrd="2" destOrd="0" parTransId="{F3C1AAF3-BF74-4440-8CE1-0CE017E8EB37}" sibTransId="{3B1C7026-0EC1-4137-85BD-148FF64CAC77}"/>
    <dgm:cxn modelId="{61C844C7-B146-44D3-BA0D-6D96D9E61C4B}" type="presOf" srcId="{08883DCC-5D41-4564-ABCB-030A4E8FE7A2}" destId="{AA1F1C75-7FC6-4A2B-AFAA-136935F7A75B}" srcOrd="0" destOrd="0" presId="urn:microsoft.com/office/officeart/2005/8/layout/list1"/>
    <dgm:cxn modelId="{3152CAC8-0AD9-4131-84B8-E5B25206883D}" type="presOf" srcId="{4D312CF7-2456-4889-8977-F4A0BAFC58D7}" destId="{7EAF0ECB-458E-418D-83E9-75C8BF251FD0}" srcOrd="1" destOrd="0" presId="urn:microsoft.com/office/officeart/2005/8/layout/list1"/>
    <dgm:cxn modelId="{500FB6CA-C6A1-45AC-9365-07ADFB35E16E}" type="presOf" srcId="{06DFADD0-5C29-40A7-9793-A4110DB1D69F}" destId="{89809D6E-FA72-4310-A3F8-608C321A015F}" srcOrd="0" destOrd="0" presId="urn:microsoft.com/office/officeart/2005/8/layout/list1"/>
    <dgm:cxn modelId="{44F0A4D3-6B70-4894-83B4-987A0923948E}" srcId="{24C3DFF9-2B27-4BA1-B49B-959B1A2A6D90}" destId="{0D395B1C-D358-4551-9CCF-BDD33F2B3F67}" srcOrd="1" destOrd="0" parTransId="{62725F35-4EC5-4AEB-9226-DBACD7A6C619}" sibTransId="{DBB3FCBD-EE31-4CEE-ADE0-E28673415F34}"/>
    <dgm:cxn modelId="{5A4EAED3-9C34-4AD4-8F12-0B9B2D2045EF}" srcId="{0F7C9729-374A-4B21-A080-AAB4867268E3}" destId="{24C3DFF9-2B27-4BA1-B49B-959B1A2A6D90}" srcOrd="1" destOrd="0" parTransId="{4B6FB358-DB3D-4ADC-9A54-3B66122F5EA4}" sibTransId="{3F8D58EE-0821-45A5-BAB2-DDB53A1A5A39}"/>
    <dgm:cxn modelId="{8A3E56EF-76A0-48B1-9339-01F1739FEB9F}" type="presOf" srcId="{0D395B1C-D358-4551-9CCF-BDD33F2B3F67}" destId="{AA1F1C75-7FC6-4A2B-AFAA-136935F7A75B}" srcOrd="0" destOrd="1" presId="urn:microsoft.com/office/officeart/2005/8/layout/list1"/>
    <dgm:cxn modelId="{596DC1F9-9528-4735-83A9-99639B4C7EF8}" srcId="{0F7C9729-374A-4B21-A080-AAB4867268E3}" destId="{493B7E26-75AE-41E0-ABD7-DFE35A3DA916}" srcOrd="4" destOrd="0" parTransId="{BE037DFD-A9FB-4195-9EF8-125E020F43E5}" sibTransId="{3965CE58-D4DB-40B9-BAF4-BD6F1D559174}"/>
    <dgm:cxn modelId="{DC3C29FA-BE33-41C9-80E1-59BF32D7BEAB}" srcId="{06DFADD0-5C29-40A7-9793-A4110DB1D69F}" destId="{E253191C-4D61-49E5-8A51-E338C4024AE5}" srcOrd="2" destOrd="0" parTransId="{39DBCC1B-42DC-4A6C-9E23-E44700B99E68}" sibTransId="{774F2151-2B96-4F21-A3D7-F943C43F67C6}"/>
    <dgm:cxn modelId="{AF0D93FB-B56C-413E-8708-8D628E90F88C}" type="presOf" srcId="{DA8B0751-34CE-4436-AAA1-8FAE8F51538E}" destId="{4FD6CA51-08D2-4B84-97B4-066FE812B4B6}" srcOrd="0" destOrd="1" presId="urn:microsoft.com/office/officeart/2005/8/layout/list1"/>
    <dgm:cxn modelId="{821E68F7-0B01-4653-8149-B58C1D3C85F5}" type="presParOf" srcId="{B439AA61-18A6-4AC7-A5C0-2FC99229ABC7}" destId="{CA1E3D3A-2586-4E8C-8123-90901448094C}" srcOrd="0" destOrd="0" presId="urn:microsoft.com/office/officeart/2005/8/layout/list1"/>
    <dgm:cxn modelId="{A553A242-E3F3-421E-B843-6DC3B29C7876}" type="presParOf" srcId="{CA1E3D3A-2586-4E8C-8123-90901448094C}" destId="{B05F2AC3-2E71-42CD-9656-0C7165CF11F8}" srcOrd="0" destOrd="0" presId="urn:microsoft.com/office/officeart/2005/8/layout/list1"/>
    <dgm:cxn modelId="{0E0DF6F7-8C9F-4C38-A081-B8070AED4896}" type="presParOf" srcId="{CA1E3D3A-2586-4E8C-8123-90901448094C}" destId="{01C1AF1D-BEAF-4390-9A34-C9FE278E6F24}" srcOrd="1" destOrd="0" presId="urn:microsoft.com/office/officeart/2005/8/layout/list1"/>
    <dgm:cxn modelId="{333CE35E-084C-4316-8ADE-976EBB8C0BC7}" type="presParOf" srcId="{B439AA61-18A6-4AC7-A5C0-2FC99229ABC7}" destId="{821450E5-59A0-4171-A501-461C3D63240A}" srcOrd="1" destOrd="0" presId="urn:microsoft.com/office/officeart/2005/8/layout/list1"/>
    <dgm:cxn modelId="{0983FB3D-C5BA-42DD-A194-AE4661027ED5}" type="presParOf" srcId="{B439AA61-18A6-4AC7-A5C0-2FC99229ABC7}" destId="{4FD6CA51-08D2-4B84-97B4-066FE812B4B6}" srcOrd="2" destOrd="0" presId="urn:microsoft.com/office/officeart/2005/8/layout/list1"/>
    <dgm:cxn modelId="{753C8415-C39D-45E8-BF32-1EDB92F72BC5}" type="presParOf" srcId="{B439AA61-18A6-4AC7-A5C0-2FC99229ABC7}" destId="{B5C0730E-FAA7-4E1F-BFE6-4833D5015F6F}" srcOrd="3" destOrd="0" presId="urn:microsoft.com/office/officeart/2005/8/layout/list1"/>
    <dgm:cxn modelId="{B8F6C693-D5D9-408D-A709-DB205A1AFAC5}" type="presParOf" srcId="{B439AA61-18A6-4AC7-A5C0-2FC99229ABC7}" destId="{6E4FDDED-70F3-4967-B3C1-DA2C7B8A7469}" srcOrd="4" destOrd="0" presId="urn:microsoft.com/office/officeart/2005/8/layout/list1"/>
    <dgm:cxn modelId="{5992699A-4652-4AC1-8EF0-719D22AD1A61}" type="presParOf" srcId="{6E4FDDED-70F3-4967-B3C1-DA2C7B8A7469}" destId="{42B4BBAD-B0FB-4C15-85C0-1259B5EDEC8F}" srcOrd="0" destOrd="0" presId="urn:microsoft.com/office/officeart/2005/8/layout/list1"/>
    <dgm:cxn modelId="{CDF602FB-5509-4327-8F2F-ACB6444F7291}" type="presParOf" srcId="{6E4FDDED-70F3-4967-B3C1-DA2C7B8A7469}" destId="{621727F5-96E2-40E7-A51C-DADC7151A591}" srcOrd="1" destOrd="0" presId="urn:microsoft.com/office/officeart/2005/8/layout/list1"/>
    <dgm:cxn modelId="{619BD2E0-3135-4E83-82A4-AF7C584A15CC}" type="presParOf" srcId="{B439AA61-18A6-4AC7-A5C0-2FC99229ABC7}" destId="{694E3895-944C-4F9E-8992-C77D9539CD63}" srcOrd="5" destOrd="0" presId="urn:microsoft.com/office/officeart/2005/8/layout/list1"/>
    <dgm:cxn modelId="{90D749DF-F5CA-429D-B7A9-F1DAC3D88CAC}" type="presParOf" srcId="{B439AA61-18A6-4AC7-A5C0-2FC99229ABC7}" destId="{AA1F1C75-7FC6-4A2B-AFAA-136935F7A75B}" srcOrd="6" destOrd="0" presId="urn:microsoft.com/office/officeart/2005/8/layout/list1"/>
    <dgm:cxn modelId="{787B40B9-CCB8-45CC-95DF-09350DD51A41}" type="presParOf" srcId="{B439AA61-18A6-4AC7-A5C0-2FC99229ABC7}" destId="{CD0E67FD-850A-4064-B027-CA31373FB7C6}" srcOrd="7" destOrd="0" presId="urn:microsoft.com/office/officeart/2005/8/layout/list1"/>
    <dgm:cxn modelId="{3B277126-9440-4E99-8318-5560AEF70EC7}" type="presParOf" srcId="{B439AA61-18A6-4AC7-A5C0-2FC99229ABC7}" destId="{BE2EF58B-508A-4AE1-953F-ADEAAB81C200}" srcOrd="8" destOrd="0" presId="urn:microsoft.com/office/officeart/2005/8/layout/list1"/>
    <dgm:cxn modelId="{DE982C11-875F-4ABB-9550-46622C6BEB81}" type="presParOf" srcId="{BE2EF58B-508A-4AE1-953F-ADEAAB81C200}" destId="{7B4294B0-597F-49E5-BFC7-CD9B2CDA4790}" srcOrd="0" destOrd="0" presId="urn:microsoft.com/office/officeart/2005/8/layout/list1"/>
    <dgm:cxn modelId="{FD06878A-6D9D-43E6-B12E-496004664F5B}" type="presParOf" srcId="{BE2EF58B-508A-4AE1-953F-ADEAAB81C200}" destId="{7EAF0ECB-458E-418D-83E9-75C8BF251FD0}" srcOrd="1" destOrd="0" presId="urn:microsoft.com/office/officeart/2005/8/layout/list1"/>
    <dgm:cxn modelId="{BC1E7AD3-4860-4489-A465-F013DDD57F09}" type="presParOf" srcId="{B439AA61-18A6-4AC7-A5C0-2FC99229ABC7}" destId="{756013A2-439C-4462-840F-BC2530461FD7}" srcOrd="9" destOrd="0" presId="urn:microsoft.com/office/officeart/2005/8/layout/list1"/>
    <dgm:cxn modelId="{ECF8D9D9-4E6C-43B3-8CF7-2EC3D6C78EE7}" type="presParOf" srcId="{B439AA61-18A6-4AC7-A5C0-2FC99229ABC7}" destId="{30C51CB8-9F9B-427A-9BD4-A2E9D9A5DA63}" srcOrd="10" destOrd="0" presId="urn:microsoft.com/office/officeart/2005/8/layout/list1"/>
    <dgm:cxn modelId="{B8118D96-57D9-42E0-A614-5D7C59827605}" type="presParOf" srcId="{B439AA61-18A6-4AC7-A5C0-2FC99229ABC7}" destId="{6A432C88-435F-49AA-9B9C-264C1CFC9E8B}" srcOrd="11" destOrd="0" presId="urn:microsoft.com/office/officeart/2005/8/layout/list1"/>
    <dgm:cxn modelId="{5D4679D1-4E1C-45CC-BDA0-51958191A8ED}" type="presParOf" srcId="{B439AA61-18A6-4AC7-A5C0-2FC99229ABC7}" destId="{BD73B7A1-C325-4313-B958-B385ED3CD2EB}" srcOrd="12" destOrd="0" presId="urn:microsoft.com/office/officeart/2005/8/layout/list1"/>
    <dgm:cxn modelId="{C925F071-3461-4530-B2F8-E20A321842C0}" type="presParOf" srcId="{BD73B7A1-C325-4313-B958-B385ED3CD2EB}" destId="{89809D6E-FA72-4310-A3F8-608C321A015F}" srcOrd="0" destOrd="0" presId="urn:microsoft.com/office/officeart/2005/8/layout/list1"/>
    <dgm:cxn modelId="{9F851FB9-8A90-4157-8CB3-DB26ABC5A4E5}" type="presParOf" srcId="{BD73B7A1-C325-4313-B958-B385ED3CD2EB}" destId="{2BE7194F-2D2A-45D9-96DA-9C98C6026335}" srcOrd="1" destOrd="0" presId="urn:microsoft.com/office/officeart/2005/8/layout/list1"/>
    <dgm:cxn modelId="{5081D69B-F8D1-404D-B432-CEEB0C946160}" type="presParOf" srcId="{B439AA61-18A6-4AC7-A5C0-2FC99229ABC7}" destId="{4BD896A9-ABF4-4FC0-ABF2-3FC3BE4330E5}" srcOrd="13" destOrd="0" presId="urn:microsoft.com/office/officeart/2005/8/layout/list1"/>
    <dgm:cxn modelId="{93663BBF-BE3D-4149-8502-86BB7F80861B}" type="presParOf" srcId="{B439AA61-18A6-4AC7-A5C0-2FC99229ABC7}" destId="{C6B4E9A0-263F-41C7-BC9A-685D977CE6D3}" srcOrd="14" destOrd="0" presId="urn:microsoft.com/office/officeart/2005/8/layout/list1"/>
    <dgm:cxn modelId="{55F85E53-1164-42AD-B2C6-F19016642BE3}" type="presParOf" srcId="{B439AA61-18A6-4AC7-A5C0-2FC99229ABC7}" destId="{C11D8A37-9F5C-44C0-BE1F-19FBBF0E15DF}" srcOrd="15" destOrd="0" presId="urn:microsoft.com/office/officeart/2005/8/layout/list1"/>
    <dgm:cxn modelId="{3CA28A4E-3B42-4437-BCCC-05A75C35800C}" type="presParOf" srcId="{B439AA61-18A6-4AC7-A5C0-2FC99229ABC7}" destId="{723CC75C-4AAF-4319-95C0-A58447FDB961}" srcOrd="16" destOrd="0" presId="urn:microsoft.com/office/officeart/2005/8/layout/list1"/>
    <dgm:cxn modelId="{5EBC6F06-6D39-4EE2-B63B-DD4369EF3305}" type="presParOf" srcId="{723CC75C-4AAF-4319-95C0-A58447FDB961}" destId="{A4FE0DE2-4C9C-48F5-B3E0-FA23E2373FE1}" srcOrd="0" destOrd="0" presId="urn:microsoft.com/office/officeart/2005/8/layout/list1"/>
    <dgm:cxn modelId="{C2F6667E-CDC9-4AB3-AAA9-1CF4380438FB}" type="presParOf" srcId="{723CC75C-4AAF-4319-95C0-A58447FDB961}" destId="{DAF6794B-C091-4053-8CE4-E4F239E7528E}" srcOrd="1" destOrd="0" presId="urn:microsoft.com/office/officeart/2005/8/layout/list1"/>
    <dgm:cxn modelId="{9262A8C0-48F8-4E5B-9964-DA344707F316}" type="presParOf" srcId="{B439AA61-18A6-4AC7-A5C0-2FC99229ABC7}" destId="{623E0816-3963-4F88-990D-0F01E57C3437}" srcOrd="17" destOrd="0" presId="urn:microsoft.com/office/officeart/2005/8/layout/list1"/>
    <dgm:cxn modelId="{CE69C90C-A17A-472A-99E9-8DBC9912B9D6}" type="presParOf" srcId="{B439AA61-18A6-4AC7-A5C0-2FC99229ABC7}" destId="{E6E00CEF-54C0-4A50-A14E-880407E911F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E7BB2E8-D6C4-47BC-9038-9DA03A2B1C98}" type="doc">
      <dgm:prSet loTypeId="urn:microsoft.com/office/officeart/2005/8/layout/default" loCatId="list" qsTypeId="urn:microsoft.com/office/officeart/2005/8/quickstyle/3d3#1" qsCatId="3D" csTypeId="urn:microsoft.com/office/officeart/2005/8/colors/colorful2#2" csCatId="colorful"/>
      <dgm:spPr/>
      <dgm:t>
        <a:bodyPr/>
        <a:lstStyle/>
        <a:p>
          <a:endParaRPr lang="en-US"/>
        </a:p>
      </dgm:t>
    </dgm:pt>
    <dgm:pt modelId="{F8841EF5-FDB4-4921-A5F3-6F9D5F0F9D55}">
      <dgm:prSet/>
      <dgm:spPr/>
      <dgm:t>
        <a:bodyPr/>
        <a:lstStyle/>
        <a:p>
          <a:r>
            <a:rPr lang="en-US"/>
            <a:t>Quality Improvement</a:t>
          </a:r>
        </a:p>
      </dgm:t>
    </dgm:pt>
    <dgm:pt modelId="{08DDAFC2-C427-444B-B987-3E72637EFF8C}" type="parTrans" cxnId="{5194516C-F59B-47A1-8089-7FE7B16794E1}">
      <dgm:prSet/>
      <dgm:spPr/>
      <dgm:t>
        <a:bodyPr/>
        <a:lstStyle/>
        <a:p>
          <a:endParaRPr lang="en-US"/>
        </a:p>
      </dgm:t>
    </dgm:pt>
    <dgm:pt modelId="{DC27204E-9C4C-40AF-A6E4-F52D9A43BC5F}" type="sibTrans" cxnId="{5194516C-F59B-47A1-8089-7FE7B16794E1}">
      <dgm:prSet/>
      <dgm:spPr/>
      <dgm:t>
        <a:bodyPr/>
        <a:lstStyle/>
        <a:p>
          <a:endParaRPr lang="en-US"/>
        </a:p>
      </dgm:t>
    </dgm:pt>
    <dgm:pt modelId="{1184EA2C-D6C8-4A9B-B77A-1B64CE5CB812}">
      <dgm:prSet/>
      <dgm:spPr/>
      <dgm:t>
        <a:bodyPr/>
        <a:lstStyle/>
        <a:p>
          <a:r>
            <a:rPr lang="en-US"/>
            <a:t>Population Health</a:t>
          </a:r>
        </a:p>
      </dgm:t>
    </dgm:pt>
    <dgm:pt modelId="{53B186BD-8003-4D95-B525-E254F956082E}" type="parTrans" cxnId="{7ADFC1E5-F115-42DE-9527-6BF2C365C6FB}">
      <dgm:prSet/>
      <dgm:spPr/>
      <dgm:t>
        <a:bodyPr/>
        <a:lstStyle/>
        <a:p>
          <a:endParaRPr lang="en-US"/>
        </a:p>
      </dgm:t>
    </dgm:pt>
    <dgm:pt modelId="{E45494C9-E809-425B-AC81-CF6C8B42A943}" type="sibTrans" cxnId="{7ADFC1E5-F115-42DE-9527-6BF2C365C6FB}">
      <dgm:prSet/>
      <dgm:spPr/>
      <dgm:t>
        <a:bodyPr/>
        <a:lstStyle/>
        <a:p>
          <a:endParaRPr lang="en-US"/>
        </a:p>
      </dgm:t>
    </dgm:pt>
    <dgm:pt modelId="{793DEB36-D085-418E-8DBF-CBE164901709}">
      <dgm:prSet/>
      <dgm:spPr/>
      <dgm:t>
        <a:bodyPr/>
        <a:lstStyle/>
        <a:p>
          <a:r>
            <a:rPr lang="en-US"/>
            <a:t>Patient Access and Operations</a:t>
          </a:r>
        </a:p>
      </dgm:t>
    </dgm:pt>
    <dgm:pt modelId="{924660DB-A25E-4144-87F2-6414A9EE39DB}" type="parTrans" cxnId="{AF388402-C66E-414D-986B-BF67802AEC70}">
      <dgm:prSet/>
      <dgm:spPr/>
      <dgm:t>
        <a:bodyPr/>
        <a:lstStyle/>
        <a:p>
          <a:endParaRPr lang="en-US"/>
        </a:p>
      </dgm:t>
    </dgm:pt>
    <dgm:pt modelId="{460C0FB0-FE21-4C8A-B0C1-9BDF975B2AC2}" type="sibTrans" cxnId="{AF388402-C66E-414D-986B-BF67802AEC70}">
      <dgm:prSet/>
      <dgm:spPr/>
      <dgm:t>
        <a:bodyPr/>
        <a:lstStyle/>
        <a:p>
          <a:endParaRPr lang="en-US"/>
        </a:p>
      </dgm:t>
    </dgm:pt>
    <dgm:pt modelId="{3D65BCE1-2981-4B01-B122-73DEC25460F6}">
      <dgm:prSet/>
      <dgm:spPr/>
      <dgm:t>
        <a:bodyPr/>
        <a:lstStyle/>
        <a:p>
          <a:r>
            <a:rPr lang="en-US"/>
            <a:t>Financial Analytics</a:t>
          </a:r>
        </a:p>
      </dgm:t>
    </dgm:pt>
    <dgm:pt modelId="{AF6A541B-E4AD-4FCA-84B3-FA60AB702D74}" type="parTrans" cxnId="{A835B93F-AF6A-4658-93BD-D1F8C27742F2}">
      <dgm:prSet/>
      <dgm:spPr/>
      <dgm:t>
        <a:bodyPr/>
        <a:lstStyle/>
        <a:p>
          <a:endParaRPr lang="en-US"/>
        </a:p>
      </dgm:t>
    </dgm:pt>
    <dgm:pt modelId="{DAA6ECA4-1AED-4AC3-8338-E01EF7155155}" type="sibTrans" cxnId="{A835B93F-AF6A-4658-93BD-D1F8C27742F2}">
      <dgm:prSet/>
      <dgm:spPr/>
      <dgm:t>
        <a:bodyPr/>
        <a:lstStyle/>
        <a:p>
          <a:endParaRPr lang="en-US"/>
        </a:p>
      </dgm:t>
    </dgm:pt>
    <dgm:pt modelId="{204B636D-E665-4012-866F-E91F8537072C}">
      <dgm:prSet/>
      <dgm:spPr/>
      <dgm:t>
        <a:bodyPr/>
        <a:lstStyle/>
        <a:p>
          <a:r>
            <a:rPr lang="en-US"/>
            <a:t>Revenue Cycle</a:t>
          </a:r>
        </a:p>
      </dgm:t>
    </dgm:pt>
    <dgm:pt modelId="{0E18D612-01C9-40AA-9A0D-D1A2F846A2AC}" type="parTrans" cxnId="{52A06DAC-B5ED-4E58-B303-62C4C480F744}">
      <dgm:prSet/>
      <dgm:spPr/>
      <dgm:t>
        <a:bodyPr/>
        <a:lstStyle/>
        <a:p>
          <a:endParaRPr lang="en-US"/>
        </a:p>
      </dgm:t>
    </dgm:pt>
    <dgm:pt modelId="{454CF5A5-77FD-45CA-9DF1-BC8D22934BC3}" type="sibTrans" cxnId="{52A06DAC-B5ED-4E58-B303-62C4C480F744}">
      <dgm:prSet/>
      <dgm:spPr/>
      <dgm:t>
        <a:bodyPr/>
        <a:lstStyle/>
        <a:p>
          <a:endParaRPr lang="en-US"/>
        </a:p>
      </dgm:t>
    </dgm:pt>
    <dgm:pt modelId="{72DEB185-5C61-4FDE-A4A6-428FFF953F9D}">
      <dgm:prSet/>
      <dgm:spPr/>
      <dgm:t>
        <a:bodyPr/>
        <a:lstStyle/>
        <a:p>
          <a:r>
            <a:rPr lang="en-US"/>
            <a:t>Workforce Strategy</a:t>
          </a:r>
        </a:p>
      </dgm:t>
    </dgm:pt>
    <dgm:pt modelId="{197685FD-81A0-4CA4-9753-0E79C6B052F6}" type="parTrans" cxnId="{D776DA13-566F-4679-B296-39E35EC68AA9}">
      <dgm:prSet/>
      <dgm:spPr/>
      <dgm:t>
        <a:bodyPr/>
        <a:lstStyle/>
        <a:p>
          <a:endParaRPr lang="en-US"/>
        </a:p>
      </dgm:t>
    </dgm:pt>
    <dgm:pt modelId="{51C16C90-78C7-4A52-8581-01E24D1DCCD0}" type="sibTrans" cxnId="{D776DA13-566F-4679-B296-39E35EC68AA9}">
      <dgm:prSet/>
      <dgm:spPr/>
      <dgm:t>
        <a:bodyPr/>
        <a:lstStyle/>
        <a:p>
          <a:endParaRPr lang="en-US"/>
        </a:p>
      </dgm:t>
    </dgm:pt>
    <dgm:pt modelId="{A2E497EE-9B96-487B-A279-E531E1249F53}">
      <dgm:prSet/>
      <dgm:spPr/>
      <dgm:t>
        <a:bodyPr/>
        <a:lstStyle/>
        <a:p>
          <a:r>
            <a:rPr lang="en-US"/>
            <a:t>Reporting and Compliance</a:t>
          </a:r>
        </a:p>
      </dgm:t>
    </dgm:pt>
    <dgm:pt modelId="{7191E975-F18B-461C-BEA5-CACA99956A72}" type="parTrans" cxnId="{0A60DDD3-0E92-4E47-8F48-A42EE1BB6E40}">
      <dgm:prSet/>
      <dgm:spPr/>
      <dgm:t>
        <a:bodyPr/>
        <a:lstStyle/>
        <a:p>
          <a:endParaRPr lang="en-US"/>
        </a:p>
      </dgm:t>
    </dgm:pt>
    <dgm:pt modelId="{5A332D12-992E-447F-8A06-588EEDF89F23}" type="sibTrans" cxnId="{0A60DDD3-0E92-4E47-8F48-A42EE1BB6E40}">
      <dgm:prSet/>
      <dgm:spPr/>
      <dgm:t>
        <a:bodyPr/>
        <a:lstStyle/>
        <a:p>
          <a:endParaRPr lang="en-US"/>
        </a:p>
      </dgm:t>
    </dgm:pt>
    <dgm:pt modelId="{472C0627-BD68-4FBB-AAC7-8F18A968F633}">
      <dgm:prSet/>
      <dgm:spPr/>
      <dgm:t>
        <a:bodyPr/>
        <a:lstStyle/>
        <a:p>
          <a:r>
            <a:rPr lang="en-US"/>
            <a:t>Decision Support</a:t>
          </a:r>
        </a:p>
      </dgm:t>
    </dgm:pt>
    <dgm:pt modelId="{025416AA-2A5D-434A-B6AF-96E16432C71F}" type="parTrans" cxnId="{1EB643B4-56D0-4E81-88A1-694B5D295092}">
      <dgm:prSet/>
      <dgm:spPr/>
      <dgm:t>
        <a:bodyPr/>
        <a:lstStyle/>
        <a:p>
          <a:endParaRPr lang="en-US"/>
        </a:p>
      </dgm:t>
    </dgm:pt>
    <dgm:pt modelId="{0F03944D-6AA7-4E50-BFA9-2F97B77EF5F7}" type="sibTrans" cxnId="{1EB643B4-56D0-4E81-88A1-694B5D295092}">
      <dgm:prSet/>
      <dgm:spPr/>
      <dgm:t>
        <a:bodyPr/>
        <a:lstStyle/>
        <a:p>
          <a:endParaRPr lang="en-US"/>
        </a:p>
      </dgm:t>
    </dgm:pt>
    <dgm:pt modelId="{2B39CFD2-D75A-48C7-AAE5-E2B2FE62228D}">
      <dgm:prSet/>
      <dgm:spPr/>
      <dgm:t>
        <a:bodyPr/>
        <a:lstStyle/>
        <a:p>
          <a:r>
            <a:rPr lang="en-US"/>
            <a:t>Documentation Management</a:t>
          </a:r>
        </a:p>
      </dgm:t>
    </dgm:pt>
    <dgm:pt modelId="{8CDE8BC3-15C4-482E-9160-F1144720CE51}" type="parTrans" cxnId="{B10B206E-F998-4C9E-AFA1-26453B8D85C8}">
      <dgm:prSet/>
      <dgm:spPr/>
      <dgm:t>
        <a:bodyPr/>
        <a:lstStyle/>
        <a:p>
          <a:endParaRPr lang="en-US"/>
        </a:p>
      </dgm:t>
    </dgm:pt>
    <dgm:pt modelId="{9A7CEDDF-16C5-4C01-BC93-2518A40C5DFD}" type="sibTrans" cxnId="{B10B206E-F998-4C9E-AFA1-26453B8D85C8}">
      <dgm:prSet/>
      <dgm:spPr/>
      <dgm:t>
        <a:bodyPr/>
        <a:lstStyle/>
        <a:p>
          <a:endParaRPr lang="en-US"/>
        </a:p>
      </dgm:t>
    </dgm:pt>
    <dgm:pt modelId="{A000797A-2F4B-4DBE-A151-5CE68D74AFC0}">
      <dgm:prSet/>
      <dgm:spPr/>
      <dgm:t>
        <a:bodyPr/>
        <a:lstStyle/>
        <a:p>
          <a:r>
            <a:rPr lang="en-US"/>
            <a:t>Strategic Planning</a:t>
          </a:r>
        </a:p>
      </dgm:t>
    </dgm:pt>
    <dgm:pt modelId="{F8D3257E-35B1-4761-9EC3-62C7840182B5}" type="parTrans" cxnId="{427D63AA-6B68-4663-81FC-8669F2F2736D}">
      <dgm:prSet/>
      <dgm:spPr/>
      <dgm:t>
        <a:bodyPr/>
        <a:lstStyle/>
        <a:p>
          <a:endParaRPr lang="en-US"/>
        </a:p>
      </dgm:t>
    </dgm:pt>
    <dgm:pt modelId="{6446F69F-16D7-456D-BFB1-9A62687D3395}" type="sibTrans" cxnId="{427D63AA-6B68-4663-81FC-8669F2F2736D}">
      <dgm:prSet/>
      <dgm:spPr/>
      <dgm:t>
        <a:bodyPr/>
        <a:lstStyle/>
        <a:p>
          <a:endParaRPr lang="en-US"/>
        </a:p>
      </dgm:t>
    </dgm:pt>
    <dgm:pt modelId="{4FAFBF17-BB28-4413-BE8B-12E7FCC40F75}">
      <dgm:prSet/>
      <dgm:spPr/>
      <dgm:t>
        <a:bodyPr/>
        <a:lstStyle/>
        <a:p>
          <a:r>
            <a:rPr lang="en-US"/>
            <a:t>Data Interpretation</a:t>
          </a:r>
        </a:p>
      </dgm:t>
    </dgm:pt>
    <dgm:pt modelId="{AD7611A5-F1A3-43CF-92F1-531E7547EFFE}" type="parTrans" cxnId="{8F4910BD-E3F1-4C4D-9DAB-8AA77CF39A38}">
      <dgm:prSet/>
      <dgm:spPr/>
      <dgm:t>
        <a:bodyPr/>
        <a:lstStyle/>
        <a:p>
          <a:endParaRPr lang="en-US"/>
        </a:p>
      </dgm:t>
    </dgm:pt>
    <dgm:pt modelId="{DD18A9EE-9C22-44D8-AEDF-6D406D0038D8}" type="sibTrans" cxnId="{8F4910BD-E3F1-4C4D-9DAB-8AA77CF39A38}">
      <dgm:prSet/>
      <dgm:spPr/>
      <dgm:t>
        <a:bodyPr/>
        <a:lstStyle/>
        <a:p>
          <a:endParaRPr lang="en-US"/>
        </a:p>
      </dgm:t>
    </dgm:pt>
    <dgm:pt modelId="{848382BE-DFF4-462A-B546-F2D009590A8C}">
      <dgm:prSet/>
      <dgm:spPr/>
      <dgm:t>
        <a:bodyPr/>
        <a:lstStyle/>
        <a:p>
          <a:r>
            <a:rPr lang="en-US"/>
            <a:t>Administrative Support</a:t>
          </a:r>
        </a:p>
      </dgm:t>
    </dgm:pt>
    <dgm:pt modelId="{330AFB56-0969-4D08-9E22-DA996562A1D0}" type="parTrans" cxnId="{28C5A98E-C523-4946-BF76-836D5BDB60B0}">
      <dgm:prSet/>
      <dgm:spPr/>
      <dgm:t>
        <a:bodyPr/>
        <a:lstStyle/>
        <a:p>
          <a:endParaRPr lang="en-US"/>
        </a:p>
      </dgm:t>
    </dgm:pt>
    <dgm:pt modelId="{14219EC9-14B4-4640-83EC-5C7BF6DC6E39}" type="sibTrans" cxnId="{28C5A98E-C523-4946-BF76-836D5BDB60B0}">
      <dgm:prSet/>
      <dgm:spPr/>
      <dgm:t>
        <a:bodyPr/>
        <a:lstStyle/>
        <a:p>
          <a:endParaRPr lang="en-US"/>
        </a:p>
      </dgm:t>
    </dgm:pt>
    <dgm:pt modelId="{DBCC324B-D6AC-4210-8C31-73B38F12AF80}" type="pres">
      <dgm:prSet presAssocID="{0E7BB2E8-D6C4-47BC-9038-9DA03A2B1C98}" presName="diagram" presStyleCnt="0">
        <dgm:presLayoutVars>
          <dgm:dir/>
          <dgm:resizeHandles val="exact"/>
        </dgm:presLayoutVars>
      </dgm:prSet>
      <dgm:spPr/>
    </dgm:pt>
    <dgm:pt modelId="{9557CD8D-7CED-4E10-ACDA-306116083469}" type="pres">
      <dgm:prSet presAssocID="{F8841EF5-FDB4-4921-A5F3-6F9D5F0F9D55}" presName="node" presStyleLbl="node1" presStyleIdx="0" presStyleCnt="12">
        <dgm:presLayoutVars>
          <dgm:bulletEnabled val="1"/>
        </dgm:presLayoutVars>
      </dgm:prSet>
      <dgm:spPr/>
    </dgm:pt>
    <dgm:pt modelId="{322365AC-E11C-4D6C-BEF4-C2EF79579FA8}" type="pres">
      <dgm:prSet presAssocID="{DC27204E-9C4C-40AF-A6E4-F52D9A43BC5F}" presName="sibTrans" presStyleCnt="0"/>
      <dgm:spPr/>
    </dgm:pt>
    <dgm:pt modelId="{FBED46AB-F10A-4A22-B88A-1FA90DAF0D1A}" type="pres">
      <dgm:prSet presAssocID="{1184EA2C-D6C8-4A9B-B77A-1B64CE5CB812}" presName="node" presStyleLbl="node1" presStyleIdx="1" presStyleCnt="12">
        <dgm:presLayoutVars>
          <dgm:bulletEnabled val="1"/>
        </dgm:presLayoutVars>
      </dgm:prSet>
      <dgm:spPr/>
    </dgm:pt>
    <dgm:pt modelId="{E4027305-4A79-45F9-B415-FAF7A7256D3D}" type="pres">
      <dgm:prSet presAssocID="{E45494C9-E809-425B-AC81-CF6C8B42A943}" presName="sibTrans" presStyleCnt="0"/>
      <dgm:spPr/>
    </dgm:pt>
    <dgm:pt modelId="{24A66B34-E36C-463D-B608-DC7518D64B87}" type="pres">
      <dgm:prSet presAssocID="{793DEB36-D085-418E-8DBF-CBE164901709}" presName="node" presStyleLbl="node1" presStyleIdx="2" presStyleCnt="12">
        <dgm:presLayoutVars>
          <dgm:bulletEnabled val="1"/>
        </dgm:presLayoutVars>
      </dgm:prSet>
      <dgm:spPr/>
    </dgm:pt>
    <dgm:pt modelId="{6B18CCF2-FDDE-421E-8772-56D35E49322A}" type="pres">
      <dgm:prSet presAssocID="{460C0FB0-FE21-4C8A-B0C1-9BDF975B2AC2}" presName="sibTrans" presStyleCnt="0"/>
      <dgm:spPr/>
    </dgm:pt>
    <dgm:pt modelId="{B7024068-27E3-4F28-8116-85E51808A948}" type="pres">
      <dgm:prSet presAssocID="{3D65BCE1-2981-4B01-B122-73DEC25460F6}" presName="node" presStyleLbl="node1" presStyleIdx="3" presStyleCnt="12">
        <dgm:presLayoutVars>
          <dgm:bulletEnabled val="1"/>
        </dgm:presLayoutVars>
      </dgm:prSet>
      <dgm:spPr/>
    </dgm:pt>
    <dgm:pt modelId="{C027929E-9FEF-44F0-9B57-01165FA57F78}" type="pres">
      <dgm:prSet presAssocID="{DAA6ECA4-1AED-4AC3-8338-E01EF7155155}" presName="sibTrans" presStyleCnt="0"/>
      <dgm:spPr/>
    </dgm:pt>
    <dgm:pt modelId="{B2208D84-1DC8-461A-ADC9-7257342CDA84}" type="pres">
      <dgm:prSet presAssocID="{204B636D-E665-4012-866F-E91F8537072C}" presName="node" presStyleLbl="node1" presStyleIdx="4" presStyleCnt="12">
        <dgm:presLayoutVars>
          <dgm:bulletEnabled val="1"/>
        </dgm:presLayoutVars>
      </dgm:prSet>
      <dgm:spPr/>
    </dgm:pt>
    <dgm:pt modelId="{197AD9D3-4091-41F2-8F69-EB381D975908}" type="pres">
      <dgm:prSet presAssocID="{454CF5A5-77FD-45CA-9DF1-BC8D22934BC3}" presName="sibTrans" presStyleCnt="0"/>
      <dgm:spPr/>
    </dgm:pt>
    <dgm:pt modelId="{FCA56AB3-C31C-4B5E-98DD-755404BB756D}" type="pres">
      <dgm:prSet presAssocID="{72DEB185-5C61-4FDE-A4A6-428FFF953F9D}" presName="node" presStyleLbl="node1" presStyleIdx="5" presStyleCnt="12">
        <dgm:presLayoutVars>
          <dgm:bulletEnabled val="1"/>
        </dgm:presLayoutVars>
      </dgm:prSet>
      <dgm:spPr/>
    </dgm:pt>
    <dgm:pt modelId="{24265E21-C1B5-49B1-A774-960091066FE4}" type="pres">
      <dgm:prSet presAssocID="{51C16C90-78C7-4A52-8581-01E24D1DCCD0}" presName="sibTrans" presStyleCnt="0"/>
      <dgm:spPr/>
    </dgm:pt>
    <dgm:pt modelId="{71628F1E-9946-4772-AC4B-D779A070C742}" type="pres">
      <dgm:prSet presAssocID="{A2E497EE-9B96-487B-A279-E531E1249F53}" presName="node" presStyleLbl="node1" presStyleIdx="6" presStyleCnt="12">
        <dgm:presLayoutVars>
          <dgm:bulletEnabled val="1"/>
        </dgm:presLayoutVars>
      </dgm:prSet>
      <dgm:spPr/>
    </dgm:pt>
    <dgm:pt modelId="{57114276-47AC-4754-BB30-6AF4AD96A45E}" type="pres">
      <dgm:prSet presAssocID="{5A332D12-992E-447F-8A06-588EEDF89F23}" presName="sibTrans" presStyleCnt="0"/>
      <dgm:spPr/>
    </dgm:pt>
    <dgm:pt modelId="{6C967299-2507-41EF-A3B4-4C8707DE8D6F}" type="pres">
      <dgm:prSet presAssocID="{472C0627-BD68-4FBB-AAC7-8F18A968F633}" presName="node" presStyleLbl="node1" presStyleIdx="7" presStyleCnt="12">
        <dgm:presLayoutVars>
          <dgm:bulletEnabled val="1"/>
        </dgm:presLayoutVars>
      </dgm:prSet>
      <dgm:spPr/>
    </dgm:pt>
    <dgm:pt modelId="{A05E57CE-3933-4140-9860-0944A3E4EF32}" type="pres">
      <dgm:prSet presAssocID="{0F03944D-6AA7-4E50-BFA9-2F97B77EF5F7}" presName="sibTrans" presStyleCnt="0"/>
      <dgm:spPr/>
    </dgm:pt>
    <dgm:pt modelId="{024D5ED4-DC36-44B3-9890-5D80D0EF2EBF}" type="pres">
      <dgm:prSet presAssocID="{2B39CFD2-D75A-48C7-AAE5-E2B2FE62228D}" presName="node" presStyleLbl="node1" presStyleIdx="8" presStyleCnt="12">
        <dgm:presLayoutVars>
          <dgm:bulletEnabled val="1"/>
        </dgm:presLayoutVars>
      </dgm:prSet>
      <dgm:spPr/>
    </dgm:pt>
    <dgm:pt modelId="{2B7213E4-0BD8-400E-9F62-5D7AADC18F59}" type="pres">
      <dgm:prSet presAssocID="{9A7CEDDF-16C5-4C01-BC93-2518A40C5DFD}" presName="sibTrans" presStyleCnt="0"/>
      <dgm:spPr/>
    </dgm:pt>
    <dgm:pt modelId="{885721EB-2701-44F5-95AE-5E5740595DA2}" type="pres">
      <dgm:prSet presAssocID="{A000797A-2F4B-4DBE-A151-5CE68D74AFC0}" presName="node" presStyleLbl="node1" presStyleIdx="9" presStyleCnt="12">
        <dgm:presLayoutVars>
          <dgm:bulletEnabled val="1"/>
        </dgm:presLayoutVars>
      </dgm:prSet>
      <dgm:spPr/>
    </dgm:pt>
    <dgm:pt modelId="{547306B6-981C-445C-9CA3-4EB0B9817984}" type="pres">
      <dgm:prSet presAssocID="{6446F69F-16D7-456D-BFB1-9A62687D3395}" presName="sibTrans" presStyleCnt="0"/>
      <dgm:spPr/>
    </dgm:pt>
    <dgm:pt modelId="{7A60966D-FA18-4297-A612-ADC3FEFF0D83}" type="pres">
      <dgm:prSet presAssocID="{4FAFBF17-BB28-4413-BE8B-12E7FCC40F75}" presName="node" presStyleLbl="node1" presStyleIdx="10" presStyleCnt="12">
        <dgm:presLayoutVars>
          <dgm:bulletEnabled val="1"/>
        </dgm:presLayoutVars>
      </dgm:prSet>
      <dgm:spPr/>
    </dgm:pt>
    <dgm:pt modelId="{6FCA7C87-C227-455F-88D7-539AC79959FB}" type="pres">
      <dgm:prSet presAssocID="{DD18A9EE-9C22-44D8-AEDF-6D406D0038D8}" presName="sibTrans" presStyleCnt="0"/>
      <dgm:spPr/>
    </dgm:pt>
    <dgm:pt modelId="{13C863D6-5575-47AE-A223-F69FA484D18A}" type="pres">
      <dgm:prSet presAssocID="{848382BE-DFF4-462A-B546-F2D009590A8C}" presName="node" presStyleLbl="node1" presStyleIdx="11" presStyleCnt="12">
        <dgm:presLayoutVars>
          <dgm:bulletEnabled val="1"/>
        </dgm:presLayoutVars>
      </dgm:prSet>
      <dgm:spPr/>
    </dgm:pt>
  </dgm:ptLst>
  <dgm:cxnLst>
    <dgm:cxn modelId="{B65DE701-EFC6-4D00-8C3E-A4B728595727}" type="presOf" srcId="{4FAFBF17-BB28-4413-BE8B-12E7FCC40F75}" destId="{7A60966D-FA18-4297-A612-ADC3FEFF0D83}" srcOrd="0" destOrd="0" presId="urn:microsoft.com/office/officeart/2005/8/layout/default"/>
    <dgm:cxn modelId="{AF388402-C66E-414D-986B-BF67802AEC70}" srcId="{0E7BB2E8-D6C4-47BC-9038-9DA03A2B1C98}" destId="{793DEB36-D085-418E-8DBF-CBE164901709}" srcOrd="2" destOrd="0" parTransId="{924660DB-A25E-4144-87F2-6414A9EE39DB}" sibTransId="{460C0FB0-FE21-4C8A-B0C1-9BDF975B2AC2}"/>
    <dgm:cxn modelId="{D776DA13-566F-4679-B296-39E35EC68AA9}" srcId="{0E7BB2E8-D6C4-47BC-9038-9DA03A2B1C98}" destId="{72DEB185-5C61-4FDE-A4A6-428FFF953F9D}" srcOrd="5" destOrd="0" parTransId="{197685FD-81A0-4CA4-9753-0E79C6B052F6}" sibTransId="{51C16C90-78C7-4A52-8581-01E24D1DCCD0}"/>
    <dgm:cxn modelId="{019D712C-4E5A-4E0E-A38A-4E692084CB7F}" type="presOf" srcId="{793DEB36-D085-418E-8DBF-CBE164901709}" destId="{24A66B34-E36C-463D-B608-DC7518D64B87}" srcOrd="0" destOrd="0" presId="urn:microsoft.com/office/officeart/2005/8/layout/default"/>
    <dgm:cxn modelId="{3D707B36-1490-4611-986A-98C8A0B8DB5E}" type="presOf" srcId="{3D65BCE1-2981-4B01-B122-73DEC25460F6}" destId="{B7024068-27E3-4F28-8116-85E51808A948}" srcOrd="0" destOrd="0" presId="urn:microsoft.com/office/officeart/2005/8/layout/default"/>
    <dgm:cxn modelId="{B2748738-9C67-4154-AF5D-944AECC2F01A}" type="presOf" srcId="{848382BE-DFF4-462A-B546-F2D009590A8C}" destId="{13C863D6-5575-47AE-A223-F69FA484D18A}" srcOrd="0" destOrd="0" presId="urn:microsoft.com/office/officeart/2005/8/layout/default"/>
    <dgm:cxn modelId="{A3885239-F631-4975-AE5C-54D5600FA62B}" type="presOf" srcId="{204B636D-E665-4012-866F-E91F8537072C}" destId="{B2208D84-1DC8-461A-ADC9-7257342CDA84}" srcOrd="0" destOrd="0" presId="urn:microsoft.com/office/officeart/2005/8/layout/default"/>
    <dgm:cxn modelId="{A835B93F-AF6A-4658-93BD-D1F8C27742F2}" srcId="{0E7BB2E8-D6C4-47BC-9038-9DA03A2B1C98}" destId="{3D65BCE1-2981-4B01-B122-73DEC25460F6}" srcOrd="3" destOrd="0" parTransId="{AF6A541B-E4AD-4FCA-84B3-FA60AB702D74}" sibTransId="{DAA6ECA4-1AED-4AC3-8338-E01EF7155155}"/>
    <dgm:cxn modelId="{BEF6A05B-0A54-40AF-803E-499342C21693}" type="presOf" srcId="{2B39CFD2-D75A-48C7-AAE5-E2B2FE62228D}" destId="{024D5ED4-DC36-44B3-9890-5D80D0EF2EBF}" srcOrd="0" destOrd="0" presId="urn:microsoft.com/office/officeart/2005/8/layout/default"/>
    <dgm:cxn modelId="{5194516C-F59B-47A1-8089-7FE7B16794E1}" srcId="{0E7BB2E8-D6C4-47BC-9038-9DA03A2B1C98}" destId="{F8841EF5-FDB4-4921-A5F3-6F9D5F0F9D55}" srcOrd="0" destOrd="0" parTransId="{08DDAFC2-C427-444B-B987-3E72637EFF8C}" sibTransId="{DC27204E-9C4C-40AF-A6E4-F52D9A43BC5F}"/>
    <dgm:cxn modelId="{B10B206E-F998-4C9E-AFA1-26453B8D85C8}" srcId="{0E7BB2E8-D6C4-47BC-9038-9DA03A2B1C98}" destId="{2B39CFD2-D75A-48C7-AAE5-E2B2FE62228D}" srcOrd="8" destOrd="0" parTransId="{8CDE8BC3-15C4-482E-9160-F1144720CE51}" sibTransId="{9A7CEDDF-16C5-4C01-BC93-2518A40C5DFD}"/>
    <dgm:cxn modelId="{F3B8BF54-8A1A-48AE-85C4-7F3D1E98813E}" type="presOf" srcId="{A2E497EE-9B96-487B-A279-E531E1249F53}" destId="{71628F1E-9946-4772-AC4B-D779A070C742}" srcOrd="0" destOrd="0" presId="urn:microsoft.com/office/officeart/2005/8/layout/default"/>
    <dgm:cxn modelId="{2076D174-4796-49E8-8ED5-AD5548CE0306}" type="presOf" srcId="{72DEB185-5C61-4FDE-A4A6-428FFF953F9D}" destId="{FCA56AB3-C31C-4B5E-98DD-755404BB756D}" srcOrd="0" destOrd="0" presId="urn:microsoft.com/office/officeart/2005/8/layout/default"/>
    <dgm:cxn modelId="{F86A0056-FF99-44B3-880C-B67067336A5B}" type="presOf" srcId="{A000797A-2F4B-4DBE-A151-5CE68D74AFC0}" destId="{885721EB-2701-44F5-95AE-5E5740595DA2}" srcOrd="0" destOrd="0" presId="urn:microsoft.com/office/officeart/2005/8/layout/default"/>
    <dgm:cxn modelId="{218FDB78-1393-437F-9010-7AB2E8DBD1C8}" type="presOf" srcId="{1184EA2C-D6C8-4A9B-B77A-1B64CE5CB812}" destId="{FBED46AB-F10A-4A22-B88A-1FA90DAF0D1A}" srcOrd="0" destOrd="0" presId="urn:microsoft.com/office/officeart/2005/8/layout/default"/>
    <dgm:cxn modelId="{28C5A98E-C523-4946-BF76-836D5BDB60B0}" srcId="{0E7BB2E8-D6C4-47BC-9038-9DA03A2B1C98}" destId="{848382BE-DFF4-462A-B546-F2D009590A8C}" srcOrd="11" destOrd="0" parTransId="{330AFB56-0969-4D08-9E22-DA996562A1D0}" sibTransId="{14219EC9-14B4-4640-83EC-5C7BF6DC6E39}"/>
    <dgm:cxn modelId="{427D63AA-6B68-4663-81FC-8669F2F2736D}" srcId="{0E7BB2E8-D6C4-47BC-9038-9DA03A2B1C98}" destId="{A000797A-2F4B-4DBE-A151-5CE68D74AFC0}" srcOrd="9" destOrd="0" parTransId="{F8D3257E-35B1-4761-9EC3-62C7840182B5}" sibTransId="{6446F69F-16D7-456D-BFB1-9A62687D3395}"/>
    <dgm:cxn modelId="{52A06DAC-B5ED-4E58-B303-62C4C480F744}" srcId="{0E7BB2E8-D6C4-47BC-9038-9DA03A2B1C98}" destId="{204B636D-E665-4012-866F-E91F8537072C}" srcOrd="4" destOrd="0" parTransId="{0E18D612-01C9-40AA-9A0D-D1A2F846A2AC}" sibTransId="{454CF5A5-77FD-45CA-9DF1-BC8D22934BC3}"/>
    <dgm:cxn modelId="{1EB643B4-56D0-4E81-88A1-694B5D295092}" srcId="{0E7BB2E8-D6C4-47BC-9038-9DA03A2B1C98}" destId="{472C0627-BD68-4FBB-AAC7-8F18A968F633}" srcOrd="7" destOrd="0" parTransId="{025416AA-2A5D-434A-B6AF-96E16432C71F}" sibTransId="{0F03944D-6AA7-4E50-BFA9-2F97B77EF5F7}"/>
    <dgm:cxn modelId="{40E7ACB7-8415-4888-A8F6-E64AAA0D3604}" type="presOf" srcId="{0E7BB2E8-D6C4-47BC-9038-9DA03A2B1C98}" destId="{DBCC324B-D6AC-4210-8C31-73B38F12AF80}" srcOrd="0" destOrd="0" presId="urn:microsoft.com/office/officeart/2005/8/layout/default"/>
    <dgm:cxn modelId="{8F4910BD-E3F1-4C4D-9DAB-8AA77CF39A38}" srcId="{0E7BB2E8-D6C4-47BC-9038-9DA03A2B1C98}" destId="{4FAFBF17-BB28-4413-BE8B-12E7FCC40F75}" srcOrd="10" destOrd="0" parTransId="{AD7611A5-F1A3-43CF-92F1-531E7547EFFE}" sibTransId="{DD18A9EE-9C22-44D8-AEDF-6D406D0038D8}"/>
    <dgm:cxn modelId="{4FA3F6BE-C9A1-4619-BD9E-934BD45EAC96}" type="presOf" srcId="{472C0627-BD68-4FBB-AAC7-8F18A968F633}" destId="{6C967299-2507-41EF-A3B4-4C8707DE8D6F}" srcOrd="0" destOrd="0" presId="urn:microsoft.com/office/officeart/2005/8/layout/default"/>
    <dgm:cxn modelId="{0A60DDD3-0E92-4E47-8F48-A42EE1BB6E40}" srcId="{0E7BB2E8-D6C4-47BC-9038-9DA03A2B1C98}" destId="{A2E497EE-9B96-487B-A279-E531E1249F53}" srcOrd="6" destOrd="0" parTransId="{7191E975-F18B-461C-BEA5-CACA99956A72}" sibTransId="{5A332D12-992E-447F-8A06-588EEDF89F23}"/>
    <dgm:cxn modelId="{7ADFC1E5-F115-42DE-9527-6BF2C365C6FB}" srcId="{0E7BB2E8-D6C4-47BC-9038-9DA03A2B1C98}" destId="{1184EA2C-D6C8-4A9B-B77A-1B64CE5CB812}" srcOrd="1" destOrd="0" parTransId="{53B186BD-8003-4D95-B525-E254F956082E}" sibTransId="{E45494C9-E809-425B-AC81-CF6C8B42A943}"/>
    <dgm:cxn modelId="{7633B1E6-492E-4310-93FE-0994400EF587}" type="presOf" srcId="{F8841EF5-FDB4-4921-A5F3-6F9D5F0F9D55}" destId="{9557CD8D-7CED-4E10-ACDA-306116083469}" srcOrd="0" destOrd="0" presId="urn:microsoft.com/office/officeart/2005/8/layout/default"/>
    <dgm:cxn modelId="{2D14E433-70E8-4DE9-9663-29304B27BF8A}" type="presParOf" srcId="{DBCC324B-D6AC-4210-8C31-73B38F12AF80}" destId="{9557CD8D-7CED-4E10-ACDA-306116083469}" srcOrd="0" destOrd="0" presId="urn:microsoft.com/office/officeart/2005/8/layout/default"/>
    <dgm:cxn modelId="{0F8E2C67-B28E-4896-8EB6-ACDFFB09CE2E}" type="presParOf" srcId="{DBCC324B-D6AC-4210-8C31-73B38F12AF80}" destId="{322365AC-E11C-4D6C-BEF4-C2EF79579FA8}" srcOrd="1" destOrd="0" presId="urn:microsoft.com/office/officeart/2005/8/layout/default"/>
    <dgm:cxn modelId="{A6C79C95-76F6-46FE-AB89-0B07550EAFFE}" type="presParOf" srcId="{DBCC324B-D6AC-4210-8C31-73B38F12AF80}" destId="{FBED46AB-F10A-4A22-B88A-1FA90DAF0D1A}" srcOrd="2" destOrd="0" presId="urn:microsoft.com/office/officeart/2005/8/layout/default"/>
    <dgm:cxn modelId="{80935FDC-952E-4BBE-9448-33FA241699C9}" type="presParOf" srcId="{DBCC324B-D6AC-4210-8C31-73B38F12AF80}" destId="{E4027305-4A79-45F9-B415-FAF7A7256D3D}" srcOrd="3" destOrd="0" presId="urn:microsoft.com/office/officeart/2005/8/layout/default"/>
    <dgm:cxn modelId="{8E856530-8AB1-4B28-8F5C-034F70F45BF6}" type="presParOf" srcId="{DBCC324B-D6AC-4210-8C31-73B38F12AF80}" destId="{24A66B34-E36C-463D-B608-DC7518D64B87}" srcOrd="4" destOrd="0" presId="urn:microsoft.com/office/officeart/2005/8/layout/default"/>
    <dgm:cxn modelId="{C0BB95B7-9711-4D1A-9DBB-29755EBF4BF2}" type="presParOf" srcId="{DBCC324B-D6AC-4210-8C31-73B38F12AF80}" destId="{6B18CCF2-FDDE-421E-8772-56D35E49322A}" srcOrd="5" destOrd="0" presId="urn:microsoft.com/office/officeart/2005/8/layout/default"/>
    <dgm:cxn modelId="{78247220-211C-4312-AE39-ABE75FAB2B0D}" type="presParOf" srcId="{DBCC324B-D6AC-4210-8C31-73B38F12AF80}" destId="{B7024068-27E3-4F28-8116-85E51808A948}" srcOrd="6" destOrd="0" presId="urn:microsoft.com/office/officeart/2005/8/layout/default"/>
    <dgm:cxn modelId="{DA0AC9E9-48E1-4B59-B581-C072F61E3894}" type="presParOf" srcId="{DBCC324B-D6AC-4210-8C31-73B38F12AF80}" destId="{C027929E-9FEF-44F0-9B57-01165FA57F78}" srcOrd="7" destOrd="0" presId="urn:microsoft.com/office/officeart/2005/8/layout/default"/>
    <dgm:cxn modelId="{0BBC2699-83A9-44E9-AB4E-802B889A1B90}" type="presParOf" srcId="{DBCC324B-D6AC-4210-8C31-73B38F12AF80}" destId="{B2208D84-1DC8-461A-ADC9-7257342CDA84}" srcOrd="8" destOrd="0" presId="urn:microsoft.com/office/officeart/2005/8/layout/default"/>
    <dgm:cxn modelId="{E9F270E1-46B6-47B2-97EC-B309EB8B2265}" type="presParOf" srcId="{DBCC324B-D6AC-4210-8C31-73B38F12AF80}" destId="{197AD9D3-4091-41F2-8F69-EB381D975908}" srcOrd="9" destOrd="0" presId="urn:microsoft.com/office/officeart/2005/8/layout/default"/>
    <dgm:cxn modelId="{E7E07DBA-7F11-4391-A37D-1072DADE269B}" type="presParOf" srcId="{DBCC324B-D6AC-4210-8C31-73B38F12AF80}" destId="{FCA56AB3-C31C-4B5E-98DD-755404BB756D}" srcOrd="10" destOrd="0" presId="urn:microsoft.com/office/officeart/2005/8/layout/default"/>
    <dgm:cxn modelId="{D299228B-BDD8-4F14-8A04-EE68D0FDCF78}" type="presParOf" srcId="{DBCC324B-D6AC-4210-8C31-73B38F12AF80}" destId="{24265E21-C1B5-49B1-A774-960091066FE4}" srcOrd="11" destOrd="0" presId="urn:microsoft.com/office/officeart/2005/8/layout/default"/>
    <dgm:cxn modelId="{431EAE3B-A046-49D4-9249-9C266FBC26E3}" type="presParOf" srcId="{DBCC324B-D6AC-4210-8C31-73B38F12AF80}" destId="{71628F1E-9946-4772-AC4B-D779A070C742}" srcOrd="12" destOrd="0" presId="urn:microsoft.com/office/officeart/2005/8/layout/default"/>
    <dgm:cxn modelId="{3BE7E471-199B-4FDE-B07B-4D911BA80A25}" type="presParOf" srcId="{DBCC324B-D6AC-4210-8C31-73B38F12AF80}" destId="{57114276-47AC-4754-BB30-6AF4AD96A45E}" srcOrd="13" destOrd="0" presId="urn:microsoft.com/office/officeart/2005/8/layout/default"/>
    <dgm:cxn modelId="{86EB25B2-124D-447A-AB0E-551F985FF996}" type="presParOf" srcId="{DBCC324B-D6AC-4210-8C31-73B38F12AF80}" destId="{6C967299-2507-41EF-A3B4-4C8707DE8D6F}" srcOrd="14" destOrd="0" presId="urn:microsoft.com/office/officeart/2005/8/layout/default"/>
    <dgm:cxn modelId="{7C46B458-9676-4435-80DF-41D8E37FEB69}" type="presParOf" srcId="{DBCC324B-D6AC-4210-8C31-73B38F12AF80}" destId="{A05E57CE-3933-4140-9860-0944A3E4EF32}" srcOrd="15" destOrd="0" presId="urn:microsoft.com/office/officeart/2005/8/layout/default"/>
    <dgm:cxn modelId="{DA9B619D-234B-4048-A83E-109443FDA6AC}" type="presParOf" srcId="{DBCC324B-D6AC-4210-8C31-73B38F12AF80}" destId="{024D5ED4-DC36-44B3-9890-5D80D0EF2EBF}" srcOrd="16" destOrd="0" presId="urn:microsoft.com/office/officeart/2005/8/layout/default"/>
    <dgm:cxn modelId="{8B9281F9-B5E0-44D6-AB60-7279B7F7B059}" type="presParOf" srcId="{DBCC324B-D6AC-4210-8C31-73B38F12AF80}" destId="{2B7213E4-0BD8-400E-9F62-5D7AADC18F59}" srcOrd="17" destOrd="0" presId="urn:microsoft.com/office/officeart/2005/8/layout/default"/>
    <dgm:cxn modelId="{36C7FEE6-A7A5-44DC-B1F2-784D4A4BD7B6}" type="presParOf" srcId="{DBCC324B-D6AC-4210-8C31-73B38F12AF80}" destId="{885721EB-2701-44F5-95AE-5E5740595DA2}" srcOrd="18" destOrd="0" presId="urn:microsoft.com/office/officeart/2005/8/layout/default"/>
    <dgm:cxn modelId="{E0E21E0F-6364-4526-99FA-D12A01927B64}" type="presParOf" srcId="{DBCC324B-D6AC-4210-8C31-73B38F12AF80}" destId="{547306B6-981C-445C-9CA3-4EB0B9817984}" srcOrd="19" destOrd="0" presId="urn:microsoft.com/office/officeart/2005/8/layout/default"/>
    <dgm:cxn modelId="{EDEBC5BE-3E80-4314-8229-64B7839EC43F}" type="presParOf" srcId="{DBCC324B-D6AC-4210-8C31-73B38F12AF80}" destId="{7A60966D-FA18-4297-A612-ADC3FEFF0D83}" srcOrd="20" destOrd="0" presId="urn:microsoft.com/office/officeart/2005/8/layout/default"/>
    <dgm:cxn modelId="{BE4C0FA6-5C0C-4107-AB3B-442511D83D2B}" type="presParOf" srcId="{DBCC324B-D6AC-4210-8C31-73B38F12AF80}" destId="{6FCA7C87-C227-455F-88D7-539AC79959FB}" srcOrd="21" destOrd="0" presId="urn:microsoft.com/office/officeart/2005/8/layout/default"/>
    <dgm:cxn modelId="{6340AB8E-0214-42AD-AC79-E3FE39E1634D}" type="presParOf" srcId="{DBCC324B-D6AC-4210-8C31-73B38F12AF80}" destId="{13C863D6-5575-47AE-A223-F69FA484D18A}"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F5D8E6-02DB-41F4-A2CC-774ED78AA1EE}" type="doc">
      <dgm:prSet loTypeId="urn:microsoft.com/office/officeart/2005/8/layout/vList2" loCatId="list" qsTypeId="urn:microsoft.com/office/officeart/2005/8/quickstyle/simple4#2" qsCatId="simple" csTypeId="urn:microsoft.com/office/officeart/2005/8/colors/accent0_1#1" csCatId="mainScheme" phldr="1"/>
      <dgm:spPr/>
      <dgm:t>
        <a:bodyPr/>
        <a:lstStyle/>
        <a:p>
          <a:endParaRPr lang="en-US"/>
        </a:p>
      </dgm:t>
    </dgm:pt>
    <dgm:pt modelId="{B8940BA0-2EFC-452F-BB87-41D73FE22A23}">
      <dgm:prSet custT="1"/>
      <dgm:spPr/>
      <dgm:t>
        <a:bodyPr/>
        <a:lstStyle/>
        <a:p>
          <a:r>
            <a:rPr lang="en-US" sz="2400" dirty="0">
              <a:solidFill>
                <a:srgbClr val="273564"/>
              </a:solidFill>
            </a:rPr>
            <a:t>AI supports decision-making, it does not replace leadership judgment.</a:t>
          </a:r>
        </a:p>
      </dgm:t>
    </dgm:pt>
    <dgm:pt modelId="{DFB241C3-4356-40AB-8D75-05194C4D0CEB}" type="parTrans" cxnId="{22BF5688-207A-4445-B161-71BCF27D4B76}">
      <dgm:prSet/>
      <dgm:spPr/>
      <dgm:t>
        <a:bodyPr/>
        <a:lstStyle/>
        <a:p>
          <a:endParaRPr lang="en-US" sz="2400">
            <a:solidFill>
              <a:srgbClr val="273564"/>
            </a:solidFill>
          </a:endParaRPr>
        </a:p>
      </dgm:t>
    </dgm:pt>
    <dgm:pt modelId="{4C70670B-DF35-4327-9B87-9D7B0166C384}" type="sibTrans" cxnId="{22BF5688-207A-4445-B161-71BCF27D4B76}">
      <dgm:prSet/>
      <dgm:spPr/>
      <dgm:t>
        <a:bodyPr/>
        <a:lstStyle/>
        <a:p>
          <a:endParaRPr lang="en-US" sz="2400">
            <a:solidFill>
              <a:srgbClr val="273564"/>
            </a:solidFill>
          </a:endParaRPr>
        </a:p>
      </dgm:t>
    </dgm:pt>
    <dgm:pt modelId="{F16354B6-DCEE-4FD3-A71F-8B10AB4CF1F2}">
      <dgm:prSet custT="1"/>
      <dgm:spPr/>
      <dgm:t>
        <a:bodyPr/>
        <a:lstStyle/>
        <a:p>
          <a:r>
            <a:rPr lang="en-US" sz="2400">
              <a:solidFill>
                <a:srgbClr val="273564"/>
              </a:solidFill>
            </a:rPr>
            <a:t>Outputs are only as good as the data and prompts provided.</a:t>
          </a:r>
        </a:p>
      </dgm:t>
    </dgm:pt>
    <dgm:pt modelId="{62D42B92-F830-4EE5-95BD-D125C2840169}" type="parTrans" cxnId="{24F12499-482F-43EC-9BE0-B9D6C5F69A5D}">
      <dgm:prSet/>
      <dgm:spPr/>
      <dgm:t>
        <a:bodyPr/>
        <a:lstStyle/>
        <a:p>
          <a:endParaRPr lang="en-US" sz="2400">
            <a:solidFill>
              <a:srgbClr val="273564"/>
            </a:solidFill>
          </a:endParaRPr>
        </a:p>
      </dgm:t>
    </dgm:pt>
    <dgm:pt modelId="{AF40A883-AB77-4F34-A3AB-C8AFE42B391C}" type="sibTrans" cxnId="{24F12499-482F-43EC-9BE0-B9D6C5F69A5D}">
      <dgm:prSet/>
      <dgm:spPr/>
      <dgm:t>
        <a:bodyPr/>
        <a:lstStyle/>
        <a:p>
          <a:endParaRPr lang="en-US" sz="2400">
            <a:solidFill>
              <a:srgbClr val="273564"/>
            </a:solidFill>
          </a:endParaRPr>
        </a:p>
      </dgm:t>
    </dgm:pt>
    <dgm:pt modelId="{23E91A8A-33E6-42D6-81F8-491B63E683FA}">
      <dgm:prSet custT="1"/>
      <dgm:spPr/>
      <dgm:t>
        <a:bodyPr/>
        <a:lstStyle/>
        <a:p>
          <a:r>
            <a:rPr lang="en-US" sz="2400">
              <a:solidFill>
                <a:srgbClr val="273564"/>
              </a:solidFill>
            </a:rPr>
            <a:t>Always review and validate AI-generated insights before acting.</a:t>
          </a:r>
        </a:p>
      </dgm:t>
    </dgm:pt>
    <dgm:pt modelId="{FEC3F94F-A184-47E6-8F2B-45FF9D208F00}" type="parTrans" cxnId="{FF1EF86F-035D-46FF-96CB-464BA44EFDAF}">
      <dgm:prSet/>
      <dgm:spPr/>
      <dgm:t>
        <a:bodyPr/>
        <a:lstStyle/>
        <a:p>
          <a:endParaRPr lang="en-US" sz="2400">
            <a:solidFill>
              <a:srgbClr val="273564"/>
            </a:solidFill>
          </a:endParaRPr>
        </a:p>
      </dgm:t>
    </dgm:pt>
    <dgm:pt modelId="{A5773FB2-870D-458D-9EC5-541E44FD1C43}" type="sibTrans" cxnId="{FF1EF86F-035D-46FF-96CB-464BA44EFDAF}">
      <dgm:prSet/>
      <dgm:spPr/>
      <dgm:t>
        <a:bodyPr/>
        <a:lstStyle/>
        <a:p>
          <a:endParaRPr lang="en-US" sz="2400">
            <a:solidFill>
              <a:srgbClr val="273564"/>
            </a:solidFill>
          </a:endParaRPr>
        </a:p>
      </dgm:t>
    </dgm:pt>
    <dgm:pt modelId="{0229A702-C3C4-452D-8EF6-2A09C69BBEC5}">
      <dgm:prSet custT="1"/>
      <dgm:spPr/>
      <dgm:t>
        <a:bodyPr/>
        <a:lstStyle/>
        <a:p>
          <a:r>
            <a:rPr lang="en-US" sz="2400" dirty="0">
              <a:solidFill>
                <a:srgbClr val="273564"/>
              </a:solidFill>
            </a:rPr>
            <a:t>Do not enter PHI, PII, or sensitive financial data into unapproved tools.</a:t>
          </a:r>
        </a:p>
      </dgm:t>
    </dgm:pt>
    <dgm:pt modelId="{E3EF26F3-1908-43BF-ADBA-B329C507BC32}" type="parTrans" cxnId="{942235EF-1427-4430-8BD1-E65CF451004E}">
      <dgm:prSet/>
      <dgm:spPr/>
      <dgm:t>
        <a:bodyPr/>
        <a:lstStyle/>
        <a:p>
          <a:endParaRPr lang="en-US" sz="2400">
            <a:solidFill>
              <a:srgbClr val="273564"/>
            </a:solidFill>
          </a:endParaRPr>
        </a:p>
      </dgm:t>
    </dgm:pt>
    <dgm:pt modelId="{E1BF40D4-FDA9-4CB0-A9AE-2B55A8F4D3CE}" type="sibTrans" cxnId="{942235EF-1427-4430-8BD1-E65CF451004E}">
      <dgm:prSet/>
      <dgm:spPr/>
      <dgm:t>
        <a:bodyPr/>
        <a:lstStyle/>
        <a:p>
          <a:endParaRPr lang="en-US" sz="2400">
            <a:solidFill>
              <a:srgbClr val="273564"/>
            </a:solidFill>
          </a:endParaRPr>
        </a:p>
      </dgm:t>
    </dgm:pt>
    <dgm:pt modelId="{FE7E94C2-F0D4-40B1-8272-2EC27FF0D115}">
      <dgm:prSet custT="1"/>
      <dgm:spPr/>
      <dgm:t>
        <a:bodyPr/>
        <a:lstStyle/>
        <a:p>
          <a:r>
            <a:rPr lang="en-US" sz="2400" dirty="0">
              <a:solidFill>
                <a:srgbClr val="273564"/>
              </a:solidFill>
            </a:rPr>
            <a:t>Use AI to assist with analysis, summarization, and idea generation, not final conclusions.</a:t>
          </a:r>
        </a:p>
      </dgm:t>
    </dgm:pt>
    <dgm:pt modelId="{FC8A57FA-88AB-4F2C-A488-18E1FC4B5ABF}" type="parTrans" cxnId="{B1B3B9A5-CDB4-43F4-8F33-F20C8E5C67EA}">
      <dgm:prSet/>
      <dgm:spPr/>
      <dgm:t>
        <a:bodyPr/>
        <a:lstStyle/>
        <a:p>
          <a:endParaRPr lang="en-US" sz="2400">
            <a:solidFill>
              <a:srgbClr val="273564"/>
            </a:solidFill>
          </a:endParaRPr>
        </a:p>
      </dgm:t>
    </dgm:pt>
    <dgm:pt modelId="{9B98A34D-84BB-4A7C-B29D-9F11E04696AA}" type="sibTrans" cxnId="{B1B3B9A5-CDB4-43F4-8F33-F20C8E5C67EA}">
      <dgm:prSet/>
      <dgm:spPr/>
      <dgm:t>
        <a:bodyPr/>
        <a:lstStyle/>
        <a:p>
          <a:endParaRPr lang="en-US" sz="2400">
            <a:solidFill>
              <a:srgbClr val="273564"/>
            </a:solidFill>
          </a:endParaRPr>
        </a:p>
      </dgm:t>
    </dgm:pt>
    <dgm:pt modelId="{7BF9D00C-12AE-47B4-B36F-3BA9ABF5CF83}" type="pres">
      <dgm:prSet presAssocID="{61F5D8E6-02DB-41F4-A2CC-774ED78AA1EE}" presName="linear" presStyleCnt="0">
        <dgm:presLayoutVars>
          <dgm:animLvl val="lvl"/>
          <dgm:resizeHandles val="exact"/>
        </dgm:presLayoutVars>
      </dgm:prSet>
      <dgm:spPr/>
    </dgm:pt>
    <dgm:pt modelId="{5EF7F9EA-2AA5-41D0-8459-73A33680686C}" type="pres">
      <dgm:prSet presAssocID="{B8940BA0-2EFC-452F-BB87-41D73FE22A23}" presName="parentText" presStyleLbl="node1" presStyleIdx="0" presStyleCnt="5">
        <dgm:presLayoutVars>
          <dgm:chMax val="0"/>
          <dgm:bulletEnabled val="1"/>
        </dgm:presLayoutVars>
      </dgm:prSet>
      <dgm:spPr/>
    </dgm:pt>
    <dgm:pt modelId="{A957EC85-5002-4CB7-8B48-161C01D086EC}" type="pres">
      <dgm:prSet presAssocID="{4C70670B-DF35-4327-9B87-9D7B0166C384}" presName="spacer" presStyleCnt="0"/>
      <dgm:spPr/>
    </dgm:pt>
    <dgm:pt modelId="{E1474085-CEA4-4950-B8D7-9E4A6DBF6DF6}" type="pres">
      <dgm:prSet presAssocID="{F16354B6-DCEE-4FD3-A71F-8B10AB4CF1F2}" presName="parentText" presStyleLbl="node1" presStyleIdx="1" presStyleCnt="5">
        <dgm:presLayoutVars>
          <dgm:chMax val="0"/>
          <dgm:bulletEnabled val="1"/>
        </dgm:presLayoutVars>
      </dgm:prSet>
      <dgm:spPr/>
    </dgm:pt>
    <dgm:pt modelId="{5FE2C31B-E896-4770-A3BC-84B4342EFBF4}" type="pres">
      <dgm:prSet presAssocID="{AF40A883-AB77-4F34-A3AB-C8AFE42B391C}" presName="spacer" presStyleCnt="0"/>
      <dgm:spPr/>
    </dgm:pt>
    <dgm:pt modelId="{0BFD8A3E-2E47-49F2-9971-0B824A94EFF6}" type="pres">
      <dgm:prSet presAssocID="{23E91A8A-33E6-42D6-81F8-491B63E683FA}" presName="parentText" presStyleLbl="node1" presStyleIdx="2" presStyleCnt="5">
        <dgm:presLayoutVars>
          <dgm:chMax val="0"/>
          <dgm:bulletEnabled val="1"/>
        </dgm:presLayoutVars>
      </dgm:prSet>
      <dgm:spPr/>
    </dgm:pt>
    <dgm:pt modelId="{86305093-380D-44CA-ABE3-53B8FB297914}" type="pres">
      <dgm:prSet presAssocID="{A5773FB2-870D-458D-9EC5-541E44FD1C43}" presName="spacer" presStyleCnt="0"/>
      <dgm:spPr/>
    </dgm:pt>
    <dgm:pt modelId="{743B771A-D5F8-4A3E-8E6E-03A94B344856}" type="pres">
      <dgm:prSet presAssocID="{0229A702-C3C4-452D-8EF6-2A09C69BBEC5}" presName="parentText" presStyleLbl="node1" presStyleIdx="3" presStyleCnt="5">
        <dgm:presLayoutVars>
          <dgm:chMax val="0"/>
          <dgm:bulletEnabled val="1"/>
        </dgm:presLayoutVars>
      </dgm:prSet>
      <dgm:spPr/>
    </dgm:pt>
    <dgm:pt modelId="{27A61F32-7DF8-46B4-8069-A617CC1433D3}" type="pres">
      <dgm:prSet presAssocID="{E1BF40D4-FDA9-4CB0-A9AE-2B55A8F4D3CE}" presName="spacer" presStyleCnt="0"/>
      <dgm:spPr/>
    </dgm:pt>
    <dgm:pt modelId="{A847C228-7D64-4B8E-AB31-80B387BF7B64}" type="pres">
      <dgm:prSet presAssocID="{FE7E94C2-F0D4-40B1-8272-2EC27FF0D115}" presName="parentText" presStyleLbl="node1" presStyleIdx="4" presStyleCnt="5">
        <dgm:presLayoutVars>
          <dgm:chMax val="0"/>
          <dgm:bulletEnabled val="1"/>
        </dgm:presLayoutVars>
      </dgm:prSet>
      <dgm:spPr/>
    </dgm:pt>
  </dgm:ptLst>
  <dgm:cxnLst>
    <dgm:cxn modelId="{48C14C36-7F55-4B35-9337-A10232B94371}" type="presOf" srcId="{FE7E94C2-F0D4-40B1-8272-2EC27FF0D115}" destId="{A847C228-7D64-4B8E-AB31-80B387BF7B64}" srcOrd="0" destOrd="0" presId="urn:microsoft.com/office/officeart/2005/8/layout/vList2"/>
    <dgm:cxn modelId="{15933E43-CB48-4EB9-8CB2-2F36F9373A91}" type="presOf" srcId="{F16354B6-DCEE-4FD3-A71F-8B10AB4CF1F2}" destId="{E1474085-CEA4-4950-B8D7-9E4A6DBF6DF6}" srcOrd="0" destOrd="0" presId="urn:microsoft.com/office/officeart/2005/8/layout/vList2"/>
    <dgm:cxn modelId="{FF1EF86F-035D-46FF-96CB-464BA44EFDAF}" srcId="{61F5D8E6-02DB-41F4-A2CC-774ED78AA1EE}" destId="{23E91A8A-33E6-42D6-81F8-491B63E683FA}" srcOrd="2" destOrd="0" parTransId="{FEC3F94F-A184-47E6-8F2B-45FF9D208F00}" sibTransId="{A5773FB2-870D-458D-9EC5-541E44FD1C43}"/>
    <dgm:cxn modelId="{C0D4BD7C-F25B-4043-BE18-2A2D989C267D}" type="presOf" srcId="{0229A702-C3C4-452D-8EF6-2A09C69BBEC5}" destId="{743B771A-D5F8-4A3E-8E6E-03A94B344856}" srcOrd="0" destOrd="0" presId="urn:microsoft.com/office/officeart/2005/8/layout/vList2"/>
    <dgm:cxn modelId="{22BF5688-207A-4445-B161-71BCF27D4B76}" srcId="{61F5D8E6-02DB-41F4-A2CC-774ED78AA1EE}" destId="{B8940BA0-2EFC-452F-BB87-41D73FE22A23}" srcOrd="0" destOrd="0" parTransId="{DFB241C3-4356-40AB-8D75-05194C4D0CEB}" sibTransId="{4C70670B-DF35-4327-9B87-9D7B0166C384}"/>
    <dgm:cxn modelId="{87CA0590-7131-4F59-8BBE-1460DEA50A6A}" type="presOf" srcId="{B8940BA0-2EFC-452F-BB87-41D73FE22A23}" destId="{5EF7F9EA-2AA5-41D0-8459-73A33680686C}" srcOrd="0" destOrd="0" presId="urn:microsoft.com/office/officeart/2005/8/layout/vList2"/>
    <dgm:cxn modelId="{24F12499-482F-43EC-9BE0-B9D6C5F69A5D}" srcId="{61F5D8E6-02DB-41F4-A2CC-774ED78AA1EE}" destId="{F16354B6-DCEE-4FD3-A71F-8B10AB4CF1F2}" srcOrd="1" destOrd="0" parTransId="{62D42B92-F830-4EE5-95BD-D125C2840169}" sibTransId="{AF40A883-AB77-4F34-A3AB-C8AFE42B391C}"/>
    <dgm:cxn modelId="{B1B3B9A5-CDB4-43F4-8F33-F20C8E5C67EA}" srcId="{61F5D8E6-02DB-41F4-A2CC-774ED78AA1EE}" destId="{FE7E94C2-F0D4-40B1-8272-2EC27FF0D115}" srcOrd="4" destOrd="0" parTransId="{FC8A57FA-88AB-4F2C-A488-18E1FC4B5ABF}" sibTransId="{9B98A34D-84BB-4A7C-B29D-9F11E04696AA}"/>
    <dgm:cxn modelId="{E25382BC-9D87-411B-B58F-B130FBD1EC52}" type="presOf" srcId="{61F5D8E6-02DB-41F4-A2CC-774ED78AA1EE}" destId="{7BF9D00C-12AE-47B4-B36F-3BA9ABF5CF83}" srcOrd="0" destOrd="0" presId="urn:microsoft.com/office/officeart/2005/8/layout/vList2"/>
    <dgm:cxn modelId="{942235EF-1427-4430-8BD1-E65CF451004E}" srcId="{61F5D8E6-02DB-41F4-A2CC-774ED78AA1EE}" destId="{0229A702-C3C4-452D-8EF6-2A09C69BBEC5}" srcOrd="3" destOrd="0" parTransId="{E3EF26F3-1908-43BF-ADBA-B329C507BC32}" sibTransId="{E1BF40D4-FDA9-4CB0-A9AE-2B55A8F4D3CE}"/>
    <dgm:cxn modelId="{8E466EF3-2D28-4B04-A51C-91808FAB3D8E}" type="presOf" srcId="{23E91A8A-33E6-42D6-81F8-491B63E683FA}" destId="{0BFD8A3E-2E47-49F2-9971-0B824A94EFF6}" srcOrd="0" destOrd="0" presId="urn:microsoft.com/office/officeart/2005/8/layout/vList2"/>
    <dgm:cxn modelId="{AABEBA09-7F58-4EA3-8BBD-9380DDA597BD}" type="presParOf" srcId="{7BF9D00C-12AE-47B4-B36F-3BA9ABF5CF83}" destId="{5EF7F9EA-2AA5-41D0-8459-73A33680686C}" srcOrd="0" destOrd="0" presId="urn:microsoft.com/office/officeart/2005/8/layout/vList2"/>
    <dgm:cxn modelId="{76C4189D-5D8B-4901-9986-A7D367011A78}" type="presParOf" srcId="{7BF9D00C-12AE-47B4-B36F-3BA9ABF5CF83}" destId="{A957EC85-5002-4CB7-8B48-161C01D086EC}" srcOrd="1" destOrd="0" presId="urn:microsoft.com/office/officeart/2005/8/layout/vList2"/>
    <dgm:cxn modelId="{16AF4CC1-9909-47FD-A7B2-CA652E90796D}" type="presParOf" srcId="{7BF9D00C-12AE-47B4-B36F-3BA9ABF5CF83}" destId="{E1474085-CEA4-4950-B8D7-9E4A6DBF6DF6}" srcOrd="2" destOrd="0" presId="urn:microsoft.com/office/officeart/2005/8/layout/vList2"/>
    <dgm:cxn modelId="{45821306-149C-44D1-B0EC-2CAF291CB4CE}" type="presParOf" srcId="{7BF9D00C-12AE-47B4-B36F-3BA9ABF5CF83}" destId="{5FE2C31B-E896-4770-A3BC-84B4342EFBF4}" srcOrd="3" destOrd="0" presId="urn:microsoft.com/office/officeart/2005/8/layout/vList2"/>
    <dgm:cxn modelId="{587A2E1F-AC43-40BB-8684-BF12DC4FF311}" type="presParOf" srcId="{7BF9D00C-12AE-47B4-B36F-3BA9ABF5CF83}" destId="{0BFD8A3E-2E47-49F2-9971-0B824A94EFF6}" srcOrd="4" destOrd="0" presId="urn:microsoft.com/office/officeart/2005/8/layout/vList2"/>
    <dgm:cxn modelId="{707B5687-5156-441D-A87B-8B75E19076BA}" type="presParOf" srcId="{7BF9D00C-12AE-47B4-B36F-3BA9ABF5CF83}" destId="{86305093-380D-44CA-ABE3-53B8FB297914}" srcOrd="5" destOrd="0" presId="urn:microsoft.com/office/officeart/2005/8/layout/vList2"/>
    <dgm:cxn modelId="{0E6113F0-CF45-4D3C-8A16-6CFEB1AE14FB}" type="presParOf" srcId="{7BF9D00C-12AE-47B4-B36F-3BA9ABF5CF83}" destId="{743B771A-D5F8-4A3E-8E6E-03A94B344856}" srcOrd="6" destOrd="0" presId="urn:microsoft.com/office/officeart/2005/8/layout/vList2"/>
    <dgm:cxn modelId="{B649B124-0566-4CE5-8E30-933AACC93F14}" type="presParOf" srcId="{7BF9D00C-12AE-47B4-B36F-3BA9ABF5CF83}" destId="{27A61F32-7DF8-46B4-8069-A617CC1433D3}" srcOrd="7" destOrd="0" presId="urn:microsoft.com/office/officeart/2005/8/layout/vList2"/>
    <dgm:cxn modelId="{826F87B0-7047-446F-877C-0B35ABC9E2ED}" type="presParOf" srcId="{7BF9D00C-12AE-47B4-B36F-3BA9ABF5CF83}" destId="{A847C228-7D64-4B8E-AB31-80B387BF7B64}"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1F5D8E6-02DB-41F4-A2CC-774ED78AA1EE}" type="doc">
      <dgm:prSet loTypeId="urn:microsoft.com/office/officeart/2005/8/layout/vList2" loCatId="list" qsTypeId="urn:microsoft.com/office/officeart/2005/8/quickstyle/simple4#3" qsCatId="simple" csTypeId="urn:microsoft.com/office/officeart/2005/8/colors/accent0_1#2" csCatId="mainScheme" phldr="1"/>
      <dgm:spPr/>
      <dgm:t>
        <a:bodyPr/>
        <a:lstStyle/>
        <a:p>
          <a:endParaRPr lang="en-US"/>
        </a:p>
      </dgm:t>
    </dgm:pt>
    <dgm:pt modelId="{BD617146-FBB0-44C0-8E7F-13015EBF94F3}">
      <dgm:prSet custT="1"/>
      <dgm:spPr/>
      <dgm:t>
        <a:bodyPr/>
        <a:lstStyle/>
        <a:p>
          <a:r>
            <a:rPr lang="en-US" sz="2400">
              <a:solidFill>
                <a:srgbClr val="273564"/>
              </a:solidFill>
            </a:rPr>
            <a:t>Clear prompts produce clearer, more actionable results.</a:t>
          </a:r>
        </a:p>
      </dgm:t>
    </dgm:pt>
    <dgm:pt modelId="{B841C414-A045-44B3-990F-ED676CB2F97A}" type="parTrans" cxnId="{50E0C098-123E-4B92-97EC-0806AFBF845D}">
      <dgm:prSet/>
      <dgm:spPr/>
      <dgm:t>
        <a:bodyPr/>
        <a:lstStyle/>
        <a:p>
          <a:endParaRPr lang="en-US" sz="2400">
            <a:solidFill>
              <a:srgbClr val="273564"/>
            </a:solidFill>
          </a:endParaRPr>
        </a:p>
      </dgm:t>
    </dgm:pt>
    <dgm:pt modelId="{13980932-4F3E-4408-A2D6-AF5743AE09A3}" type="sibTrans" cxnId="{50E0C098-123E-4B92-97EC-0806AFBF845D}">
      <dgm:prSet/>
      <dgm:spPr/>
      <dgm:t>
        <a:bodyPr/>
        <a:lstStyle/>
        <a:p>
          <a:endParaRPr lang="en-US" sz="2400">
            <a:solidFill>
              <a:srgbClr val="273564"/>
            </a:solidFill>
          </a:endParaRPr>
        </a:p>
      </dgm:t>
    </dgm:pt>
    <dgm:pt modelId="{F2BE9DD0-1261-469D-8246-C35E98F0C047}">
      <dgm:prSet custT="1"/>
      <dgm:spPr/>
      <dgm:t>
        <a:bodyPr/>
        <a:lstStyle/>
        <a:p>
          <a:r>
            <a:rPr lang="en-US" sz="2400">
              <a:solidFill>
                <a:srgbClr val="273564"/>
              </a:solidFill>
            </a:rPr>
            <a:t>Treat AI as a thinking partner that helps interpret data faster.</a:t>
          </a:r>
        </a:p>
      </dgm:t>
    </dgm:pt>
    <dgm:pt modelId="{50C26152-BD1C-4B53-9624-50DF2A5F65AA}" type="parTrans" cxnId="{4750B621-8A69-4E21-B405-F2D3B4745C33}">
      <dgm:prSet/>
      <dgm:spPr/>
      <dgm:t>
        <a:bodyPr/>
        <a:lstStyle/>
        <a:p>
          <a:endParaRPr lang="en-US" sz="2400">
            <a:solidFill>
              <a:srgbClr val="273564"/>
            </a:solidFill>
          </a:endParaRPr>
        </a:p>
      </dgm:t>
    </dgm:pt>
    <dgm:pt modelId="{42BECCA3-14D8-4E08-A881-83E1B2DF1FA0}" type="sibTrans" cxnId="{4750B621-8A69-4E21-B405-F2D3B4745C33}">
      <dgm:prSet/>
      <dgm:spPr/>
      <dgm:t>
        <a:bodyPr/>
        <a:lstStyle/>
        <a:p>
          <a:endParaRPr lang="en-US" sz="2400">
            <a:solidFill>
              <a:srgbClr val="273564"/>
            </a:solidFill>
          </a:endParaRPr>
        </a:p>
      </dgm:t>
    </dgm:pt>
    <dgm:pt modelId="{2D51CCE1-87C2-4E5C-BD52-6777CC80B53C}">
      <dgm:prSet custT="1"/>
      <dgm:spPr/>
      <dgm:t>
        <a:bodyPr/>
        <a:lstStyle/>
        <a:p>
          <a:r>
            <a:rPr lang="en-US" sz="2400">
              <a:solidFill>
                <a:srgbClr val="273564"/>
              </a:solidFill>
            </a:rPr>
            <a:t>Strong governance and internal policies must guide AI use.</a:t>
          </a:r>
        </a:p>
      </dgm:t>
    </dgm:pt>
    <dgm:pt modelId="{FC000E14-FC11-41B1-BC5A-A6206B3D51AF}" type="parTrans" cxnId="{23833A7F-D141-42FF-9248-CEB196B65322}">
      <dgm:prSet/>
      <dgm:spPr/>
      <dgm:t>
        <a:bodyPr/>
        <a:lstStyle/>
        <a:p>
          <a:endParaRPr lang="en-US" sz="2400">
            <a:solidFill>
              <a:srgbClr val="273564"/>
            </a:solidFill>
          </a:endParaRPr>
        </a:p>
      </dgm:t>
    </dgm:pt>
    <dgm:pt modelId="{318635C7-AB8A-4226-B845-962723927C82}" type="sibTrans" cxnId="{23833A7F-D141-42FF-9248-CEB196B65322}">
      <dgm:prSet/>
      <dgm:spPr/>
      <dgm:t>
        <a:bodyPr/>
        <a:lstStyle/>
        <a:p>
          <a:endParaRPr lang="en-US" sz="2400">
            <a:solidFill>
              <a:srgbClr val="273564"/>
            </a:solidFill>
          </a:endParaRPr>
        </a:p>
      </dgm:t>
    </dgm:pt>
    <dgm:pt modelId="{524F278F-B6B1-45DF-B2DD-8B61744CF9CC}">
      <dgm:prSet custT="1"/>
      <dgm:spPr/>
      <dgm:t>
        <a:bodyPr/>
        <a:lstStyle/>
        <a:p>
          <a:r>
            <a:rPr lang="en-US" sz="2400">
              <a:solidFill>
                <a:srgbClr val="273564"/>
              </a:solidFill>
            </a:rPr>
            <a:t>Start small with practical use cases before expanding AI adoption.</a:t>
          </a:r>
        </a:p>
      </dgm:t>
    </dgm:pt>
    <dgm:pt modelId="{7588102D-D39A-4920-9F30-4DD4DE913C10}" type="parTrans" cxnId="{AEDBEB97-34D3-49D3-93DA-8A943A2E293D}">
      <dgm:prSet/>
      <dgm:spPr/>
      <dgm:t>
        <a:bodyPr/>
        <a:lstStyle/>
        <a:p>
          <a:endParaRPr lang="en-US" sz="2400">
            <a:solidFill>
              <a:srgbClr val="273564"/>
            </a:solidFill>
          </a:endParaRPr>
        </a:p>
      </dgm:t>
    </dgm:pt>
    <dgm:pt modelId="{E4238B81-718B-4302-A30F-D7DD49DDE82B}" type="sibTrans" cxnId="{AEDBEB97-34D3-49D3-93DA-8A943A2E293D}">
      <dgm:prSet/>
      <dgm:spPr/>
      <dgm:t>
        <a:bodyPr/>
        <a:lstStyle/>
        <a:p>
          <a:endParaRPr lang="en-US" sz="2400">
            <a:solidFill>
              <a:srgbClr val="273564"/>
            </a:solidFill>
          </a:endParaRPr>
        </a:p>
      </dgm:t>
    </dgm:pt>
    <dgm:pt modelId="{399BF1B6-0777-4E7D-B4B2-0610B34765A9}">
      <dgm:prSet custT="1"/>
      <dgm:spPr/>
      <dgm:t>
        <a:bodyPr/>
        <a:lstStyle/>
        <a:p>
          <a:r>
            <a:rPr lang="en-US" sz="2400" dirty="0">
              <a:solidFill>
                <a:srgbClr val="273564"/>
              </a:solidFill>
            </a:rPr>
            <a:t>The goal is better insight and faster understanding, not more technology.</a:t>
          </a:r>
        </a:p>
      </dgm:t>
    </dgm:pt>
    <dgm:pt modelId="{C2E22160-48EA-419A-8BDB-ACE3F0912AC2}" type="parTrans" cxnId="{07E557F6-55CC-48B8-8D67-19B8A5B99406}">
      <dgm:prSet/>
      <dgm:spPr/>
      <dgm:t>
        <a:bodyPr/>
        <a:lstStyle/>
        <a:p>
          <a:endParaRPr lang="en-US" sz="2400">
            <a:solidFill>
              <a:srgbClr val="273564"/>
            </a:solidFill>
          </a:endParaRPr>
        </a:p>
      </dgm:t>
    </dgm:pt>
    <dgm:pt modelId="{310E7E5B-2FA5-4A96-A761-6C20D768260E}" type="sibTrans" cxnId="{07E557F6-55CC-48B8-8D67-19B8A5B99406}">
      <dgm:prSet/>
      <dgm:spPr/>
      <dgm:t>
        <a:bodyPr/>
        <a:lstStyle/>
        <a:p>
          <a:endParaRPr lang="en-US" sz="2400">
            <a:solidFill>
              <a:srgbClr val="273564"/>
            </a:solidFill>
          </a:endParaRPr>
        </a:p>
      </dgm:t>
    </dgm:pt>
    <dgm:pt modelId="{7BF9D00C-12AE-47B4-B36F-3BA9ABF5CF83}" type="pres">
      <dgm:prSet presAssocID="{61F5D8E6-02DB-41F4-A2CC-774ED78AA1EE}" presName="linear" presStyleCnt="0">
        <dgm:presLayoutVars>
          <dgm:animLvl val="lvl"/>
          <dgm:resizeHandles val="exact"/>
        </dgm:presLayoutVars>
      </dgm:prSet>
      <dgm:spPr/>
    </dgm:pt>
    <dgm:pt modelId="{18FB8BD6-99D4-43A0-8502-46C9C706C361}" type="pres">
      <dgm:prSet presAssocID="{BD617146-FBB0-44C0-8E7F-13015EBF94F3}" presName="parentText" presStyleLbl="node1" presStyleIdx="0" presStyleCnt="5">
        <dgm:presLayoutVars>
          <dgm:chMax val="0"/>
          <dgm:bulletEnabled val="1"/>
        </dgm:presLayoutVars>
      </dgm:prSet>
      <dgm:spPr/>
    </dgm:pt>
    <dgm:pt modelId="{C2E6033F-9799-439E-925E-39373EE4F044}" type="pres">
      <dgm:prSet presAssocID="{13980932-4F3E-4408-A2D6-AF5743AE09A3}" presName="spacer" presStyleCnt="0"/>
      <dgm:spPr/>
    </dgm:pt>
    <dgm:pt modelId="{4BF09741-07CB-43E9-A403-F19B8177A804}" type="pres">
      <dgm:prSet presAssocID="{F2BE9DD0-1261-469D-8246-C35E98F0C047}" presName="parentText" presStyleLbl="node1" presStyleIdx="1" presStyleCnt="5">
        <dgm:presLayoutVars>
          <dgm:chMax val="0"/>
          <dgm:bulletEnabled val="1"/>
        </dgm:presLayoutVars>
      </dgm:prSet>
      <dgm:spPr/>
    </dgm:pt>
    <dgm:pt modelId="{BBABFC67-34E2-49DC-89B3-41851CBAAF54}" type="pres">
      <dgm:prSet presAssocID="{42BECCA3-14D8-4E08-A881-83E1B2DF1FA0}" presName="spacer" presStyleCnt="0"/>
      <dgm:spPr/>
    </dgm:pt>
    <dgm:pt modelId="{04101D01-BFDB-4264-B617-4B5EA2F21756}" type="pres">
      <dgm:prSet presAssocID="{2D51CCE1-87C2-4E5C-BD52-6777CC80B53C}" presName="parentText" presStyleLbl="node1" presStyleIdx="2" presStyleCnt="5">
        <dgm:presLayoutVars>
          <dgm:chMax val="0"/>
          <dgm:bulletEnabled val="1"/>
        </dgm:presLayoutVars>
      </dgm:prSet>
      <dgm:spPr/>
    </dgm:pt>
    <dgm:pt modelId="{1C23514B-D7DA-4EE6-AC27-43C1900C4388}" type="pres">
      <dgm:prSet presAssocID="{318635C7-AB8A-4226-B845-962723927C82}" presName="spacer" presStyleCnt="0"/>
      <dgm:spPr/>
    </dgm:pt>
    <dgm:pt modelId="{7BC8E520-93C1-4B40-ADE1-F24F5D3A0E64}" type="pres">
      <dgm:prSet presAssocID="{524F278F-B6B1-45DF-B2DD-8B61744CF9CC}" presName="parentText" presStyleLbl="node1" presStyleIdx="3" presStyleCnt="5">
        <dgm:presLayoutVars>
          <dgm:chMax val="0"/>
          <dgm:bulletEnabled val="1"/>
        </dgm:presLayoutVars>
      </dgm:prSet>
      <dgm:spPr/>
    </dgm:pt>
    <dgm:pt modelId="{27FA6117-9D68-4AFA-A73E-4C6A5862E640}" type="pres">
      <dgm:prSet presAssocID="{E4238B81-718B-4302-A30F-D7DD49DDE82B}" presName="spacer" presStyleCnt="0"/>
      <dgm:spPr/>
    </dgm:pt>
    <dgm:pt modelId="{4281DF36-1AF0-4CC0-A4A9-6EB3B6D5C5FF}" type="pres">
      <dgm:prSet presAssocID="{399BF1B6-0777-4E7D-B4B2-0610B34765A9}" presName="parentText" presStyleLbl="node1" presStyleIdx="4" presStyleCnt="5">
        <dgm:presLayoutVars>
          <dgm:chMax val="0"/>
          <dgm:bulletEnabled val="1"/>
        </dgm:presLayoutVars>
      </dgm:prSet>
      <dgm:spPr/>
    </dgm:pt>
  </dgm:ptLst>
  <dgm:cxnLst>
    <dgm:cxn modelId="{1202D91B-95F0-45BA-8CBF-F7953095530A}" type="presOf" srcId="{524F278F-B6B1-45DF-B2DD-8B61744CF9CC}" destId="{7BC8E520-93C1-4B40-ADE1-F24F5D3A0E64}" srcOrd="0" destOrd="0" presId="urn:microsoft.com/office/officeart/2005/8/layout/vList2"/>
    <dgm:cxn modelId="{4750B621-8A69-4E21-B405-F2D3B4745C33}" srcId="{61F5D8E6-02DB-41F4-A2CC-774ED78AA1EE}" destId="{F2BE9DD0-1261-469D-8246-C35E98F0C047}" srcOrd="1" destOrd="0" parTransId="{50C26152-BD1C-4B53-9624-50DF2A5F65AA}" sibTransId="{42BECCA3-14D8-4E08-A881-83E1B2DF1FA0}"/>
    <dgm:cxn modelId="{7CED034C-0602-47AE-9AC3-79150BC436B3}" type="presOf" srcId="{399BF1B6-0777-4E7D-B4B2-0610B34765A9}" destId="{4281DF36-1AF0-4CC0-A4A9-6EB3B6D5C5FF}" srcOrd="0" destOrd="0" presId="urn:microsoft.com/office/officeart/2005/8/layout/vList2"/>
    <dgm:cxn modelId="{7EA67475-1ACA-4569-8706-64718AC919A1}" type="presOf" srcId="{BD617146-FBB0-44C0-8E7F-13015EBF94F3}" destId="{18FB8BD6-99D4-43A0-8502-46C9C706C361}" srcOrd="0" destOrd="0" presId="urn:microsoft.com/office/officeart/2005/8/layout/vList2"/>
    <dgm:cxn modelId="{23833A7F-D141-42FF-9248-CEB196B65322}" srcId="{61F5D8E6-02DB-41F4-A2CC-774ED78AA1EE}" destId="{2D51CCE1-87C2-4E5C-BD52-6777CC80B53C}" srcOrd="2" destOrd="0" parTransId="{FC000E14-FC11-41B1-BC5A-A6206B3D51AF}" sibTransId="{318635C7-AB8A-4226-B845-962723927C82}"/>
    <dgm:cxn modelId="{AEDBEB97-34D3-49D3-93DA-8A943A2E293D}" srcId="{61F5D8E6-02DB-41F4-A2CC-774ED78AA1EE}" destId="{524F278F-B6B1-45DF-B2DD-8B61744CF9CC}" srcOrd="3" destOrd="0" parTransId="{7588102D-D39A-4920-9F30-4DD4DE913C10}" sibTransId="{E4238B81-718B-4302-A30F-D7DD49DDE82B}"/>
    <dgm:cxn modelId="{50E0C098-123E-4B92-97EC-0806AFBF845D}" srcId="{61F5D8E6-02DB-41F4-A2CC-774ED78AA1EE}" destId="{BD617146-FBB0-44C0-8E7F-13015EBF94F3}" srcOrd="0" destOrd="0" parTransId="{B841C414-A045-44B3-990F-ED676CB2F97A}" sibTransId="{13980932-4F3E-4408-A2D6-AF5743AE09A3}"/>
    <dgm:cxn modelId="{E25382BC-9D87-411B-B58F-B130FBD1EC52}" type="presOf" srcId="{61F5D8E6-02DB-41F4-A2CC-774ED78AA1EE}" destId="{7BF9D00C-12AE-47B4-B36F-3BA9ABF5CF83}" srcOrd="0" destOrd="0" presId="urn:microsoft.com/office/officeart/2005/8/layout/vList2"/>
    <dgm:cxn modelId="{C092EACA-45AF-494A-8B70-FDA644812E4D}" type="presOf" srcId="{F2BE9DD0-1261-469D-8246-C35E98F0C047}" destId="{4BF09741-07CB-43E9-A403-F19B8177A804}" srcOrd="0" destOrd="0" presId="urn:microsoft.com/office/officeart/2005/8/layout/vList2"/>
    <dgm:cxn modelId="{296A33F0-EB26-4BEA-A13D-C3F10CCE50D9}" type="presOf" srcId="{2D51CCE1-87C2-4E5C-BD52-6777CC80B53C}" destId="{04101D01-BFDB-4264-B617-4B5EA2F21756}" srcOrd="0" destOrd="0" presId="urn:microsoft.com/office/officeart/2005/8/layout/vList2"/>
    <dgm:cxn modelId="{07E557F6-55CC-48B8-8D67-19B8A5B99406}" srcId="{61F5D8E6-02DB-41F4-A2CC-774ED78AA1EE}" destId="{399BF1B6-0777-4E7D-B4B2-0610B34765A9}" srcOrd="4" destOrd="0" parTransId="{C2E22160-48EA-419A-8BDB-ACE3F0912AC2}" sibTransId="{310E7E5B-2FA5-4A96-A761-6C20D768260E}"/>
    <dgm:cxn modelId="{25148598-3093-43FE-8A5C-58131D292650}" type="presParOf" srcId="{7BF9D00C-12AE-47B4-B36F-3BA9ABF5CF83}" destId="{18FB8BD6-99D4-43A0-8502-46C9C706C361}" srcOrd="0" destOrd="0" presId="urn:microsoft.com/office/officeart/2005/8/layout/vList2"/>
    <dgm:cxn modelId="{73F74887-6F16-4AC3-8851-05AE1F0A4271}" type="presParOf" srcId="{7BF9D00C-12AE-47B4-B36F-3BA9ABF5CF83}" destId="{C2E6033F-9799-439E-925E-39373EE4F044}" srcOrd="1" destOrd="0" presId="urn:microsoft.com/office/officeart/2005/8/layout/vList2"/>
    <dgm:cxn modelId="{291116F3-B7B6-4140-A3F4-ABC48B8A1559}" type="presParOf" srcId="{7BF9D00C-12AE-47B4-B36F-3BA9ABF5CF83}" destId="{4BF09741-07CB-43E9-A403-F19B8177A804}" srcOrd="2" destOrd="0" presId="urn:microsoft.com/office/officeart/2005/8/layout/vList2"/>
    <dgm:cxn modelId="{3D3D2BB7-440D-418F-9135-0F9AD01845D3}" type="presParOf" srcId="{7BF9D00C-12AE-47B4-B36F-3BA9ABF5CF83}" destId="{BBABFC67-34E2-49DC-89B3-41851CBAAF54}" srcOrd="3" destOrd="0" presId="urn:microsoft.com/office/officeart/2005/8/layout/vList2"/>
    <dgm:cxn modelId="{A283AEBC-0F7B-43D4-8030-FDC68AD473C4}" type="presParOf" srcId="{7BF9D00C-12AE-47B4-B36F-3BA9ABF5CF83}" destId="{04101D01-BFDB-4264-B617-4B5EA2F21756}" srcOrd="4" destOrd="0" presId="urn:microsoft.com/office/officeart/2005/8/layout/vList2"/>
    <dgm:cxn modelId="{06602B86-CDAD-4FD8-BF2C-FC39BD402A04}" type="presParOf" srcId="{7BF9D00C-12AE-47B4-B36F-3BA9ABF5CF83}" destId="{1C23514B-D7DA-4EE6-AC27-43C1900C4388}" srcOrd="5" destOrd="0" presId="urn:microsoft.com/office/officeart/2005/8/layout/vList2"/>
    <dgm:cxn modelId="{39B2A4EF-3945-4B54-8DE4-321A34846FA7}" type="presParOf" srcId="{7BF9D00C-12AE-47B4-B36F-3BA9ABF5CF83}" destId="{7BC8E520-93C1-4B40-ADE1-F24F5D3A0E64}" srcOrd="6" destOrd="0" presId="urn:microsoft.com/office/officeart/2005/8/layout/vList2"/>
    <dgm:cxn modelId="{5DE91273-A503-41F5-B3D1-FB6DD53F2382}" type="presParOf" srcId="{7BF9D00C-12AE-47B4-B36F-3BA9ABF5CF83}" destId="{27FA6117-9D68-4AFA-A73E-4C6A5862E640}" srcOrd="7" destOrd="0" presId="urn:microsoft.com/office/officeart/2005/8/layout/vList2"/>
    <dgm:cxn modelId="{EACDB9B7-3C96-4CB3-95A3-A93FB6993B15}" type="presParOf" srcId="{7BF9D00C-12AE-47B4-B36F-3BA9ABF5CF83}" destId="{4281DF36-1AF0-4CC0-A4A9-6EB3B6D5C5FF}"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417FD-5E0C-46CE-9777-78F2C2BF41B8}">
      <dsp:nvSpPr>
        <dsp:cNvPr id="0" name=""/>
        <dsp:cNvSpPr/>
      </dsp:nvSpPr>
      <dsp:spPr>
        <a:xfrm>
          <a:off x="0" y="302864"/>
          <a:ext cx="10617200" cy="6955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a:solidFill>
                <a:srgbClr val="444444"/>
              </a:solidFill>
              <a:latin typeface="Calibri"/>
              <a:ea typeface="Calibri"/>
              <a:cs typeface="Calibri"/>
            </a:rPr>
            <a:t>Founded as a niche service to FQHCs in 1999 by Joel Hughes</a:t>
          </a:r>
          <a:endParaRPr lang="en-US" sz="2900" kern="1200">
            <a:solidFill>
              <a:srgbClr val="494949"/>
            </a:solidFill>
            <a:latin typeface="Calibri"/>
            <a:ea typeface="Calibri"/>
            <a:cs typeface="Calibri"/>
          </a:endParaRPr>
        </a:p>
      </dsp:txBody>
      <dsp:txXfrm>
        <a:off x="33955" y="336819"/>
        <a:ext cx="10549290" cy="627655"/>
      </dsp:txXfrm>
    </dsp:sp>
    <dsp:sp modelId="{3C51C081-4A15-43DA-8591-C10843FAF24C}">
      <dsp:nvSpPr>
        <dsp:cNvPr id="0" name=""/>
        <dsp:cNvSpPr/>
      </dsp:nvSpPr>
      <dsp:spPr>
        <a:xfrm>
          <a:off x="0" y="1081949"/>
          <a:ext cx="10617200" cy="6955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FQHC consulting and full-service and special projects billing support</a:t>
          </a:r>
          <a:endParaRPr lang="en-US" sz="2900" kern="1200">
            <a:solidFill>
              <a:srgbClr val="494949"/>
            </a:solidFill>
            <a:latin typeface="Calibri"/>
            <a:ea typeface="Calibri"/>
            <a:cs typeface="Calibri"/>
          </a:endParaRPr>
        </a:p>
      </dsp:txBody>
      <dsp:txXfrm>
        <a:off x="33955" y="1115904"/>
        <a:ext cx="10549290" cy="627655"/>
      </dsp:txXfrm>
    </dsp:sp>
    <dsp:sp modelId="{DDA3AECD-F96D-46F8-B207-61651498BF6D}">
      <dsp:nvSpPr>
        <dsp:cNvPr id="0" name=""/>
        <dsp:cNvSpPr/>
      </dsp:nvSpPr>
      <dsp:spPr>
        <a:xfrm>
          <a:off x="0" y="1861035"/>
          <a:ext cx="10617200" cy="6955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Annually serves over 200 FQHCs, Look-Alikes, and PCAs</a:t>
          </a:r>
          <a:endParaRPr lang="en-US" sz="2900" kern="1200">
            <a:solidFill>
              <a:srgbClr val="494949"/>
            </a:solidFill>
            <a:latin typeface="Calibri"/>
            <a:ea typeface="Calibri"/>
            <a:cs typeface="Calibri"/>
          </a:endParaRPr>
        </a:p>
      </dsp:txBody>
      <dsp:txXfrm>
        <a:off x="33955" y="1894990"/>
        <a:ext cx="10549290" cy="627655"/>
      </dsp:txXfrm>
    </dsp:sp>
    <dsp:sp modelId="{3A974E09-EB0A-4337-A5E9-F3A5B8A35AD8}">
      <dsp:nvSpPr>
        <dsp:cNvPr id="0" name=""/>
        <dsp:cNvSpPr/>
      </dsp:nvSpPr>
      <dsp:spPr>
        <a:xfrm>
          <a:off x="0" y="2640120"/>
          <a:ext cx="10617200" cy="6955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solidFill>
                <a:srgbClr val="444444"/>
              </a:solidFill>
              <a:latin typeface="Calibri"/>
              <a:ea typeface="Calibri"/>
              <a:cs typeface="Calibri"/>
            </a:rPr>
            <a:t>Our team works daily with the complexities of FQHCs</a:t>
          </a:r>
          <a:endParaRPr lang="en-US" sz="2900" kern="1200"/>
        </a:p>
      </dsp:txBody>
      <dsp:txXfrm>
        <a:off x="33955" y="2674075"/>
        <a:ext cx="10549290" cy="627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3F834-4F7C-430E-80B7-871A79868C79}">
      <dsp:nvSpPr>
        <dsp:cNvPr id="0" name=""/>
        <dsp:cNvSpPr/>
      </dsp:nvSpPr>
      <dsp:spPr>
        <a:xfrm>
          <a:off x="0" y="782648"/>
          <a:ext cx="6214974" cy="46800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273564"/>
              </a:solidFill>
            </a:rPr>
            <a:t>Session Overview</a:t>
          </a:r>
        </a:p>
      </dsp:txBody>
      <dsp:txXfrm>
        <a:off x="22846" y="805494"/>
        <a:ext cx="6169282" cy="422308"/>
      </dsp:txXfrm>
    </dsp:sp>
    <dsp:sp modelId="{5E44075D-127C-4CBD-B415-4305057E6C67}">
      <dsp:nvSpPr>
        <dsp:cNvPr id="0" name=""/>
        <dsp:cNvSpPr/>
      </dsp:nvSpPr>
      <dsp:spPr>
        <a:xfrm>
          <a:off x="0" y="1308248"/>
          <a:ext cx="6214974" cy="46800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273564"/>
              </a:solidFill>
            </a:rPr>
            <a:t>AI </a:t>
          </a:r>
          <a:r>
            <a:rPr lang="en-US" sz="2000" b="1" kern="1200">
              <a:solidFill>
                <a:srgbClr val="273564"/>
              </a:solidFill>
            </a:rPr>
            <a:t>for FQHCs</a:t>
          </a:r>
          <a:endParaRPr lang="en-US" sz="2000" b="1" kern="1200" dirty="0">
            <a:solidFill>
              <a:srgbClr val="273564"/>
            </a:solidFill>
          </a:endParaRPr>
        </a:p>
      </dsp:txBody>
      <dsp:txXfrm>
        <a:off x="22846" y="1331094"/>
        <a:ext cx="6169282" cy="422308"/>
      </dsp:txXfrm>
    </dsp:sp>
    <dsp:sp modelId="{A9583BB9-0C7E-4D49-BD38-8EE634BE53E8}">
      <dsp:nvSpPr>
        <dsp:cNvPr id="0" name=""/>
        <dsp:cNvSpPr/>
      </dsp:nvSpPr>
      <dsp:spPr>
        <a:xfrm>
          <a:off x="0" y="1833848"/>
          <a:ext cx="6214974" cy="46800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273564"/>
              </a:solidFill>
            </a:rPr>
            <a:t>Governance &amp; Responsible AI Use</a:t>
          </a:r>
        </a:p>
      </dsp:txBody>
      <dsp:txXfrm>
        <a:off x="22846" y="1856694"/>
        <a:ext cx="6169282" cy="422308"/>
      </dsp:txXfrm>
    </dsp:sp>
    <dsp:sp modelId="{6F5A4DB3-7C85-4141-8E12-D76C9AD203B5}">
      <dsp:nvSpPr>
        <dsp:cNvPr id="0" name=""/>
        <dsp:cNvSpPr/>
      </dsp:nvSpPr>
      <dsp:spPr>
        <a:xfrm>
          <a:off x="0" y="2359448"/>
          <a:ext cx="6214974" cy="46800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273564"/>
              </a:solidFill>
            </a:rPr>
            <a:t>Practical AI Use Cases for Quality &amp; Operations</a:t>
          </a:r>
        </a:p>
      </dsp:txBody>
      <dsp:txXfrm>
        <a:off x="22846" y="2382294"/>
        <a:ext cx="6169282" cy="422308"/>
      </dsp:txXfrm>
    </dsp:sp>
    <dsp:sp modelId="{889206D0-CA1E-428D-9976-0049F2D6713D}">
      <dsp:nvSpPr>
        <dsp:cNvPr id="0" name=""/>
        <dsp:cNvSpPr/>
      </dsp:nvSpPr>
      <dsp:spPr>
        <a:xfrm>
          <a:off x="0" y="2885048"/>
          <a:ext cx="6214974" cy="46800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273564"/>
              </a:solidFill>
            </a:rPr>
            <a:t>Interactive Scenarios &amp; Group Discussion</a:t>
          </a:r>
        </a:p>
      </dsp:txBody>
      <dsp:txXfrm>
        <a:off x="22846" y="2907894"/>
        <a:ext cx="6169282" cy="422308"/>
      </dsp:txXfrm>
    </dsp:sp>
    <dsp:sp modelId="{78DB644A-057E-4F78-AA0A-695860890836}">
      <dsp:nvSpPr>
        <dsp:cNvPr id="0" name=""/>
        <dsp:cNvSpPr/>
      </dsp:nvSpPr>
      <dsp:spPr>
        <a:xfrm>
          <a:off x="0" y="3410648"/>
          <a:ext cx="6214974" cy="46800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rgbClr val="273564"/>
              </a:solidFill>
            </a:rPr>
            <a:t>Key Takeaways &amp; Getting Started</a:t>
          </a:r>
        </a:p>
      </dsp:txBody>
      <dsp:txXfrm>
        <a:off x="22846" y="3433494"/>
        <a:ext cx="6169282" cy="422308"/>
      </dsp:txXfrm>
    </dsp:sp>
    <dsp:sp modelId="{2E31D4B1-FBD9-4887-9FD0-8F360AD927D6}">
      <dsp:nvSpPr>
        <dsp:cNvPr id="0" name=""/>
        <dsp:cNvSpPr/>
      </dsp:nvSpPr>
      <dsp:spPr>
        <a:xfrm>
          <a:off x="0" y="3936248"/>
          <a:ext cx="6214974" cy="468000"/>
        </a:xfrm>
        <a:prstGeom prst="roundRect">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solidFill>
                <a:srgbClr val="273564"/>
              </a:solidFill>
            </a:rPr>
            <a:t>Q&amp;A</a:t>
          </a:r>
          <a:endParaRPr lang="en-US" sz="2000" b="1" kern="1200" dirty="0">
            <a:solidFill>
              <a:srgbClr val="273564"/>
            </a:solidFill>
          </a:endParaRPr>
        </a:p>
      </dsp:txBody>
      <dsp:txXfrm>
        <a:off x="22846" y="3959094"/>
        <a:ext cx="6169282" cy="4223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6CA51-08D2-4B84-97B4-066FE812B4B6}">
      <dsp:nvSpPr>
        <dsp:cNvPr id="0" name=""/>
        <dsp:cNvSpPr/>
      </dsp:nvSpPr>
      <dsp:spPr>
        <a:xfrm>
          <a:off x="0" y="355977"/>
          <a:ext cx="7534453" cy="1323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4757" tIns="312420" rIns="58475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solidFill>
                <a:srgbClr val="273564"/>
              </a:solidFill>
            </a:rPr>
            <a:t>EHR</a:t>
          </a:r>
        </a:p>
        <a:p>
          <a:pPr marL="114300" lvl="1" indent="-114300" algn="l" defTabSz="666750">
            <a:lnSpc>
              <a:spcPct val="90000"/>
            </a:lnSpc>
            <a:spcBef>
              <a:spcPct val="0"/>
            </a:spcBef>
            <a:spcAft>
              <a:spcPct val="15000"/>
            </a:spcAft>
            <a:buChar char="•"/>
          </a:pPr>
          <a:r>
            <a:rPr lang="en-US" sz="1500" kern="1200" dirty="0">
              <a:solidFill>
                <a:srgbClr val="273564"/>
              </a:solidFill>
            </a:rPr>
            <a:t>UDS</a:t>
          </a:r>
        </a:p>
        <a:p>
          <a:pPr marL="114300" lvl="1" indent="-114300" algn="l" defTabSz="666750">
            <a:lnSpc>
              <a:spcPct val="90000"/>
            </a:lnSpc>
            <a:spcBef>
              <a:spcPct val="0"/>
            </a:spcBef>
            <a:spcAft>
              <a:spcPct val="15000"/>
            </a:spcAft>
            <a:buChar char="•"/>
          </a:pPr>
          <a:r>
            <a:rPr lang="en-US" sz="1500" kern="1200" dirty="0">
              <a:solidFill>
                <a:srgbClr val="273564"/>
              </a:solidFill>
            </a:rPr>
            <a:t>Revenue cycle</a:t>
          </a:r>
        </a:p>
        <a:p>
          <a:pPr marL="114300" lvl="1" indent="-114300" algn="l" defTabSz="666750">
            <a:lnSpc>
              <a:spcPct val="90000"/>
            </a:lnSpc>
            <a:spcBef>
              <a:spcPct val="0"/>
            </a:spcBef>
            <a:spcAft>
              <a:spcPct val="15000"/>
            </a:spcAft>
            <a:buChar char="•"/>
          </a:pPr>
          <a:r>
            <a:rPr lang="en-US" sz="1500" kern="1200" dirty="0">
              <a:solidFill>
                <a:srgbClr val="273564"/>
              </a:solidFill>
            </a:rPr>
            <a:t>Operational reports</a:t>
          </a:r>
        </a:p>
      </dsp:txBody>
      <dsp:txXfrm>
        <a:off x="0" y="355977"/>
        <a:ext cx="7534453" cy="1323000"/>
      </dsp:txXfrm>
    </dsp:sp>
    <dsp:sp modelId="{01C1AF1D-BEAF-4390-9A34-C9FE278E6F24}">
      <dsp:nvSpPr>
        <dsp:cNvPr id="0" name=""/>
        <dsp:cNvSpPr/>
      </dsp:nvSpPr>
      <dsp:spPr>
        <a:xfrm>
          <a:off x="376722" y="134577"/>
          <a:ext cx="5274117" cy="4428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349" tIns="0" rIns="199349" bIns="0" numCol="1" spcCol="1270" anchor="ctr" anchorCtr="0">
          <a:noAutofit/>
        </a:bodyPr>
        <a:lstStyle/>
        <a:p>
          <a:pPr marL="0" lvl="0" indent="0" algn="l" defTabSz="666750">
            <a:lnSpc>
              <a:spcPct val="90000"/>
            </a:lnSpc>
            <a:spcBef>
              <a:spcPct val="0"/>
            </a:spcBef>
            <a:spcAft>
              <a:spcPct val="35000"/>
            </a:spcAft>
            <a:buNone/>
          </a:pPr>
          <a:r>
            <a:rPr lang="en-US" sz="1500" b="1" kern="1200" dirty="0"/>
            <a:t>Data Collection</a:t>
          </a:r>
        </a:p>
      </dsp:txBody>
      <dsp:txXfrm>
        <a:off x="398338" y="156193"/>
        <a:ext cx="5230885" cy="399568"/>
      </dsp:txXfrm>
    </dsp:sp>
    <dsp:sp modelId="{AA1F1C75-7FC6-4A2B-AFAA-136935F7A75B}">
      <dsp:nvSpPr>
        <dsp:cNvPr id="0" name=""/>
        <dsp:cNvSpPr/>
      </dsp:nvSpPr>
      <dsp:spPr>
        <a:xfrm>
          <a:off x="0" y="1981377"/>
          <a:ext cx="7534453" cy="1086750"/>
        </a:xfrm>
        <a:prstGeom prst="rect">
          <a:avLst/>
        </a:prstGeom>
        <a:solidFill>
          <a:schemeClr val="lt1">
            <a:alpha val="90000"/>
            <a:hueOff val="0"/>
            <a:satOff val="0"/>
            <a:lumOff val="0"/>
            <a:alphaOff val="0"/>
          </a:schemeClr>
        </a:solidFill>
        <a:ln w="12700" cap="flat" cmpd="sng" algn="ctr">
          <a:solidFill>
            <a:schemeClr val="accent2">
              <a:hueOff val="635584"/>
              <a:satOff val="-10760"/>
              <a:lumOff val="353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4757" tIns="312420" rIns="58475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solidFill>
                <a:srgbClr val="273564"/>
              </a:solidFill>
            </a:rPr>
            <a:t>Summarize reports</a:t>
          </a:r>
        </a:p>
        <a:p>
          <a:pPr marL="114300" lvl="1" indent="-114300" algn="l" defTabSz="666750">
            <a:lnSpc>
              <a:spcPct val="90000"/>
            </a:lnSpc>
            <a:spcBef>
              <a:spcPct val="0"/>
            </a:spcBef>
            <a:spcAft>
              <a:spcPct val="15000"/>
            </a:spcAft>
            <a:buChar char="•"/>
          </a:pPr>
          <a:r>
            <a:rPr lang="en-US" sz="1500" kern="1200" dirty="0">
              <a:solidFill>
                <a:srgbClr val="273564"/>
              </a:solidFill>
            </a:rPr>
            <a:t>Identify patterns</a:t>
          </a:r>
        </a:p>
        <a:p>
          <a:pPr marL="114300" lvl="1" indent="-114300" algn="l" defTabSz="666750">
            <a:lnSpc>
              <a:spcPct val="90000"/>
            </a:lnSpc>
            <a:spcBef>
              <a:spcPct val="0"/>
            </a:spcBef>
            <a:spcAft>
              <a:spcPct val="15000"/>
            </a:spcAft>
            <a:buChar char="•"/>
          </a:pPr>
          <a:r>
            <a:rPr lang="en-US" sz="1500" kern="1200" dirty="0">
              <a:solidFill>
                <a:srgbClr val="273564"/>
              </a:solidFill>
            </a:rPr>
            <a:t>Detect anomalies</a:t>
          </a:r>
        </a:p>
      </dsp:txBody>
      <dsp:txXfrm>
        <a:off x="0" y="1981377"/>
        <a:ext cx="7534453" cy="1086750"/>
      </dsp:txXfrm>
    </dsp:sp>
    <dsp:sp modelId="{621727F5-96E2-40E7-A51C-DADC7151A591}">
      <dsp:nvSpPr>
        <dsp:cNvPr id="0" name=""/>
        <dsp:cNvSpPr/>
      </dsp:nvSpPr>
      <dsp:spPr>
        <a:xfrm>
          <a:off x="376722" y="1759977"/>
          <a:ext cx="5274117" cy="442800"/>
        </a:xfrm>
        <a:prstGeom prst="roundRect">
          <a:avLst/>
        </a:prstGeom>
        <a:gradFill rotWithShape="0">
          <a:gsLst>
            <a:gs pos="0">
              <a:schemeClr val="accent2">
                <a:hueOff val="635584"/>
                <a:satOff val="-10760"/>
                <a:lumOff val="3530"/>
                <a:alphaOff val="0"/>
                <a:satMod val="103000"/>
                <a:lumMod val="102000"/>
                <a:tint val="94000"/>
              </a:schemeClr>
            </a:gs>
            <a:gs pos="50000">
              <a:schemeClr val="accent2">
                <a:hueOff val="635584"/>
                <a:satOff val="-10760"/>
                <a:lumOff val="3530"/>
                <a:alphaOff val="0"/>
                <a:satMod val="110000"/>
                <a:lumMod val="100000"/>
                <a:shade val="100000"/>
              </a:schemeClr>
            </a:gs>
            <a:gs pos="100000">
              <a:schemeClr val="accent2">
                <a:hueOff val="635584"/>
                <a:satOff val="-10760"/>
                <a:lumOff val="353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349" tIns="0" rIns="199349" bIns="0" numCol="1" spcCol="1270" anchor="ctr" anchorCtr="0">
          <a:noAutofit/>
        </a:bodyPr>
        <a:lstStyle/>
        <a:p>
          <a:pPr marL="0" lvl="0" indent="0" algn="l" defTabSz="666750">
            <a:lnSpc>
              <a:spcPct val="90000"/>
            </a:lnSpc>
            <a:spcBef>
              <a:spcPct val="0"/>
            </a:spcBef>
            <a:spcAft>
              <a:spcPct val="35000"/>
            </a:spcAft>
            <a:buNone/>
          </a:pPr>
          <a:r>
            <a:rPr lang="en-US" sz="1500" b="1" kern="1200" dirty="0"/>
            <a:t>Data Interpretation</a:t>
          </a:r>
        </a:p>
      </dsp:txBody>
      <dsp:txXfrm>
        <a:off x="398338" y="1781593"/>
        <a:ext cx="5230885" cy="399568"/>
      </dsp:txXfrm>
    </dsp:sp>
    <dsp:sp modelId="{30C51CB8-9F9B-427A-9BD4-A2E9D9A5DA63}">
      <dsp:nvSpPr>
        <dsp:cNvPr id="0" name=""/>
        <dsp:cNvSpPr/>
      </dsp:nvSpPr>
      <dsp:spPr>
        <a:xfrm>
          <a:off x="0" y="3370527"/>
          <a:ext cx="7534453" cy="1086750"/>
        </a:xfrm>
        <a:prstGeom prst="rect">
          <a:avLst/>
        </a:prstGeom>
        <a:solidFill>
          <a:schemeClr val="lt1">
            <a:alpha val="90000"/>
            <a:hueOff val="0"/>
            <a:satOff val="0"/>
            <a:lumOff val="0"/>
            <a:alphaOff val="0"/>
          </a:schemeClr>
        </a:solidFill>
        <a:ln w="12700" cap="flat" cmpd="sng" algn="ctr">
          <a:solidFill>
            <a:schemeClr val="accent2">
              <a:hueOff val="1271169"/>
              <a:satOff val="-21521"/>
              <a:lumOff val="705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4757" tIns="312420" rIns="58475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solidFill>
                <a:srgbClr val="273564"/>
              </a:solidFill>
            </a:rPr>
            <a:t>Root cause hypotheses</a:t>
          </a:r>
        </a:p>
        <a:p>
          <a:pPr marL="114300" lvl="1" indent="-114300" algn="l" defTabSz="666750">
            <a:lnSpc>
              <a:spcPct val="90000"/>
            </a:lnSpc>
            <a:spcBef>
              <a:spcPct val="0"/>
            </a:spcBef>
            <a:spcAft>
              <a:spcPct val="15000"/>
            </a:spcAft>
            <a:buChar char="•"/>
          </a:pPr>
          <a:r>
            <a:rPr lang="en-US" sz="1500" kern="1200" dirty="0">
              <a:solidFill>
                <a:srgbClr val="273564"/>
              </a:solidFill>
            </a:rPr>
            <a:t>Performance comparisons</a:t>
          </a:r>
        </a:p>
        <a:p>
          <a:pPr marL="114300" lvl="1" indent="-114300" algn="l" defTabSz="666750">
            <a:lnSpc>
              <a:spcPct val="90000"/>
            </a:lnSpc>
            <a:spcBef>
              <a:spcPct val="0"/>
            </a:spcBef>
            <a:spcAft>
              <a:spcPct val="15000"/>
            </a:spcAft>
            <a:buChar char="•"/>
          </a:pPr>
          <a:r>
            <a:rPr lang="en-US" sz="1500" kern="1200" dirty="0">
              <a:solidFill>
                <a:srgbClr val="273564"/>
              </a:solidFill>
            </a:rPr>
            <a:t>Emerging risks</a:t>
          </a:r>
        </a:p>
      </dsp:txBody>
      <dsp:txXfrm>
        <a:off x="0" y="3370527"/>
        <a:ext cx="7534453" cy="1086750"/>
      </dsp:txXfrm>
    </dsp:sp>
    <dsp:sp modelId="{7EAF0ECB-458E-418D-83E9-75C8BF251FD0}">
      <dsp:nvSpPr>
        <dsp:cNvPr id="0" name=""/>
        <dsp:cNvSpPr/>
      </dsp:nvSpPr>
      <dsp:spPr>
        <a:xfrm>
          <a:off x="376722" y="3149127"/>
          <a:ext cx="5274117" cy="442800"/>
        </a:xfrm>
        <a:prstGeom prst="roundRect">
          <a:avLst/>
        </a:prstGeom>
        <a:gradFill rotWithShape="0">
          <a:gsLst>
            <a:gs pos="0">
              <a:schemeClr val="accent2">
                <a:hueOff val="1271169"/>
                <a:satOff val="-21521"/>
                <a:lumOff val="7059"/>
                <a:alphaOff val="0"/>
                <a:satMod val="103000"/>
                <a:lumMod val="102000"/>
                <a:tint val="94000"/>
              </a:schemeClr>
            </a:gs>
            <a:gs pos="50000">
              <a:schemeClr val="accent2">
                <a:hueOff val="1271169"/>
                <a:satOff val="-21521"/>
                <a:lumOff val="7059"/>
                <a:alphaOff val="0"/>
                <a:satMod val="110000"/>
                <a:lumMod val="100000"/>
                <a:shade val="100000"/>
              </a:schemeClr>
            </a:gs>
            <a:gs pos="100000">
              <a:schemeClr val="accent2">
                <a:hueOff val="1271169"/>
                <a:satOff val="-21521"/>
                <a:lumOff val="705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349" tIns="0" rIns="199349" bIns="0" numCol="1" spcCol="1270" anchor="ctr" anchorCtr="0">
          <a:noAutofit/>
        </a:bodyPr>
        <a:lstStyle/>
        <a:p>
          <a:pPr marL="0" lvl="0" indent="0" algn="l" defTabSz="666750">
            <a:lnSpc>
              <a:spcPct val="90000"/>
            </a:lnSpc>
            <a:spcBef>
              <a:spcPct val="0"/>
            </a:spcBef>
            <a:spcAft>
              <a:spcPct val="35000"/>
            </a:spcAft>
            <a:buNone/>
          </a:pPr>
          <a:r>
            <a:rPr lang="en-US" sz="1500" b="1" kern="1200" dirty="0"/>
            <a:t>Identify Improvement Opportunities</a:t>
          </a:r>
        </a:p>
      </dsp:txBody>
      <dsp:txXfrm>
        <a:off x="398338" y="3170743"/>
        <a:ext cx="5230885" cy="399568"/>
      </dsp:txXfrm>
    </dsp:sp>
    <dsp:sp modelId="{C6B4E9A0-263F-41C7-BC9A-685D977CE6D3}">
      <dsp:nvSpPr>
        <dsp:cNvPr id="0" name=""/>
        <dsp:cNvSpPr/>
      </dsp:nvSpPr>
      <dsp:spPr>
        <a:xfrm>
          <a:off x="0" y="4759677"/>
          <a:ext cx="7534453" cy="1086750"/>
        </a:xfrm>
        <a:prstGeom prst="rect">
          <a:avLst/>
        </a:prstGeom>
        <a:solidFill>
          <a:schemeClr val="lt1">
            <a:alpha val="90000"/>
            <a:hueOff val="0"/>
            <a:satOff val="0"/>
            <a:lumOff val="0"/>
            <a:alphaOff val="0"/>
          </a:schemeClr>
        </a:solidFill>
        <a:ln w="12700" cap="flat" cmpd="sng" algn="ctr">
          <a:solidFill>
            <a:schemeClr val="accent2">
              <a:hueOff val="1906753"/>
              <a:satOff val="-32282"/>
              <a:lumOff val="1058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4757" tIns="312420" rIns="58475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solidFill>
                <a:srgbClr val="273564"/>
              </a:solidFill>
            </a:rPr>
            <a:t>Prioritize interventions</a:t>
          </a:r>
        </a:p>
        <a:p>
          <a:pPr marL="114300" lvl="1" indent="-114300" algn="l" defTabSz="666750">
            <a:lnSpc>
              <a:spcPct val="90000"/>
            </a:lnSpc>
            <a:spcBef>
              <a:spcPct val="0"/>
            </a:spcBef>
            <a:spcAft>
              <a:spcPct val="15000"/>
            </a:spcAft>
            <a:buChar char="•"/>
          </a:pPr>
          <a:r>
            <a:rPr lang="en-US" sz="1500" kern="1200" dirty="0">
              <a:solidFill>
                <a:srgbClr val="273564"/>
              </a:solidFill>
            </a:rPr>
            <a:t>Prepare leadership briefings</a:t>
          </a:r>
        </a:p>
        <a:p>
          <a:pPr marL="114300" lvl="1" indent="-114300" algn="l" defTabSz="666750">
            <a:lnSpc>
              <a:spcPct val="90000"/>
            </a:lnSpc>
            <a:spcBef>
              <a:spcPct val="0"/>
            </a:spcBef>
            <a:spcAft>
              <a:spcPct val="15000"/>
            </a:spcAft>
            <a:buChar char="•"/>
          </a:pPr>
          <a:r>
            <a:rPr lang="en-US" sz="1500" kern="1200" dirty="0">
              <a:solidFill>
                <a:srgbClr val="273564"/>
              </a:solidFill>
            </a:rPr>
            <a:t>Identify improvement projects</a:t>
          </a:r>
        </a:p>
      </dsp:txBody>
      <dsp:txXfrm>
        <a:off x="0" y="4759677"/>
        <a:ext cx="7534453" cy="1086750"/>
      </dsp:txXfrm>
    </dsp:sp>
    <dsp:sp modelId="{2BE7194F-2D2A-45D9-96DA-9C98C6026335}">
      <dsp:nvSpPr>
        <dsp:cNvPr id="0" name=""/>
        <dsp:cNvSpPr/>
      </dsp:nvSpPr>
      <dsp:spPr>
        <a:xfrm>
          <a:off x="376722" y="4538277"/>
          <a:ext cx="5274117" cy="442800"/>
        </a:xfrm>
        <a:prstGeom prst="roundRect">
          <a:avLst/>
        </a:prstGeom>
        <a:gradFill rotWithShape="0">
          <a:gsLst>
            <a:gs pos="0">
              <a:schemeClr val="accent2">
                <a:hueOff val="1906753"/>
                <a:satOff val="-32282"/>
                <a:lumOff val="10589"/>
                <a:alphaOff val="0"/>
                <a:satMod val="103000"/>
                <a:lumMod val="102000"/>
                <a:tint val="94000"/>
              </a:schemeClr>
            </a:gs>
            <a:gs pos="50000">
              <a:schemeClr val="accent2">
                <a:hueOff val="1906753"/>
                <a:satOff val="-32282"/>
                <a:lumOff val="10589"/>
                <a:alphaOff val="0"/>
                <a:satMod val="110000"/>
                <a:lumMod val="100000"/>
                <a:shade val="100000"/>
              </a:schemeClr>
            </a:gs>
            <a:gs pos="100000">
              <a:schemeClr val="accent2">
                <a:hueOff val="1906753"/>
                <a:satOff val="-32282"/>
                <a:lumOff val="1058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349" tIns="0" rIns="199349" bIns="0" numCol="1" spcCol="1270" anchor="ctr" anchorCtr="0">
          <a:noAutofit/>
        </a:bodyPr>
        <a:lstStyle/>
        <a:p>
          <a:pPr marL="0" lvl="0" indent="0" algn="l" defTabSz="666750">
            <a:lnSpc>
              <a:spcPct val="90000"/>
            </a:lnSpc>
            <a:spcBef>
              <a:spcPct val="0"/>
            </a:spcBef>
            <a:spcAft>
              <a:spcPct val="35000"/>
            </a:spcAft>
            <a:buNone/>
          </a:pPr>
          <a:r>
            <a:rPr lang="en-US" sz="1500" b="1" kern="1200" dirty="0"/>
            <a:t>Improvement Interventions</a:t>
          </a:r>
        </a:p>
      </dsp:txBody>
      <dsp:txXfrm>
        <a:off x="398338" y="4559893"/>
        <a:ext cx="5230885" cy="399568"/>
      </dsp:txXfrm>
    </dsp:sp>
    <dsp:sp modelId="{E6E00CEF-54C0-4A50-A14E-880407E911F5}">
      <dsp:nvSpPr>
        <dsp:cNvPr id="0" name=""/>
        <dsp:cNvSpPr/>
      </dsp:nvSpPr>
      <dsp:spPr>
        <a:xfrm>
          <a:off x="0" y="6148827"/>
          <a:ext cx="7534453" cy="378000"/>
        </a:xfrm>
        <a:prstGeom prst="rect">
          <a:avLst/>
        </a:prstGeom>
        <a:solidFill>
          <a:schemeClr val="lt1">
            <a:alpha val="90000"/>
            <a:hueOff val="0"/>
            <a:satOff val="0"/>
            <a:lumOff val="0"/>
            <a:alphaOff val="0"/>
          </a:schemeClr>
        </a:solidFill>
        <a:ln w="12700" cap="flat" cmpd="sng" algn="ctr">
          <a:solidFill>
            <a:schemeClr val="accent2">
              <a:hueOff val="2542338"/>
              <a:satOff val="-43042"/>
              <a:lumOff val="14119"/>
              <a:alphaOff val="0"/>
            </a:schemeClr>
          </a:solidFill>
          <a:prstDash val="solid"/>
          <a:miter lim="800000"/>
        </a:ln>
        <a:effectLst/>
      </dsp:spPr>
      <dsp:style>
        <a:lnRef idx="1">
          <a:scrgbClr r="0" g="0" b="0"/>
        </a:lnRef>
        <a:fillRef idx="1">
          <a:scrgbClr r="0" g="0" b="0"/>
        </a:fillRef>
        <a:effectRef idx="0">
          <a:scrgbClr r="0" g="0" b="0"/>
        </a:effectRef>
        <a:fontRef idx="minor"/>
      </dsp:style>
    </dsp:sp>
    <dsp:sp modelId="{DAF6794B-C091-4053-8CE4-E4F239E7528E}">
      <dsp:nvSpPr>
        <dsp:cNvPr id="0" name=""/>
        <dsp:cNvSpPr/>
      </dsp:nvSpPr>
      <dsp:spPr>
        <a:xfrm>
          <a:off x="376722" y="5927427"/>
          <a:ext cx="5274117" cy="442800"/>
        </a:xfrm>
        <a:prstGeom prst="roundRect">
          <a:avLst/>
        </a:prstGeom>
        <a:gradFill rotWithShape="0">
          <a:gsLst>
            <a:gs pos="0">
              <a:schemeClr val="accent2">
                <a:hueOff val="2542338"/>
                <a:satOff val="-43042"/>
                <a:lumOff val="14119"/>
                <a:alphaOff val="0"/>
                <a:satMod val="103000"/>
                <a:lumMod val="102000"/>
                <a:tint val="94000"/>
              </a:schemeClr>
            </a:gs>
            <a:gs pos="50000">
              <a:schemeClr val="accent2">
                <a:hueOff val="2542338"/>
                <a:satOff val="-43042"/>
                <a:lumOff val="14119"/>
                <a:alphaOff val="0"/>
                <a:satMod val="110000"/>
                <a:lumMod val="100000"/>
                <a:shade val="100000"/>
              </a:schemeClr>
            </a:gs>
            <a:gs pos="100000">
              <a:schemeClr val="accent2">
                <a:hueOff val="2542338"/>
                <a:satOff val="-43042"/>
                <a:lumOff val="1411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9349" tIns="0" rIns="199349" bIns="0" numCol="1" spcCol="1270" anchor="ctr" anchorCtr="0">
          <a:noAutofit/>
        </a:bodyPr>
        <a:lstStyle/>
        <a:p>
          <a:pPr marL="0" lvl="0" indent="0" algn="l" defTabSz="666750">
            <a:lnSpc>
              <a:spcPct val="90000"/>
            </a:lnSpc>
            <a:spcBef>
              <a:spcPct val="0"/>
            </a:spcBef>
            <a:spcAft>
              <a:spcPct val="35000"/>
            </a:spcAft>
            <a:buNone/>
          </a:pPr>
          <a:r>
            <a:rPr lang="en-US" sz="1500" b="1" kern="1200"/>
            <a:t>Monitor Results</a:t>
          </a:r>
        </a:p>
      </dsp:txBody>
      <dsp:txXfrm>
        <a:off x="398338" y="5949043"/>
        <a:ext cx="5230885" cy="399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57CD8D-7CED-4E10-ACDA-306116083469}">
      <dsp:nvSpPr>
        <dsp:cNvPr id="0" name=""/>
        <dsp:cNvSpPr/>
      </dsp:nvSpPr>
      <dsp:spPr>
        <a:xfrm>
          <a:off x="582645" y="1178"/>
          <a:ext cx="2174490" cy="1304694"/>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Quality Improvement</a:t>
          </a:r>
        </a:p>
      </dsp:txBody>
      <dsp:txXfrm>
        <a:off x="582645" y="1178"/>
        <a:ext cx="2174490" cy="1304694"/>
      </dsp:txXfrm>
    </dsp:sp>
    <dsp:sp modelId="{FBED46AB-F10A-4A22-B88A-1FA90DAF0D1A}">
      <dsp:nvSpPr>
        <dsp:cNvPr id="0" name=""/>
        <dsp:cNvSpPr/>
      </dsp:nvSpPr>
      <dsp:spPr>
        <a:xfrm>
          <a:off x="2974584" y="1178"/>
          <a:ext cx="2174490" cy="1304694"/>
        </a:xfrm>
        <a:prstGeom prst="rect">
          <a:avLst/>
        </a:prstGeom>
        <a:solidFill>
          <a:schemeClr val="accent2">
            <a:hueOff val="231122"/>
            <a:satOff val="-3913"/>
            <a:lumOff val="128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Population Health</a:t>
          </a:r>
        </a:p>
      </dsp:txBody>
      <dsp:txXfrm>
        <a:off x="2974584" y="1178"/>
        <a:ext cx="2174490" cy="1304694"/>
      </dsp:txXfrm>
    </dsp:sp>
    <dsp:sp modelId="{24A66B34-E36C-463D-B608-DC7518D64B87}">
      <dsp:nvSpPr>
        <dsp:cNvPr id="0" name=""/>
        <dsp:cNvSpPr/>
      </dsp:nvSpPr>
      <dsp:spPr>
        <a:xfrm>
          <a:off x="5366524" y="1178"/>
          <a:ext cx="2174490" cy="1304694"/>
        </a:xfrm>
        <a:prstGeom prst="rect">
          <a:avLst/>
        </a:prstGeom>
        <a:solidFill>
          <a:schemeClr val="accent2">
            <a:hueOff val="462243"/>
            <a:satOff val="-7826"/>
            <a:lumOff val="256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Patient Access and Operations</a:t>
          </a:r>
        </a:p>
      </dsp:txBody>
      <dsp:txXfrm>
        <a:off x="5366524" y="1178"/>
        <a:ext cx="2174490" cy="1304694"/>
      </dsp:txXfrm>
    </dsp:sp>
    <dsp:sp modelId="{B7024068-27E3-4F28-8116-85E51808A948}">
      <dsp:nvSpPr>
        <dsp:cNvPr id="0" name=""/>
        <dsp:cNvSpPr/>
      </dsp:nvSpPr>
      <dsp:spPr>
        <a:xfrm>
          <a:off x="7758464" y="1178"/>
          <a:ext cx="2174490" cy="1304694"/>
        </a:xfrm>
        <a:prstGeom prst="rect">
          <a:avLst/>
        </a:prstGeom>
        <a:solidFill>
          <a:schemeClr val="accent2">
            <a:hueOff val="693365"/>
            <a:satOff val="-11739"/>
            <a:lumOff val="385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Financial Analytics</a:t>
          </a:r>
        </a:p>
      </dsp:txBody>
      <dsp:txXfrm>
        <a:off x="7758464" y="1178"/>
        <a:ext cx="2174490" cy="1304694"/>
      </dsp:txXfrm>
    </dsp:sp>
    <dsp:sp modelId="{B2208D84-1DC8-461A-ADC9-7257342CDA84}">
      <dsp:nvSpPr>
        <dsp:cNvPr id="0" name=""/>
        <dsp:cNvSpPr/>
      </dsp:nvSpPr>
      <dsp:spPr>
        <a:xfrm>
          <a:off x="582645" y="1523321"/>
          <a:ext cx="2174490" cy="1304694"/>
        </a:xfrm>
        <a:prstGeom prst="rect">
          <a:avLst/>
        </a:prstGeom>
        <a:solidFill>
          <a:schemeClr val="accent2">
            <a:hueOff val="924487"/>
            <a:satOff val="-15652"/>
            <a:lumOff val="513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Revenue Cycle</a:t>
          </a:r>
        </a:p>
      </dsp:txBody>
      <dsp:txXfrm>
        <a:off x="582645" y="1523321"/>
        <a:ext cx="2174490" cy="1304694"/>
      </dsp:txXfrm>
    </dsp:sp>
    <dsp:sp modelId="{FCA56AB3-C31C-4B5E-98DD-755404BB756D}">
      <dsp:nvSpPr>
        <dsp:cNvPr id="0" name=""/>
        <dsp:cNvSpPr/>
      </dsp:nvSpPr>
      <dsp:spPr>
        <a:xfrm>
          <a:off x="2974584" y="1523321"/>
          <a:ext cx="2174490" cy="1304694"/>
        </a:xfrm>
        <a:prstGeom prst="rect">
          <a:avLst/>
        </a:prstGeom>
        <a:solidFill>
          <a:schemeClr val="accent2">
            <a:hueOff val="1155608"/>
            <a:satOff val="-19565"/>
            <a:lumOff val="641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Workforce Strategy</a:t>
          </a:r>
        </a:p>
      </dsp:txBody>
      <dsp:txXfrm>
        <a:off x="2974584" y="1523321"/>
        <a:ext cx="2174490" cy="1304694"/>
      </dsp:txXfrm>
    </dsp:sp>
    <dsp:sp modelId="{71628F1E-9946-4772-AC4B-D779A070C742}">
      <dsp:nvSpPr>
        <dsp:cNvPr id="0" name=""/>
        <dsp:cNvSpPr/>
      </dsp:nvSpPr>
      <dsp:spPr>
        <a:xfrm>
          <a:off x="5366524" y="1523321"/>
          <a:ext cx="2174490" cy="1304694"/>
        </a:xfrm>
        <a:prstGeom prst="rect">
          <a:avLst/>
        </a:prstGeom>
        <a:solidFill>
          <a:schemeClr val="accent2">
            <a:hueOff val="1386730"/>
            <a:satOff val="-23477"/>
            <a:lumOff val="770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Reporting and Compliance</a:t>
          </a:r>
        </a:p>
      </dsp:txBody>
      <dsp:txXfrm>
        <a:off x="5366524" y="1523321"/>
        <a:ext cx="2174490" cy="1304694"/>
      </dsp:txXfrm>
    </dsp:sp>
    <dsp:sp modelId="{6C967299-2507-41EF-A3B4-4C8707DE8D6F}">
      <dsp:nvSpPr>
        <dsp:cNvPr id="0" name=""/>
        <dsp:cNvSpPr/>
      </dsp:nvSpPr>
      <dsp:spPr>
        <a:xfrm>
          <a:off x="7758464" y="1523321"/>
          <a:ext cx="2174490" cy="1304694"/>
        </a:xfrm>
        <a:prstGeom prst="rect">
          <a:avLst/>
        </a:prstGeom>
        <a:solidFill>
          <a:schemeClr val="accent2">
            <a:hueOff val="1617851"/>
            <a:satOff val="-27390"/>
            <a:lumOff val="898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Decision Support</a:t>
          </a:r>
        </a:p>
      </dsp:txBody>
      <dsp:txXfrm>
        <a:off x="7758464" y="1523321"/>
        <a:ext cx="2174490" cy="1304694"/>
      </dsp:txXfrm>
    </dsp:sp>
    <dsp:sp modelId="{024D5ED4-DC36-44B3-9890-5D80D0EF2EBF}">
      <dsp:nvSpPr>
        <dsp:cNvPr id="0" name=""/>
        <dsp:cNvSpPr/>
      </dsp:nvSpPr>
      <dsp:spPr>
        <a:xfrm>
          <a:off x="582645" y="3045465"/>
          <a:ext cx="2174490" cy="1304694"/>
        </a:xfrm>
        <a:prstGeom prst="rect">
          <a:avLst/>
        </a:prstGeom>
        <a:solidFill>
          <a:schemeClr val="accent2">
            <a:hueOff val="1848973"/>
            <a:satOff val="-31303"/>
            <a:lumOff val="1026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Documentation Management</a:t>
          </a:r>
        </a:p>
      </dsp:txBody>
      <dsp:txXfrm>
        <a:off x="582645" y="3045465"/>
        <a:ext cx="2174490" cy="1304694"/>
      </dsp:txXfrm>
    </dsp:sp>
    <dsp:sp modelId="{885721EB-2701-44F5-95AE-5E5740595DA2}">
      <dsp:nvSpPr>
        <dsp:cNvPr id="0" name=""/>
        <dsp:cNvSpPr/>
      </dsp:nvSpPr>
      <dsp:spPr>
        <a:xfrm>
          <a:off x="2974584" y="3045465"/>
          <a:ext cx="2174490" cy="1304694"/>
        </a:xfrm>
        <a:prstGeom prst="rect">
          <a:avLst/>
        </a:prstGeom>
        <a:solidFill>
          <a:schemeClr val="accent2">
            <a:hueOff val="2080095"/>
            <a:satOff val="-35216"/>
            <a:lumOff val="115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Strategic Planning</a:t>
          </a:r>
        </a:p>
      </dsp:txBody>
      <dsp:txXfrm>
        <a:off x="2974584" y="3045465"/>
        <a:ext cx="2174490" cy="1304694"/>
      </dsp:txXfrm>
    </dsp:sp>
    <dsp:sp modelId="{7A60966D-FA18-4297-A612-ADC3FEFF0D83}">
      <dsp:nvSpPr>
        <dsp:cNvPr id="0" name=""/>
        <dsp:cNvSpPr/>
      </dsp:nvSpPr>
      <dsp:spPr>
        <a:xfrm>
          <a:off x="5366524" y="3045465"/>
          <a:ext cx="2174490" cy="1304694"/>
        </a:xfrm>
        <a:prstGeom prst="rect">
          <a:avLst/>
        </a:prstGeom>
        <a:solidFill>
          <a:schemeClr val="accent2">
            <a:hueOff val="2311216"/>
            <a:satOff val="-39129"/>
            <a:lumOff val="1283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Data Interpretation</a:t>
          </a:r>
        </a:p>
      </dsp:txBody>
      <dsp:txXfrm>
        <a:off x="5366524" y="3045465"/>
        <a:ext cx="2174490" cy="1304694"/>
      </dsp:txXfrm>
    </dsp:sp>
    <dsp:sp modelId="{13C863D6-5575-47AE-A223-F69FA484D18A}">
      <dsp:nvSpPr>
        <dsp:cNvPr id="0" name=""/>
        <dsp:cNvSpPr/>
      </dsp:nvSpPr>
      <dsp:spPr>
        <a:xfrm>
          <a:off x="7758464" y="3045465"/>
          <a:ext cx="2174490" cy="1304694"/>
        </a:xfrm>
        <a:prstGeom prst="rect">
          <a:avLst/>
        </a:prstGeom>
        <a:solidFill>
          <a:schemeClr val="accent2">
            <a:hueOff val="2542338"/>
            <a:satOff val="-43042"/>
            <a:lumOff val="1411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Administrative Support</a:t>
          </a:r>
        </a:p>
      </dsp:txBody>
      <dsp:txXfrm>
        <a:off x="7758464" y="3045465"/>
        <a:ext cx="2174490" cy="1304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F7F9EA-2AA5-41D0-8459-73A33680686C}">
      <dsp:nvSpPr>
        <dsp:cNvPr id="0" name=""/>
        <dsp:cNvSpPr/>
      </dsp:nvSpPr>
      <dsp:spPr>
        <a:xfrm>
          <a:off x="0" y="46143"/>
          <a:ext cx="7747000" cy="9360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273564"/>
              </a:solidFill>
            </a:rPr>
            <a:t>AI supports decision-making, it does not replace leadership judgment.</a:t>
          </a:r>
        </a:p>
      </dsp:txBody>
      <dsp:txXfrm>
        <a:off x="45692" y="91835"/>
        <a:ext cx="7655616" cy="844616"/>
      </dsp:txXfrm>
    </dsp:sp>
    <dsp:sp modelId="{E1474085-CEA4-4950-B8D7-9E4A6DBF6DF6}">
      <dsp:nvSpPr>
        <dsp:cNvPr id="0" name=""/>
        <dsp:cNvSpPr/>
      </dsp:nvSpPr>
      <dsp:spPr>
        <a:xfrm>
          <a:off x="0" y="1126143"/>
          <a:ext cx="7747000" cy="9360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273564"/>
              </a:solidFill>
            </a:rPr>
            <a:t>Outputs are only as good as the data and prompts provided.</a:t>
          </a:r>
        </a:p>
      </dsp:txBody>
      <dsp:txXfrm>
        <a:off x="45692" y="1171835"/>
        <a:ext cx="7655616" cy="844616"/>
      </dsp:txXfrm>
    </dsp:sp>
    <dsp:sp modelId="{0BFD8A3E-2E47-49F2-9971-0B824A94EFF6}">
      <dsp:nvSpPr>
        <dsp:cNvPr id="0" name=""/>
        <dsp:cNvSpPr/>
      </dsp:nvSpPr>
      <dsp:spPr>
        <a:xfrm>
          <a:off x="0" y="2206143"/>
          <a:ext cx="7747000" cy="9360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273564"/>
              </a:solidFill>
            </a:rPr>
            <a:t>Always review and validate AI-generated insights before acting.</a:t>
          </a:r>
        </a:p>
      </dsp:txBody>
      <dsp:txXfrm>
        <a:off x="45692" y="2251835"/>
        <a:ext cx="7655616" cy="844616"/>
      </dsp:txXfrm>
    </dsp:sp>
    <dsp:sp modelId="{743B771A-D5F8-4A3E-8E6E-03A94B344856}">
      <dsp:nvSpPr>
        <dsp:cNvPr id="0" name=""/>
        <dsp:cNvSpPr/>
      </dsp:nvSpPr>
      <dsp:spPr>
        <a:xfrm>
          <a:off x="0" y="3286143"/>
          <a:ext cx="7747000" cy="9360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273564"/>
              </a:solidFill>
            </a:rPr>
            <a:t>Do not enter PHI, PII, or sensitive financial data into unapproved tools.</a:t>
          </a:r>
        </a:p>
      </dsp:txBody>
      <dsp:txXfrm>
        <a:off x="45692" y="3331835"/>
        <a:ext cx="7655616" cy="844616"/>
      </dsp:txXfrm>
    </dsp:sp>
    <dsp:sp modelId="{A847C228-7D64-4B8E-AB31-80B387BF7B64}">
      <dsp:nvSpPr>
        <dsp:cNvPr id="0" name=""/>
        <dsp:cNvSpPr/>
      </dsp:nvSpPr>
      <dsp:spPr>
        <a:xfrm>
          <a:off x="0" y="4366143"/>
          <a:ext cx="7747000" cy="9360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273564"/>
              </a:solidFill>
            </a:rPr>
            <a:t>Use AI to assist with analysis, summarization, and idea generation, not final conclusions.</a:t>
          </a:r>
        </a:p>
      </dsp:txBody>
      <dsp:txXfrm>
        <a:off x="45692" y="4411835"/>
        <a:ext cx="7655616" cy="8446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FB8BD6-99D4-43A0-8502-46C9C706C361}">
      <dsp:nvSpPr>
        <dsp:cNvPr id="0" name=""/>
        <dsp:cNvSpPr/>
      </dsp:nvSpPr>
      <dsp:spPr>
        <a:xfrm>
          <a:off x="0" y="34501"/>
          <a:ext cx="7028335" cy="90733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273564"/>
              </a:solidFill>
            </a:rPr>
            <a:t>Clear prompts produce clearer, more actionable results.</a:t>
          </a:r>
        </a:p>
      </dsp:txBody>
      <dsp:txXfrm>
        <a:off x="44292" y="78793"/>
        <a:ext cx="6939751" cy="818751"/>
      </dsp:txXfrm>
    </dsp:sp>
    <dsp:sp modelId="{4BF09741-07CB-43E9-A403-F19B8177A804}">
      <dsp:nvSpPr>
        <dsp:cNvPr id="0" name=""/>
        <dsp:cNvSpPr/>
      </dsp:nvSpPr>
      <dsp:spPr>
        <a:xfrm>
          <a:off x="0" y="1077196"/>
          <a:ext cx="7028335" cy="90733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273564"/>
              </a:solidFill>
            </a:rPr>
            <a:t>Treat AI as a thinking partner that helps interpret data faster.</a:t>
          </a:r>
        </a:p>
      </dsp:txBody>
      <dsp:txXfrm>
        <a:off x="44292" y="1121488"/>
        <a:ext cx="6939751" cy="818751"/>
      </dsp:txXfrm>
    </dsp:sp>
    <dsp:sp modelId="{04101D01-BFDB-4264-B617-4B5EA2F21756}">
      <dsp:nvSpPr>
        <dsp:cNvPr id="0" name=""/>
        <dsp:cNvSpPr/>
      </dsp:nvSpPr>
      <dsp:spPr>
        <a:xfrm>
          <a:off x="0" y="2119891"/>
          <a:ext cx="7028335" cy="90733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273564"/>
              </a:solidFill>
            </a:rPr>
            <a:t>Strong governance and internal policies must guide AI use.</a:t>
          </a:r>
        </a:p>
      </dsp:txBody>
      <dsp:txXfrm>
        <a:off x="44292" y="2164183"/>
        <a:ext cx="6939751" cy="818751"/>
      </dsp:txXfrm>
    </dsp:sp>
    <dsp:sp modelId="{7BC8E520-93C1-4B40-ADE1-F24F5D3A0E64}">
      <dsp:nvSpPr>
        <dsp:cNvPr id="0" name=""/>
        <dsp:cNvSpPr/>
      </dsp:nvSpPr>
      <dsp:spPr>
        <a:xfrm>
          <a:off x="0" y="3162586"/>
          <a:ext cx="7028335" cy="90733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273564"/>
              </a:solidFill>
            </a:rPr>
            <a:t>Start small with practical use cases before expanding AI adoption.</a:t>
          </a:r>
        </a:p>
      </dsp:txBody>
      <dsp:txXfrm>
        <a:off x="44292" y="3206878"/>
        <a:ext cx="6939751" cy="818751"/>
      </dsp:txXfrm>
    </dsp:sp>
    <dsp:sp modelId="{4281DF36-1AF0-4CC0-A4A9-6EB3B6D5C5FF}">
      <dsp:nvSpPr>
        <dsp:cNvPr id="0" name=""/>
        <dsp:cNvSpPr/>
      </dsp:nvSpPr>
      <dsp:spPr>
        <a:xfrm>
          <a:off x="0" y="4205281"/>
          <a:ext cx="7028335" cy="90733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273564"/>
              </a:solidFill>
            </a:rPr>
            <a:t>The goal is better insight and faster understanding, not more technology.</a:t>
          </a:r>
        </a:p>
      </dsp:txBody>
      <dsp:txXfrm>
        <a:off x="44292" y="4249573"/>
        <a:ext cx="6939751" cy="81875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36BAFA-D8B8-6C64-B422-3F5E5D1756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C307211-F2F1-6A2B-B463-FC159557C2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5B4899-A5A8-4783-940D-401B0ADF7078}" type="datetimeFigureOut">
              <a:rPr lang="en-US" smtClean="0"/>
              <a:t>9/10/2026</a:t>
            </a:fld>
            <a:endParaRPr lang="en-US"/>
          </a:p>
        </p:txBody>
      </p:sp>
      <p:sp>
        <p:nvSpPr>
          <p:cNvPr id="4" name="Footer Placeholder 3">
            <a:extLst>
              <a:ext uri="{FF2B5EF4-FFF2-40B4-BE49-F238E27FC236}">
                <a16:creationId xmlns:a16="http://schemas.microsoft.com/office/drawing/2014/main" id="{4B45FC74-3A2F-E195-EFA3-333CFC9BB3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C9E67DC-8AFE-B255-9067-F19C2BFE06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A6B51F-5681-4025-B761-15D209B39CFE}" type="slidenum">
              <a:rPr lang="en-US" smtClean="0"/>
              <a:t>‹#›</a:t>
            </a:fld>
            <a:endParaRPr lang="en-US"/>
          </a:p>
        </p:txBody>
      </p:sp>
    </p:spTree>
    <p:extLst>
      <p:ext uri="{BB962C8B-B14F-4D97-AF65-F5344CB8AC3E}">
        <p14:creationId xmlns:p14="http://schemas.microsoft.com/office/powerpoint/2010/main" val="3731278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3925D8-5F59-3F4D-B67E-6B0D82461AFF}" type="datetimeFigureOut">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59A42-C269-8D44-891D-D02C6C7FC374}" type="slidenum">
              <a:t>‹#›</a:t>
            </a:fld>
            <a:endParaRPr lang="en-US"/>
          </a:p>
        </p:txBody>
      </p:sp>
    </p:spTree>
    <p:extLst>
      <p:ext uri="{BB962C8B-B14F-4D97-AF65-F5344CB8AC3E}">
        <p14:creationId xmlns:p14="http://schemas.microsoft.com/office/powerpoint/2010/main" val="2336089954"/>
      </p:ext>
    </p:extLst>
  </p:cSld>
  <p:clrMap bg1="lt1" tx1="dk1" bg2="lt2" tx2="dk2" accent1="accent1" accent2="accent2" accent3="accent3" accent4="accent4" accent5="accent5" accent6="accent6" hlink="hlink" folHlink="folHlink"/>
  <p:notesStyle>
    <a:lvl1pPr marL="0" algn="l" defTabSz="806775" rtl="0" eaLnBrk="1" latinLnBrk="0" hangingPunct="1">
      <a:defRPr sz="1059" kern="1200">
        <a:solidFill>
          <a:schemeClr val="tx1"/>
        </a:solidFill>
        <a:latin typeface="+mn-lt"/>
        <a:ea typeface="+mn-ea"/>
        <a:cs typeface="+mn-cs"/>
      </a:defRPr>
    </a:lvl1pPr>
    <a:lvl2pPr marL="403388" algn="l" defTabSz="806775" rtl="0" eaLnBrk="1" latinLnBrk="0" hangingPunct="1">
      <a:defRPr sz="1059" kern="1200">
        <a:solidFill>
          <a:schemeClr val="tx1"/>
        </a:solidFill>
        <a:latin typeface="+mn-lt"/>
        <a:ea typeface="+mn-ea"/>
        <a:cs typeface="+mn-cs"/>
      </a:defRPr>
    </a:lvl2pPr>
    <a:lvl3pPr marL="806775" algn="l" defTabSz="806775" rtl="0" eaLnBrk="1" latinLnBrk="0" hangingPunct="1">
      <a:defRPr sz="1059" kern="1200">
        <a:solidFill>
          <a:schemeClr val="tx1"/>
        </a:solidFill>
        <a:latin typeface="+mn-lt"/>
        <a:ea typeface="+mn-ea"/>
        <a:cs typeface="+mn-cs"/>
      </a:defRPr>
    </a:lvl3pPr>
    <a:lvl4pPr marL="1210163" algn="l" defTabSz="806775" rtl="0" eaLnBrk="1" latinLnBrk="0" hangingPunct="1">
      <a:defRPr sz="1059" kern="1200">
        <a:solidFill>
          <a:schemeClr val="tx1"/>
        </a:solidFill>
        <a:latin typeface="+mn-lt"/>
        <a:ea typeface="+mn-ea"/>
        <a:cs typeface="+mn-cs"/>
      </a:defRPr>
    </a:lvl4pPr>
    <a:lvl5pPr marL="1613550" algn="l" defTabSz="806775" rtl="0" eaLnBrk="1" latinLnBrk="0" hangingPunct="1">
      <a:defRPr sz="1059" kern="1200">
        <a:solidFill>
          <a:schemeClr val="tx1"/>
        </a:solidFill>
        <a:latin typeface="+mn-lt"/>
        <a:ea typeface="+mn-ea"/>
        <a:cs typeface="+mn-cs"/>
      </a:defRPr>
    </a:lvl5pPr>
    <a:lvl6pPr marL="2016938" algn="l" defTabSz="806775" rtl="0" eaLnBrk="1" latinLnBrk="0" hangingPunct="1">
      <a:defRPr sz="1059" kern="1200">
        <a:solidFill>
          <a:schemeClr val="tx1"/>
        </a:solidFill>
        <a:latin typeface="+mn-lt"/>
        <a:ea typeface="+mn-ea"/>
        <a:cs typeface="+mn-cs"/>
      </a:defRPr>
    </a:lvl6pPr>
    <a:lvl7pPr marL="2420325" algn="l" defTabSz="806775" rtl="0" eaLnBrk="1" latinLnBrk="0" hangingPunct="1">
      <a:defRPr sz="1059" kern="1200">
        <a:solidFill>
          <a:schemeClr val="tx1"/>
        </a:solidFill>
        <a:latin typeface="+mn-lt"/>
        <a:ea typeface="+mn-ea"/>
        <a:cs typeface="+mn-cs"/>
      </a:defRPr>
    </a:lvl7pPr>
    <a:lvl8pPr marL="2823713" algn="l" defTabSz="806775" rtl="0" eaLnBrk="1" latinLnBrk="0" hangingPunct="1">
      <a:defRPr sz="1059" kern="1200">
        <a:solidFill>
          <a:schemeClr val="tx1"/>
        </a:solidFill>
        <a:latin typeface="+mn-lt"/>
        <a:ea typeface="+mn-ea"/>
        <a:cs typeface="+mn-cs"/>
      </a:defRPr>
    </a:lvl8pPr>
    <a:lvl9pPr marL="3227100" algn="l" defTabSz="806775" rtl="0" eaLnBrk="1" latinLnBrk="0" hangingPunct="1">
      <a:defRPr sz="10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3blue1brown.com/topics/neural-networks"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news.mit.edu/2023/explained-generative-ai-1109" TargetMode="External"/><Relationship Id="rId4" Type="http://schemas.openxmlformats.org/officeDocument/2006/relationships/hyperlink" Target="https://www.ibm.com/topics/artificial-intelligenc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375E2-A271-0906-7111-D7D21318C43E}"/>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2696F1C0-3D31-EB6F-F02D-2E5CA17649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279C80BC-812D-77B2-BB03-AC5F6C612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a:extLst>
              <a:ext uri="{FF2B5EF4-FFF2-40B4-BE49-F238E27FC236}">
                <a16:creationId xmlns:a16="http://schemas.microsoft.com/office/drawing/2014/main" id="{53AA9CC1-5B80-14F9-13C6-C1424977A18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sto MT" panose="02040603050505030304" pitchFamily="18" charset="0"/>
              </a:defRPr>
            </a:lvl1pPr>
            <a:lvl2pPr marL="742950" indent="-285750">
              <a:defRPr>
                <a:solidFill>
                  <a:schemeClr val="tx1"/>
                </a:solidFill>
                <a:latin typeface="Calisto MT" panose="02040603050505030304" pitchFamily="18" charset="0"/>
              </a:defRPr>
            </a:lvl2pPr>
            <a:lvl3pPr marL="1143000" indent="-228600">
              <a:defRPr>
                <a:solidFill>
                  <a:schemeClr val="tx1"/>
                </a:solidFill>
                <a:latin typeface="Calisto MT" panose="02040603050505030304" pitchFamily="18" charset="0"/>
              </a:defRPr>
            </a:lvl3pPr>
            <a:lvl4pPr marL="1600200" indent="-228600">
              <a:defRPr>
                <a:solidFill>
                  <a:schemeClr val="tx1"/>
                </a:solidFill>
                <a:latin typeface="Calisto MT" panose="02040603050505030304" pitchFamily="18" charset="0"/>
              </a:defRPr>
            </a:lvl4pPr>
            <a:lvl5pPr marL="2057400" indent="-228600">
              <a:defRPr>
                <a:solidFill>
                  <a:schemeClr val="tx1"/>
                </a:solidFill>
                <a:latin typeface="Calisto MT" panose="02040603050505030304" pitchFamily="18" charset="0"/>
              </a:defRPr>
            </a:lvl5pPr>
            <a:lvl6pPr marL="2514600" indent="-228600" fontAlgn="base">
              <a:spcBef>
                <a:spcPct val="0"/>
              </a:spcBef>
              <a:spcAft>
                <a:spcPct val="0"/>
              </a:spcAft>
              <a:defRPr>
                <a:solidFill>
                  <a:schemeClr val="tx1"/>
                </a:solidFill>
                <a:latin typeface="Calisto MT" panose="02040603050505030304" pitchFamily="18" charset="0"/>
              </a:defRPr>
            </a:lvl6pPr>
            <a:lvl7pPr marL="2971800" indent="-228600" fontAlgn="base">
              <a:spcBef>
                <a:spcPct val="0"/>
              </a:spcBef>
              <a:spcAft>
                <a:spcPct val="0"/>
              </a:spcAft>
              <a:defRPr>
                <a:solidFill>
                  <a:schemeClr val="tx1"/>
                </a:solidFill>
                <a:latin typeface="Calisto MT" panose="02040603050505030304" pitchFamily="18" charset="0"/>
              </a:defRPr>
            </a:lvl7pPr>
            <a:lvl8pPr marL="3429000" indent="-228600" fontAlgn="base">
              <a:spcBef>
                <a:spcPct val="0"/>
              </a:spcBef>
              <a:spcAft>
                <a:spcPct val="0"/>
              </a:spcAft>
              <a:defRPr>
                <a:solidFill>
                  <a:schemeClr val="tx1"/>
                </a:solidFill>
                <a:latin typeface="Calisto MT" panose="02040603050505030304" pitchFamily="18" charset="0"/>
              </a:defRPr>
            </a:lvl8pPr>
            <a:lvl9pPr marL="3886200" indent="-228600" fontAlgn="base">
              <a:spcBef>
                <a:spcPct val="0"/>
              </a:spcBef>
              <a:spcAft>
                <a:spcPct val="0"/>
              </a:spcAft>
              <a:defRPr>
                <a:solidFill>
                  <a:schemeClr val="tx1"/>
                </a:solidFill>
                <a:latin typeface="Calisto MT" panose="0204060305050503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7DD75D3-617E-4542-9720-47E8DEA25389}" type="slidenum">
              <a:rPr kumimoji="0" lang="en-US" alt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569275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84426-A616-4AF7-B784-145A0CD6F2CB}" type="slidenum">
              <a:rPr lang="en-US" smtClean="0"/>
              <a:t>8</a:t>
            </a:fld>
            <a:endParaRPr lang="en-US"/>
          </a:p>
        </p:txBody>
      </p:sp>
    </p:spTree>
    <p:extLst>
      <p:ext uri="{BB962C8B-B14F-4D97-AF65-F5344CB8AC3E}">
        <p14:creationId xmlns:p14="http://schemas.microsoft.com/office/powerpoint/2010/main" val="1429320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F4185-B934-49FE-AE61-0F0C3C94E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80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kern="100">
                <a:effectLst/>
                <a:latin typeface="Calibri" panose="020F0502020204030204" pitchFamily="34" charset="0"/>
                <a:ea typeface="Calibri" panose="020F0502020204030204" pitchFamily="34" charset="0"/>
                <a:cs typeface="Times New Roman" panose="02020603050405020304" pitchFamily="18" charset="0"/>
              </a:rPr>
              <a:t>Narrow AI (Weak AI): Specialized systems designed for specific tasks (e.g., voice assistants, image recognition).</a:t>
            </a:r>
          </a:p>
          <a:p>
            <a:pPr marL="342900" marR="0" lvl="0" indent="-342900">
              <a:lnSpc>
                <a:spcPct val="107000"/>
              </a:lnSpc>
              <a:spcBef>
                <a:spcPts val="0"/>
              </a:spcBef>
              <a:spcAft>
                <a:spcPts val="800"/>
              </a:spcAft>
              <a:buFont typeface="Symbol" panose="05050102010706020507" pitchFamily="18" charset="2"/>
              <a:buChar char=""/>
            </a:pPr>
            <a:r>
              <a:rPr lang="en-US" sz="1800" kern="100">
                <a:effectLst/>
                <a:latin typeface="Calibri" panose="020F0502020204030204" pitchFamily="34" charset="0"/>
                <a:ea typeface="Calibri" panose="020F0502020204030204" pitchFamily="34" charset="0"/>
                <a:cs typeface="Times New Roman" panose="02020603050405020304" pitchFamily="18" charset="0"/>
              </a:rPr>
              <a:t>General AI (Strong AI): Hypothetical systems with human-like cognitive abilities across various domains (still a theoretical concept).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A large language model (LLM) is a type of deep learning algorithm that excels at various natural language processing (NLP) tasks. Here are the key points about LLMs: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hlinkClick r:id="rId3"/>
              </a:rPr>
              <a:t>3Blue1Brown</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hlinkClick r:id="rId4"/>
              </a:rPr>
              <a:t>What is Artificial Intelligence (AI) ? | IBM</a:t>
            </a:r>
            <a:endParaRPr lang="en-US" sz="280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https://www.ibm.com/topics/artificial-intelligence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a:hlinkClick r:id="rId5"/>
              </a:rPr>
              <a:t>Explained: Generative AI | MIT News | Massachusetts Institute of Technology</a:t>
            </a:r>
            <a:endParaRPr lang="en-US" sz="2800"/>
          </a:p>
          <a:p>
            <a:r>
              <a:rPr lang="en-US"/>
              <a:t>https://news.mit.edu/2023/explained-generative-ai-1109</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F4185-B934-49FE-AE61-0F0C3C94E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945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CE94A-67AF-5182-0B26-C7017C284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1B9D9-1F9C-97F5-D41B-D7AFE3D08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B6C19A-D1BC-ACBC-31CE-7D886CAD3E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9BD286-AFF1-CDDB-65FE-0EA5F201E2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F4185-B934-49FE-AE61-0F0C3C94E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659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84426-A616-4AF7-B784-145A0CD6F2CB}" type="slidenum">
              <a:rPr lang="en-US" smtClean="0"/>
              <a:t>13</a:t>
            </a:fld>
            <a:endParaRPr lang="en-US"/>
          </a:p>
        </p:txBody>
      </p:sp>
    </p:spTree>
    <p:extLst>
      <p:ext uri="{BB962C8B-B14F-4D97-AF65-F5344CB8AC3E}">
        <p14:creationId xmlns:p14="http://schemas.microsoft.com/office/powerpoint/2010/main" val="3081769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FQHCs are increasingly adopting AI tools to enhance operational efficiency despite challenges such as budget constraints and data privacy concerns. Understanding these trends helps tailor AI strategies effectively.
Image source: Microsoft 365 content library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ED1E8-E5C6-42DA-9E90-4C8C0FF4D4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0126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source: Microsoft 365 content library
AI addresses workforce shortages and turnover by automating routine tasks and enhancing efficiency. It meets rising demands for reporting and compliance, while managing increasing volumes and complexity of financial data. By enabling faster, more accurate decision-making and supporting industry shifts toward automation and predictive analytics, AI boosts speed, accuracy, and operational capacity when used safely.</a:t>
            </a:r>
          </a:p>
        </p:txBody>
      </p:sp>
      <p:sp>
        <p:nvSpPr>
          <p:cNvPr id="4" name="Slide Number Placeholder 3"/>
          <p:cNvSpPr>
            <a:spLocks noGrp="1"/>
          </p:cNvSpPr>
          <p:nvPr>
            <p:ph type="sldNum" sz="quarter" idx="5"/>
          </p:nvPr>
        </p:nvSpPr>
        <p:spPr/>
        <p:txBody>
          <a:bodyPr/>
          <a:lstStyle/>
          <a:p>
            <a:fld id="{2FC84426-A616-4AF7-B784-145A0CD6F2CB}" type="slidenum">
              <a:rPr lang="en-US" smtClean="0"/>
              <a:t>15</a:t>
            </a:fld>
            <a:endParaRPr lang="en-US"/>
          </a:p>
        </p:txBody>
      </p:sp>
    </p:spTree>
    <p:extLst>
      <p:ext uri="{BB962C8B-B14F-4D97-AF65-F5344CB8AC3E}">
        <p14:creationId xmlns:p14="http://schemas.microsoft.com/office/powerpoint/2010/main" val="3126077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team for input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F4185-B934-49FE-AE61-0F0C3C94E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9672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8AFFF-4B63-99A5-EB3B-0E64F2146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0B26B-D064-AA5E-4436-997478A67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929762-9D2A-DD67-EF42-396276501449}"/>
              </a:ext>
            </a:extLst>
          </p:cNvPr>
          <p:cNvSpPr>
            <a:spLocks noGrp="1"/>
          </p:cNvSpPr>
          <p:nvPr>
            <p:ph type="body" idx="1"/>
          </p:nvPr>
        </p:nvSpPr>
        <p:spPr/>
        <p:txBody>
          <a:bodyPr/>
          <a:lstStyle/>
          <a:p>
            <a:r>
              <a:rPr lang="en-US"/>
              <a:t>Prompt team for input</a:t>
            </a:r>
          </a:p>
        </p:txBody>
      </p:sp>
      <p:sp>
        <p:nvSpPr>
          <p:cNvPr id="4" name="Slide Number Placeholder 3">
            <a:extLst>
              <a:ext uri="{FF2B5EF4-FFF2-40B4-BE49-F238E27FC236}">
                <a16:creationId xmlns:a16="http://schemas.microsoft.com/office/drawing/2014/main" id="{B6779467-BCE7-9F10-B9C1-DA36BFAECF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F4185-B934-49FE-AE61-0F0C3C94E8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565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72040-932A-970B-355F-88356444A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5A18F-6509-C925-FF36-D383B3F69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A56FF6-980B-205F-6A7D-FA0D84065F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C0C219-F0F2-666A-C567-DF28E476B1B6}"/>
              </a:ext>
            </a:extLst>
          </p:cNvPr>
          <p:cNvSpPr>
            <a:spLocks noGrp="1"/>
          </p:cNvSpPr>
          <p:nvPr>
            <p:ph type="sldNum" sz="quarter" idx="5"/>
          </p:nvPr>
        </p:nvSpPr>
        <p:spPr/>
        <p:txBody>
          <a:bodyPr/>
          <a:lstStyle/>
          <a:p>
            <a:fld id="{2FC84426-A616-4AF7-B784-145A0CD6F2CB}" type="slidenum">
              <a:rPr lang="en-US" smtClean="0"/>
              <a:t>18</a:t>
            </a:fld>
            <a:endParaRPr lang="en-US"/>
          </a:p>
        </p:txBody>
      </p:sp>
    </p:spTree>
    <p:extLst>
      <p:ext uri="{BB962C8B-B14F-4D97-AF65-F5344CB8AC3E}">
        <p14:creationId xmlns:p14="http://schemas.microsoft.com/office/powerpoint/2010/main" val="1737954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6E228-3FC6-8A1B-1DE6-410195467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9DCEC-652D-D8DE-1A15-97A12E8A0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5F670-DA18-84DD-5D98-3DF2815A57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F802D0-946C-1B50-8EEE-ACDCEC919737}"/>
              </a:ext>
            </a:extLst>
          </p:cNvPr>
          <p:cNvSpPr>
            <a:spLocks noGrp="1"/>
          </p:cNvSpPr>
          <p:nvPr>
            <p:ph type="sldNum" sz="quarter" idx="5"/>
          </p:nvPr>
        </p:nvSpPr>
        <p:spPr/>
        <p:txBody>
          <a:bodyPr/>
          <a:lstStyle/>
          <a:p>
            <a:fld id="{2FC84426-A616-4AF7-B784-145A0CD6F2CB}" type="slidenum">
              <a:rPr lang="en-US" smtClean="0"/>
              <a:t>19</a:t>
            </a:fld>
            <a:endParaRPr lang="en-US"/>
          </a:p>
        </p:txBody>
      </p:sp>
    </p:spTree>
    <p:extLst>
      <p:ext uri="{BB962C8B-B14F-4D97-AF65-F5344CB8AC3E}">
        <p14:creationId xmlns:p14="http://schemas.microsoft.com/office/powerpoint/2010/main" val="3041679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0AFD4-E0B8-084F-12E9-6F3CBDAD8128}"/>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8A0DCF47-5865-5BC5-6792-3CA93ADA008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80F0F11E-D828-0236-E12F-B11DCC27D69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a:extLst>
              <a:ext uri="{FF2B5EF4-FFF2-40B4-BE49-F238E27FC236}">
                <a16:creationId xmlns:a16="http://schemas.microsoft.com/office/drawing/2014/main" id="{7819CF22-867A-3F76-5AD3-3F5B387135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sto MT" panose="02040603050505030304" pitchFamily="18" charset="0"/>
              </a:defRPr>
            </a:lvl1pPr>
            <a:lvl2pPr marL="742950" indent="-285750">
              <a:defRPr>
                <a:solidFill>
                  <a:schemeClr val="tx1"/>
                </a:solidFill>
                <a:latin typeface="Calisto MT" panose="02040603050505030304" pitchFamily="18" charset="0"/>
              </a:defRPr>
            </a:lvl2pPr>
            <a:lvl3pPr marL="1143000" indent="-228600">
              <a:defRPr>
                <a:solidFill>
                  <a:schemeClr val="tx1"/>
                </a:solidFill>
                <a:latin typeface="Calisto MT" panose="02040603050505030304" pitchFamily="18" charset="0"/>
              </a:defRPr>
            </a:lvl3pPr>
            <a:lvl4pPr marL="1600200" indent="-228600">
              <a:defRPr>
                <a:solidFill>
                  <a:schemeClr val="tx1"/>
                </a:solidFill>
                <a:latin typeface="Calisto MT" panose="02040603050505030304" pitchFamily="18" charset="0"/>
              </a:defRPr>
            </a:lvl4pPr>
            <a:lvl5pPr marL="2057400" indent="-228600">
              <a:defRPr>
                <a:solidFill>
                  <a:schemeClr val="tx1"/>
                </a:solidFill>
                <a:latin typeface="Calisto MT" panose="02040603050505030304" pitchFamily="18" charset="0"/>
              </a:defRPr>
            </a:lvl5pPr>
            <a:lvl6pPr marL="2514600" indent="-228600" fontAlgn="base">
              <a:spcBef>
                <a:spcPct val="0"/>
              </a:spcBef>
              <a:spcAft>
                <a:spcPct val="0"/>
              </a:spcAft>
              <a:defRPr>
                <a:solidFill>
                  <a:schemeClr val="tx1"/>
                </a:solidFill>
                <a:latin typeface="Calisto MT" panose="02040603050505030304" pitchFamily="18" charset="0"/>
              </a:defRPr>
            </a:lvl6pPr>
            <a:lvl7pPr marL="2971800" indent="-228600" fontAlgn="base">
              <a:spcBef>
                <a:spcPct val="0"/>
              </a:spcBef>
              <a:spcAft>
                <a:spcPct val="0"/>
              </a:spcAft>
              <a:defRPr>
                <a:solidFill>
                  <a:schemeClr val="tx1"/>
                </a:solidFill>
                <a:latin typeface="Calisto MT" panose="02040603050505030304" pitchFamily="18" charset="0"/>
              </a:defRPr>
            </a:lvl7pPr>
            <a:lvl8pPr marL="3429000" indent="-228600" fontAlgn="base">
              <a:spcBef>
                <a:spcPct val="0"/>
              </a:spcBef>
              <a:spcAft>
                <a:spcPct val="0"/>
              </a:spcAft>
              <a:defRPr>
                <a:solidFill>
                  <a:schemeClr val="tx1"/>
                </a:solidFill>
                <a:latin typeface="Calisto MT" panose="02040603050505030304" pitchFamily="18" charset="0"/>
              </a:defRPr>
            </a:lvl8pPr>
            <a:lvl9pPr marL="3886200" indent="-228600" fontAlgn="base">
              <a:spcBef>
                <a:spcPct val="0"/>
              </a:spcBef>
              <a:spcAft>
                <a:spcPct val="0"/>
              </a:spcAft>
              <a:defRPr>
                <a:solidFill>
                  <a:schemeClr val="tx1"/>
                </a:solidFill>
                <a:latin typeface="Calisto MT" panose="0204060305050503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7DD75D3-617E-4542-9720-47E8DEA25389}" type="slidenum">
              <a:rPr kumimoji="0" lang="en-US" alt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396668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Developing comprehensive internal policies guides responsible AI use, addresses ethical considerations, and ensures adherence to regulatory requirements within FQHC financial operations.
Image source: Microsoft 365 content library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ED1E8-E5C6-42DA-9E90-4C8C0FF4D4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5559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467F-71B1-3F5A-9978-52470B41B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ED134-2E3B-0180-1877-5EE53B83BA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90E203-D359-608D-C060-936AE39C241A}"/>
              </a:ext>
            </a:extLst>
          </p:cNvPr>
          <p:cNvSpPr>
            <a:spLocks noGrp="1"/>
          </p:cNvSpPr>
          <p:nvPr>
            <p:ph type="body" idx="1"/>
          </p:nvPr>
        </p:nvSpPr>
        <p:spPr/>
        <p:txBody>
          <a:bodyPr/>
          <a:lstStyle/>
          <a:p>
            <a:r>
              <a:rPr lang="en-US"/>
              <a:t>
---
Developing comprehensive internal policies guides responsible AI use, addresses ethical considerations, and ensures adherence to regulatory requirements within FQHC financial operations.
Image source: Microsoft 365 content library
</a:t>
            </a:r>
          </a:p>
        </p:txBody>
      </p:sp>
      <p:sp>
        <p:nvSpPr>
          <p:cNvPr id="4" name="Slide Number Placeholder 3">
            <a:extLst>
              <a:ext uri="{FF2B5EF4-FFF2-40B4-BE49-F238E27FC236}">
                <a16:creationId xmlns:a16="http://schemas.microsoft.com/office/drawing/2014/main" id="{CE2EE259-8CEB-8318-F5FF-83BDFDA4E3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ED1E8-E5C6-42DA-9E90-4C8C0FF4D4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2271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AI systems must be designed and managed to comply with HIPAA regulations, safeguarding protected health information while enabling data-driven financial insights.
Image source: Microsoft 365 content library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ED1E8-E5C6-42DA-9E90-4C8C0FF4D4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3849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Strong data security measures, including encryption, access controls, and regular audits, are critical to protect financial and patient information processed by AI systems.
Image source: Microsoft 365 content library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7ED1E8-E5C6-42DA-9E90-4C8C0FF4D4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5751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D1945-BBA6-5840-6598-F3FAAB3CAC0A}"/>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167B916D-4F4D-A2FA-3301-FA236E37E0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E981F85E-27D4-64F4-74AD-1694AD2038F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a:extLst>
              <a:ext uri="{FF2B5EF4-FFF2-40B4-BE49-F238E27FC236}">
                <a16:creationId xmlns:a16="http://schemas.microsoft.com/office/drawing/2014/main" id="{90DCCDDE-5188-BFE7-63FF-9E850D197FA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sto MT" panose="02040603050505030304" pitchFamily="18" charset="0"/>
              </a:defRPr>
            </a:lvl1pPr>
            <a:lvl2pPr marL="742950" indent="-285750">
              <a:defRPr>
                <a:solidFill>
                  <a:schemeClr val="tx1"/>
                </a:solidFill>
                <a:latin typeface="Calisto MT" panose="02040603050505030304" pitchFamily="18" charset="0"/>
              </a:defRPr>
            </a:lvl2pPr>
            <a:lvl3pPr marL="1143000" indent="-228600">
              <a:defRPr>
                <a:solidFill>
                  <a:schemeClr val="tx1"/>
                </a:solidFill>
                <a:latin typeface="Calisto MT" panose="02040603050505030304" pitchFamily="18" charset="0"/>
              </a:defRPr>
            </a:lvl3pPr>
            <a:lvl4pPr marL="1600200" indent="-228600">
              <a:defRPr>
                <a:solidFill>
                  <a:schemeClr val="tx1"/>
                </a:solidFill>
                <a:latin typeface="Calisto MT" panose="02040603050505030304" pitchFamily="18" charset="0"/>
              </a:defRPr>
            </a:lvl4pPr>
            <a:lvl5pPr marL="2057400" indent="-228600">
              <a:defRPr>
                <a:solidFill>
                  <a:schemeClr val="tx1"/>
                </a:solidFill>
                <a:latin typeface="Calisto MT" panose="02040603050505030304" pitchFamily="18" charset="0"/>
              </a:defRPr>
            </a:lvl5pPr>
            <a:lvl6pPr marL="2514600" indent="-228600" fontAlgn="base">
              <a:spcBef>
                <a:spcPct val="0"/>
              </a:spcBef>
              <a:spcAft>
                <a:spcPct val="0"/>
              </a:spcAft>
              <a:defRPr>
                <a:solidFill>
                  <a:schemeClr val="tx1"/>
                </a:solidFill>
                <a:latin typeface="Calisto MT" panose="02040603050505030304" pitchFamily="18" charset="0"/>
              </a:defRPr>
            </a:lvl6pPr>
            <a:lvl7pPr marL="2971800" indent="-228600" fontAlgn="base">
              <a:spcBef>
                <a:spcPct val="0"/>
              </a:spcBef>
              <a:spcAft>
                <a:spcPct val="0"/>
              </a:spcAft>
              <a:defRPr>
                <a:solidFill>
                  <a:schemeClr val="tx1"/>
                </a:solidFill>
                <a:latin typeface="Calisto MT" panose="02040603050505030304" pitchFamily="18" charset="0"/>
              </a:defRPr>
            </a:lvl7pPr>
            <a:lvl8pPr marL="3429000" indent="-228600" fontAlgn="base">
              <a:spcBef>
                <a:spcPct val="0"/>
              </a:spcBef>
              <a:spcAft>
                <a:spcPct val="0"/>
              </a:spcAft>
              <a:defRPr>
                <a:solidFill>
                  <a:schemeClr val="tx1"/>
                </a:solidFill>
                <a:latin typeface="Calisto MT" panose="02040603050505030304" pitchFamily="18" charset="0"/>
              </a:defRPr>
            </a:lvl8pPr>
            <a:lvl9pPr marL="3886200" indent="-228600" fontAlgn="base">
              <a:spcBef>
                <a:spcPct val="0"/>
              </a:spcBef>
              <a:spcAft>
                <a:spcPct val="0"/>
              </a:spcAft>
              <a:defRPr>
                <a:solidFill>
                  <a:schemeClr val="tx1"/>
                </a:solidFill>
                <a:latin typeface="Calisto MT" panose="0204060305050503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7DD75D3-617E-4542-9720-47E8DEA25389}" type="slidenum">
              <a:rPr kumimoji="0" lang="en-US" alt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058947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CHC Prompt Formula</a:t>
            </a:r>
          </a:p>
          <a:p>
            <a:r>
              <a:rPr lang="en-US" b="1" dirty="0"/>
              <a:t>Context</a:t>
            </a:r>
            <a:br>
              <a:rPr lang="en-US" dirty="0"/>
            </a:br>
            <a:r>
              <a:rPr lang="en-US" dirty="0"/>
              <a:t>What dataset is this?</a:t>
            </a:r>
          </a:p>
          <a:p>
            <a:r>
              <a:rPr lang="en-US" b="1" dirty="0"/>
              <a:t>Objective</a:t>
            </a:r>
            <a:br>
              <a:rPr lang="en-US" dirty="0"/>
            </a:br>
            <a:r>
              <a:rPr lang="en-US" dirty="0"/>
              <a:t>What insight do you want?</a:t>
            </a:r>
          </a:p>
          <a:p>
            <a:r>
              <a:rPr lang="en-US" b="1" dirty="0"/>
              <a:t>Focus Areas</a:t>
            </a:r>
            <a:br>
              <a:rPr lang="en-US" dirty="0"/>
            </a:br>
            <a:r>
              <a:rPr lang="en-US" dirty="0"/>
              <a:t>What should AI look for?</a:t>
            </a:r>
          </a:p>
          <a:p>
            <a:r>
              <a:rPr lang="en-US" b="1" dirty="0"/>
              <a:t>Output Format</a:t>
            </a:r>
            <a:br>
              <a:rPr lang="en-US" dirty="0"/>
            </a:br>
            <a:r>
              <a:rPr lang="en-US" dirty="0"/>
              <a:t>How should results be structured?</a:t>
            </a:r>
          </a:p>
          <a:p>
            <a:endParaRPr lang="en-US" dirty="0"/>
          </a:p>
        </p:txBody>
      </p:sp>
      <p:sp>
        <p:nvSpPr>
          <p:cNvPr id="4" name="Slide Number Placeholder 3"/>
          <p:cNvSpPr>
            <a:spLocks noGrp="1"/>
          </p:cNvSpPr>
          <p:nvPr>
            <p:ph type="sldNum" sz="quarter" idx="5"/>
          </p:nvPr>
        </p:nvSpPr>
        <p:spPr/>
        <p:txBody>
          <a:bodyPr/>
          <a:lstStyle/>
          <a:p>
            <a:fld id="{2FC84426-A616-4AF7-B784-145A0CD6F2CB}" type="slidenum">
              <a:rPr lang="en-US" smtClean="0"/>
              <a:t>30</a:t>
            </a:fld>
            <a:endParaRPr lang="en-US"/>
          </a:p>
        </p:txBody>
      </p:sp>
    </p:spTree>
    <p:extLst>
      <p:ext uri="{BB962C8B-B14F-4D97-AF65-F5344CB8AC3E}">
        <p14:creationId xmlns:p14="http://schemas.microsoft.com/office/powerpoint/2010/main" val="1452685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B5CDB-3CA9-7E31-7CC5-F9C88ABFCD21}"/>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9119856C-F2EF-95D2-7873-C1256D3F32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3B764045-240E-04B8-6D78-C68E65AC64D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a:extLst>
              <a:ext uri="{FF2B5EF4-FFF2-40B4-BE49-F238E27FC236}">
                <a16:creationId xmlns:a16="http://schemas.microsoft.com/office/drawing/2014/main" id="{7F7E38A2-C258-4FEC-52D4-EA829D8098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sto MT" panose="02040603050505030304" pitchFamily="18" charset="0"/>
              </a:defRPr>
            </a:lvl1pPr>
            <a:lvl2pPr marL="742950" indent="-285750">
              <a:defRPr>
                <a:solidFill>
                  <a:schemeClr val="tx1"/>
                </a:solidFill>
                <a:latin typeface="Calisto MT" panose="02040603050505030304" pitchFamily="18" charset="0"/>
              </a:defRPr>
            </a:lvl2pPr>
            <a:lvl3pPr marL="1143000" indent="-228600">
              <a:defRPr>
                <a:solidFill>
                  <a:schemeClr val="tx1"/>
                </a:solidFill>
                <a:latin typeface="Calisto MT" panose="02040603050505030304" pitchFamily="18" charset="0"/>
              </a:defRPr>
            </a:lvl3pPr>
            <a:lvl4pPr marL="1600200" indent="-228600">
              <a:defRPr>
                <a:solidFill>
                  <a:schemeClr val="tx1"/>
                </a:solidFill>
                <a:latin typeface="Calisto MT" panose="02040603050505030304" pitchFamily="18" charset="0"/>
              </a:defRPr>
            </a:lvl4pPr>
            <a:lvl5pPr marL="2057400" indent="-228600">
              <a:defRPr>
                <a:solidFill>
                  <a:schemeClr val="tx1"/>
                </a:solidFill>
                <a:latin typeface="Calisto MT" panose="02040603050505030304" pitchFamily="18" charset="0"/>
              </a:defRPr>
            </a:lvl5pPr>
            <a:lvl6pPr marL="2514600" indent="-228600" fontAlgn="base">
              <a:spcBef>
                <a:spcPct val="0"/>
              </a:spcBef>
              <a:spcAft>
                <a:spcPct val="0"/>
              </a:spcAft>
              <a:defRPr>
                <a:solidFill>
                  <a:schemeClr val="tx1"/>
                </a:solidFill>
                <a:latin typeface="Calisto MT" panose="02040603050505030304" pitchFamily="18" charset="0"/>
              </a:defRPr>
            </a:lvl6pPr>
            <a:lvl7pPr marL="2971800" indent="-228600" fontAlgn="base">
              <a:spcBef>
                <a:spcPct val="0"/>
              </a:spcBef>
              <a:spcAft>
                <a:spcPct val="0"/>
              </a:spcAft>
              <a:defRPr>
                <a:solidFill>
                  <a:schemeClr val="tx1"/>
                </a:solidFill>
                <a:latin typeface="Calisto MT" panose="02040603050505030304" pitchFamily="18" charset="0"/>
              </a:defRPr>
            </a:lvl7pPr>
            <a:lvl8pPr marL="3429000" indent="-228600" fontAlgn="base">
              <a:spcBef>
                <a:spcPct val="0"/>
              </a:spcBef>
              <a:spcAft>
                <a:spcPct val="0"/>
              </a:spcAft>
              <a:defRPr>
                <a:solidFill>
                  <a:schemeClr val="tx1"/>
                </a:solidFill>
                <a:latin typeface="Calisto MT" panose="02040603050505030304" pitchFamily="18" charset="0"/>
              </a:defRPr>
            </a:lvl8pPr>
            <a:lvl9pPr marL="3886200" indent="-228600" fontAlgn="base">
              <a:spcBef>
                <a:spcPct val="0"/>
              </a:spcBef>
              <a:spcAft>
                <a:spcPct val="0"/>
              </a:spcAft>
              <a:defRPr>
                <a:solidFill>
                  <a:schemeClr val="tx1"/>
                </a:solidFill>
                <a:latin typeface="Calisto MT" panose="0204060305050503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7DD75D3-617E-4542-9720-47E8DEA25389}" type="slidenum">
              <a:rPr kumimoji="0" lang="en-US" alt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710710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2F85A-C10B-A650-B832-550D44B7A9E7}"/>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C03EABE1-B2F2-9C8C-82E2-72C5C660566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BAC4160B-CD0C-75CA-B7E9-B41138DE05C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a:extLst>
              <a:ext uri="{FF2B5EF4-FFF2-40B4-BE49-F238E27FC236}">
                <a16:creationId xmlns:a16="http://schemas.microsoft.com/office/drawing/2014/main" id="{0C6D8CFB-C2A3-574D-DCA8-614697D9ED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sto MT" panose="02040603050505030304" pitchFamily="18" charset="0"/>
              </a:defRPr>
            </a:lvl1pPr>
            <a:lvl2pPr marL="742950" indent="-285750">
              <a:defRPr>
                <a:solidFill>
                  <a:schemeClr val="tx1"/>
                </a:solidFill>
                <a:latin typeface="Calisto MT" panose="02040603050505030304" pitchFamily="18" charset="0"/>
              </a:defRPr>
            </a:lvl2pPr>
            <a:lvl3pPr marL="1143000" indent="-228600">
              <a:defRPr>
                <a:solidFill>
                  <a:schemeClr val="tx1"/>
                </a:solidFill>
                <a:latin typeface="Calisto MT" panose="02040603050505030304" pitchFamily="18" charset="0"/>
              </a:defRPr>
            </a:lvl3pPr>
            <a:lvl4pPr marL="1600200" indent="-228600">
              <a:defRPr>
                <a:solidFill>
                  <a:schemeClr val="tx1"/>
                </a:solidFill>
                <a:latin typeface="Calisto MT" panose="02040603050505030304" pitchFamily="18" charset="0"/>
              </a:defRPr>
            </a:lvl4pPr>
            <a:lvl5pPr marL="2057400" indent="-228600">
              <a:defRPr>
                <a:solidFill>
                  <a:schemeClr val="tx1"/>
                </a:solidFill>
                <a:latin typeface="Calisto MT" panose="02040603050505030304" pitchFamily="18" charset="0"/>
              </a:defRPr>
            </a:lvl5pPr>
            <a:lvl6pPr marL="2514600" indent="-228600" fontAlgn="base">
              <a:spcBef>
                <a:spcPct val="0"/>
              </a:spcBef>
              <a:spcAft>
                <a:spcPct val="0"/>
              </a:spcAft>
              <a:defRPr>
                <a:solidFill>
                  <a:schemeClr val="tx1"/>
                </a:solidFill>
                <a:latin typeface="Calisto MT" panose="02040603050505030304" pitchFamily="18" charset="0"/>
              </a:defRPr>
            </a:lvl6pPr>
            <a:lvl7pPr marL="2971800" indent="-228600" fontAlgn="base">
              <a:spcBef>
                <a:spcPct val="0"/>
              </a:spcBef>
              <a:spcAft>
                <a:spcPct val="0"/>
              </a:spcAft>
              <a:defRPr>
                <a:solidFill>
                  <a:schemeClr val="tx1"/>
                </a:solidFill>
                <a:latin typeface="Calisto MT" panose="02040603050505030304" pitchFamily="18" charset="0"/>
              </a:defRPr>
            </a:lvl7pPr>
            <a:lvl8pPr marL="3429000" indent="-228600" fontAlgn="base">
              <a:spcBef>
                <a:spcPct val="0"/>
              </a:spcBef>
              <a:spcAft>
                <a:spcPct val="0"/>
              </a:spcAft>
              <a:defRPr>
                <a:solidFill>
                  <a:schemeClr val="tx1"/>
                </a:solidFill>
                <a:latin typeface="Calisto MT" panose="02040603050505030304" pitchFamily="18" charset="0"/>
              </a:defRPr>
            </a:lvl8pPr>
            <a:lvl9pPr marL="3886200" indent="-228600" fontAlgn="base">
              <a:spcBef>
                <a:spcPct val="0"/>
              </a:spcBef>
              <a:spcAft>
                <a:spcPct val="0"/>
              </a:spcAft>
              <a:defRPr>
                <a:solidFill>
                  <a:schemeClr val="tx1"/>
                </a:solidFill>
                <a:latin typeface="Calisto MT" panose="0204060305050503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7DD75D3-617E-4542-9720-47E8DEA25389}" type="slidenum">
              <a:rPr kumimoji="0" lang="en-US" alt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562057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84426-A616-4AF7-B784-145A0CD6F2CB}" type="slidenum">
              <a:rPr lang="en-US" smtClean="0"/>
              <a:t>52</a:t>
            </a:fld>
            <a:endParaRPr lang="en-US"/>
          </a:p>
        </p:txBody>
      </p:sp>
    </p:spTree>
    <p:extLst>
      <p:ext uri="{BB962C8B-B14F-4D97-AF65-F5344CB8AC3E}">
        <p14:creationId xmlns:p14="http://schemas.microsoft.com/office/powerpoint/2010/main" val="24374867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23154646-2BDE-6EF8-A98F-A82BE3C0CF30}"/>
              </a:ext>
            </a:extLst>
          </p:cNvPr>
          <p:cNvSpPr/>
          <p:nvPr userDrawn="1"/>
        </p:nvSpPr>
        <p:spPr>
          <a:xfrm>
            <a:off x="-2885" y="4518381"/>
            <a:ext cx="11928185" cy="2303064"/>
          </a:xfrm>
          <a:prstGeom prst="roundRect">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Rounded Rectangle 7">
            <a:extLst>
              <a:ext uri="{FF2B5EF4-FFF2-40B4-BE49-F238E27FC236}">
                <a16:creationId xmlns:a16="http://schemas.microsoft.com/office/drawing/2014/main" id="{152D760B-5AFD-B266-CD39-399B00C2C95C}"/>
              </a:ext>
            </a:extLst>
          </p:cNvPr>
          <p:cNvSpPr/>
          <p:nvPr userDrawn="1"/>
        </p:nvSpPr>
        <p:spPr>
          <a:xfrm>
            <a:off x="-1440" y="3977909"/>
            <a:ext cx="6095999" cy="1530791"/>
          </a:xfrm>
          <a:prstGeom prst="roundRect">
            <a:avLst>
              <a:gd name="adj" fmla="val 0"/>
            </a:avLst>
          </a:pr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9" name="Rounded Rectangle 8">
            <a:extLst>
              <a:ext uri="{FF2B5EF4-FFF2-40B4-BE49-F238E27FC236}">
                <a16:creationId xmlns:a16="http://schemas.microsoft.com/office/drawing/2014/main" id="{D783C0DE-8AF5-6922-B88D-AA4F191DC079}"/>
              </a:ext>
            </a:extLst>
          </p:cNvPr>
          <p:cNvSpPr/>
          <p:nvPr userDrawn="1"/>
        </p:nvSpPr>
        <p:spPr>
          <a:xfrm>
            <a:off x="963008" y="2665163"/>
            <a:ext cx="5132996" cy="1309246"/>
          </a:xfrm>
          <a:prstGeom prst="roundRect">
            <a:avLst>
              <a:gd name="adj" fmla="val 0"/>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10" name="Picture 9">
            <a:extLst>
              <a:ext uri="{FF2B5EF4-FFF2-40B4-BE49-F238E27FC236}">
                <a16:creationId xmlns:a16="http://schemas.microsoft.com/office/drawing/2014/main" id="{C534BFC1-5B45-61C3-B276-32924276BA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5297" y="1610714"/>
            <a:ext cx="1956547" cy="597834"/>
          </a:xfrm>
          <a:prstGeom prst="rect">
            <a:avLst/>
          </a:prstGeom>
        </p:spPr>
      </p:pic>
      <p:sp>
        <p:nvSpPr>
          <p:cNvPr id="12" name="Rounded Rectangle 11">
            <a:extLst>
              <a:ext uri="{FF2B5EF4-FFF2-40B4-BE49-F238E27FC236}">
                <a16:creationId xmlns:a16="http://schemas.microsoft.com/office/drawing/2014/main" id="{4EBC5BE0-D6C6-ABC5-CD88-34F8C8A17F07}"/>
              </a:ext>
            </a:extLst>
          </p:cNvPr>
          <p:cNvSpPr/>
          <p:nvPr userDrawn="1"/>
        </p:nvSpPr>
        <p:spPr>
          <a:xfrm>
            <a:off x="626280" y="2665164"/>
            <a:ext cx="590521" cy="1534286"/>
          </a:xfrm>
          <a:prstGeom prst="round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3" name="Rectangle 12">
            <a:extLst>
              <a:ext uri="{FF2B5EF4-FFF2-40B4-BE49-F238E27FC236}">
                <a16:creationId xmlns:a16="http://schemas.microsoft.com/office/drawing/2014/main" id="{D209BACE-7472-A5A1-E832-F9A8D124F82F}"/>
              </a:ext>
            </a:extLst>
          </p:cNvPr>
          <p:cNvSpPr/>
          <p:nvPr userDrawn="1"/>
        </p:nvSpPr>
        <p:spPr>
          <a:xfrm>
            <a:off x="626280" y="3974414"/>
            <a:ext cx="5469721" cy="225041"/>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14" name="Picture 13" descr="A person standing in front of a group of people&#10;&#10;Description automatically generated">
            <a:extLst>
              <a:ext uri="{FF2B5EF4-FFF2-40B4-BE49-F238E27FC236}">
                <a16:creationId xmlns:a16="http://schemas.microsoft.com/office/drawing/2014/main" id="{95DF4527-94C0-09B6-D7A2-D73A64E13A21}"/>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6096003" y="1"/>
            <a:ext cx="6095993" cy="6857999"/>
          </a:xfrm>
          <a:prstGeom prst="rect">
            <a:avLst/>
          </a:prstGeom>
        </p:spPr>
      </p:pic>
      <p:pic>
        <p:nvPicPr>
          <p:cNvPr id="15" name="Picture 14">
            <a:extLst>
              <a:ext uri="{FF2B5EF4-FFF2-40B4-BE49-F238E27FC236}">
                <a16:creationId xmlns:a16="http://schemas.microsoft.com/office/drawing/2014/main" id="{D52B89D3-2994-9AE0-949E-DCA0F61283EC}"/>
              </a:ext>
            </a:extLst>
          </p:cNvPr>
          <p:cNvPicPr>
            <a:picLocks noChangeAspect="1"/>
          </p:cNvPicPr>
          <p:nvPr userDrawn="1"/>
        </p:nvPicPr>
        <p:blipFill>
          <a:blip r:embed="rId4"/>
          <a:stretch>
            <a:fillRect/>
          </a:stretch>
        </p:blipFill>
        <p:spPr>
          <a:xfrm>
            <a:off x="9614647" y="1815353"/>
            <a:ext cx="2577353" cy="5042647"/>
          </a:xfrm>
          <a:prstGeom prst="rect">
            <a:avLst/>
          </a:prstGeom>
        </p:spPr>
      </p:pic>
      <p:pic>
        <p:nvPicPr>
          <p:cNvPr id="16" name="Picture 15">
            <a:extLst>
              <a:ext uri="{FF2B5EF4-FFF2-40B4-BE49-F238E27FC236}">
                <a16:creationId xmlns:a16="http://schemas.microsoft.com/office/drawing/2014/main" id="{ACDFC92F-73DC-B963-8907-9C192D81C0AF}"/>
              </a:ext>
            </a:extLst>
          </p:cNvPr>
          <p:cNvPicPr>
            <a:picLocks noChangeAspect="1"/>
          </p:cNvPicPr>
          <p:nvPr userDrawn="1"/>
        </p:nvPicPr>
        <p:blipFill rotWithShape="1">
          <a:blip r:embed="rId5"/>
          <a:srcRect r="26971"/>
          <a:stretch/>
        </p:blipFill>
        <p:spPr>
          <a:xfrm>
            <a:off x="9933805" y="3126463"/>
            <a:ext cx="2259640" cy="3317053"/>
          </a:xfrm>
          <a:prstGeom prst="rect">
            <a:avLst/>
          </a:prstGeom>
        </p:spPr>
      </p:pic>
      <p:sp>
        <p:nvSpPr>
          <p:cNvPr id="24" name="Title Placeholder 1">
            <a:extLst>
              <a:ext uri="{FF2B5EF4-FFF2-40B4-BE49-F238E27FC236}">
                <a16:creationId xmlns:a16="http://schemas.microsoft.com/office/drawing/2014/main" id="{0EC740AA-6AA3-8342-F840-D294B7953795}"/>
              </a:ext>
            </a:extLst>
          </p:cNvPr>
          <p:cNvSpPr>
            <a:spLocks noGrp="1"/>
          </p:cNvSpPr>
          <p:nvPr>
            <p:ph type="title"/>
          </p:nvPr>
        </p:nvSpPr>
        <p:spPr>
          <a:xfrm>
            <a:off x="870998" y="2661664"/>
            <a:ext cx="4917806" cy="1096282"/>
          </a:xfrm>
          <a:prstGeom prst="rect">
            <a:avLst/>
          </a:prstGeom>
        </p:spPr>
        <p:txBody>
          <a:bodyPr vert="horz" lIns="91440" tIns="45720" rIns="91440" bIns="45720" rtlCol="0" anchor="b">
            <a:normAutofit/>
          </a:bodyPr>
          <a:lstStyle>
            <a:lvl1pPr>
              <a:defRPr sz="2471" b="1" i="0">
                <a:solidFill>
                  <a:schemeClr val="bg1"/>
                </a:solidFill>
                <a:latin typeface="+mj-lt"/>
              </a:defRPr>
            </a:lvl1pPr>
          </a:lstStyle>
          <a:p>
            <a:r>
              <a:rPr lang="en-US"/>
              <a:t>Click to edit Master title style</a:t>
            </a:r>
          </a:p>
        </p:txBody>
      </p:sp>
      <p:sp>
        <p:nvSpPr>
          <p:cNvPr id="32" name="Subtitle 2">
            <a:extLst>
              <a:ext uri="{FF2B5EF4-FFF2-40B4-BE49-F238E27FC236}">
                <a16:creationId xmlns:a16="http://schemas.microsoft.com/office/drawing/2014/main" id="{4BBD365D-AC62-B351-5180-F8E386F66A20}"/>
              </a:ext>
            </a:extLst>
          </p:cNvPr>
          <p:cNvSpPr>
            <a:spLocks noGrp="1"/>
          </p:cNvSpPr>
          <p:nvPr>
            <p:ph type="subTitle" idx="1"/>
          </p:nvPr>
        </p:nvSpPr>
        <p:spPr>
          <a:xfrm>
            <a:off x="901692" y="4385678"/>
            <a:ext cx="4887111" cy="983872"/>
          </a:xfrm>
        </p:spPr>
        <p:txBody>
          <a:bodyPr>
            <a:normAutofit/>
          </a:bodyPr>
          <a:lstStyle>
            <a:lvl1pPr marL="0" indent="0" algn="l">
              <a:buNone/>
              <a:defRPr sz="1400" b="1">
                <a:solidFill>
                  <a:srgbClr val="696969"/>
                </a:solidFill>
              </a:defRPr>
            </a:lvl1pPr>
            <a:lvl2pPr marL="457211" indent="0" algn="ctr">
              <a:buNone/>
              <a:defRPr sz="2000"/>
            </a:lvl2pPr>
            <a:lvl3pPr marL="914422" indent="0" algn="ctr">
              <a:buNone/>
              <a:defRPr sz="1800"/>
            </a:lvl3pPr>
            <a:lvl4pPr marL="1371633" indent="0" algn="ctr">
              <a:buNone/>
              <a:defRPr sz="1600"/>
            </a:lvl4pPr>
            <a:lvl5pPr marL="1828844" indent="0" algn="ctr">
              <a:buNone/>
              <a:defRPr sz="1600"/>
            </a:lvl5pPr>
            <a:lvl6pPr marL="2286055" indent="0" algn="ctr">
              <a:buNone/>
              <a:defRPr sz="1600"/>
            </a:lvl6pPr>
            <a:lvl7pPr marL="2743266" indent="0" algn="ctr">
              <a:buNone/>
              <a:defRPr sz="1600"/>
            </a:lvl7pPr>
            <a:lvl8pPr marL="3200476" indent="0" algn="ctr">
              <a:buNone/>
              <a:defRPr sz="1600"/>
            </a:lvl8pPr>
            <a:lvl9pPr marL="3657687" indent="0" algn="ctr">
              <a:buNone/>
              <a:defRPr sz="1600"/>
            </a:lvl9pPr>
          </a:lstStyle>
          <a:p>
            <a:r>
              <a:rPr lang="en-US"/>
              <a:t>Click to edit Master subtitle style</a:t>
            </a:r>
          </a:p>
        </p:txBody>
      </p:sp>
    </p:spTree>
    <p:extLst>
      <p:ext uri="{BB962C8B-B14F-4D97-AF65-F5344CB8AC3E}">
        <p14:creationId xmlns:p14="http://schemas.microsoft.com/office/powerpoint/2010/main" val="2263602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day's Agenda">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C7C6B13-FACC-C1E0-E539-985C7B212F73}"/>
              </a:ext>
            </a:extLst>
          </p:cNvPr>
          <p:cNvSpPr/>
          <p:nvPr userDrawn="1"/>
        </p:nvSpPr>
        <p:spPr>
          <a:xfrm>
            <a:off x="1" y="1"/>
            <a:ext cx="11674160" cy="952319"/>
          </a:xfrm>
          <a:custGeom>
            <a:avLst/>
            <a:gdLst>
              <a:gd name="connsiteX0" fmla="*/ 0 w 13230715"/>
              <a:gd name="connsiteY0" fmla="*/ 0 h 1079295"/>
              <a:gd name="connsiteX1" fmla="*/ 13230715 w 13230715"/>
              <a:gd name="connsiteY1" fmla="*/ 0 h 1079295"/>
              <a:gd name="connsiteX2" fmla="*/ 13230715 w 13230715"/>
              <a:gd name="connsiteY2" fmla="*/ 995594 h 1079295"/>
              <a:gd name="connsiteX3" fmla="*/ 13147014 w 13230715"/>
              <a:gd name="connsiteY3" fmla="*/ 1079295 h 1079295"/>
              <a:gd name="connsiteX4" fmla="*/ 0 w 13230715"/>
              <a:gd name="connsiteY4" fmla="*/ 1079295 h 1079295"/>
              <a:gd name="connsiteX5" fmla="*/ 0 w 13230715"/>
              <a:gd name="connsiteY5" fmla="*/ 0 h 107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30715" h="1079295">
                <a:moveTo>
                  <a:pt x="0" y="0"/>
                </a:moveTo>
                <a:lnTo>
                  <a:pt x="13230715" y="0"/>
                </a:lnTo>
                <a:lnTo>
                  <a:pt x="13230715" y="995594"/>
                </a:lnTo>
                <a:cubicBezTo>
                  <a:pt x="13230715" y="1041821"/>
                  <a:pt x="13193241" y="1079295"/>
                  <a:pt x="13147014" y="1079295"/>
                </a:cubicBezTo>
                <a:lnTo>
                  <a:pt x="0" y="1079295"/>
                </a:lnTo>
                <a:lnTo>
                  <a:pt x="0"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Slide Number Placeholder 4">
            <a:extLst>
              <a:ext uri="{FF2B5EF4-FFF2-40B4-BE49-F238E27FC236}">
                <a16:creationId xmlns:a16="http://schemas.microsoft.com/office/drawing/2014/main" id="{4351E97F-9D8C-98EA-2541-16CFFBFFD7AB}"/>
              </a:ext>
            </a:extLst>
          </p:cNvPr>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7" name="Title 1">
            <a:extLst>
              <a:ext uri="{FF2B5EF4-FFF2-40B4-BE49-F238E27FC236}">
                <a16:creationId xmlns:a16="http://schemas.microsoft.com/office/drawing/2014/main" id="{49043443-C9A3-3C30-8DF2-00024CD485B4}"/>
              </a:ext>
            </a:extLst>
          </p:cNvPr>
          <p:cNvSpPr txBox="1">
            <a:spLocks/>
          </p:cNvSpPr>
          <p:nvPr userDrawn="1"/>
        </p:nvSpPr>
        <p:spPr>
          <a:xfrm>
            <a:off x="2134160" y="381267"/>
            <a:ext cx="2804864" cy="474763"/>
          </a:xfrm>
          <a:prstGeom prst="rect">
            <a:avLst/>
          </a:prstGeom>
        </p:spPr>
        <p:txBody>
          <a:bodyPr vert="horz" lIns="80682" tIns="40341" rIns="80682" bIns="40341" rtlCol="0" anchor="ctr">
            <a:normAutofit/>
          </a:bodyPr>
          <a:lstStyle>
            <a:lvl1pPr algn="l" defTabSz="1005840" rtl="0" eaLnBrk="1" latinLnBrk="0" hangingPunct="1">
              <a:lnSpc>
                <a:spcPct val="90000"/>
              </a:lnSpc>
              <a:spcBef>
                <a:spcPct val="0"/>
              </a:spcBef>
              <a:buNone/>
              <a:defRPr sz="3200" b="0" i="0" kern="1200">
                <a:solidFill>
                  <a:srgbClr val="696969"/>
                </a:solidFill>
                <a:latin typeface="Manrope Light" pitchFamily="2" charset="0"/>
                <a:ea typeface="+mj-ea"/>
                <a:cs typeface="+mj-cs"/>
              </a:defRPr>
            </a:lvl1pPr>
          </a:lstStyle>
          <a:p>
            <a:r>
              <a:rPr lang="en-US" sz="2824" b="1" i="0">
                <a:latin typeface="+mj-lt"/>
              </a:rPr>
              <a:t>Agenda</a:t>
            </a:r>
          </a:p>
        </p:txBody>
      </p:sp>
      <p:sp>
        <p:nvSpPr>
          <p:cNvPr id="8" name="Title 1">
            <a:extLst>
              <a:ext uri="{FF2B5EF4-FFF2-40B4-BE49-F238E27FC236}">
                <a16:creationId xmlns:a16="http://schemas.microsoft.com/office/drawing/2014/main" id="{6E00E899-DE43-76D2-C93E-C2FF82E5DFF7}"/>
              </a:ext>
            </a:extLst>
          </p:cNvPr>
          <p:cNvSpPr txBox="1">
            <a:spLocks/>
          </p:cNvSpPr>
          <p:nvPr userDrawn="1"/>
        </p:nvSpPr>
        <p:spPr>
          <a:xfrm>
            <a:off x="829118" y="381267"/>
            <a:ext cx="2804864" cy="474763"/>
          </a:xfrm>
          <a:prstGeom prst="rect">
            <a:avLst/>
          </a:prstGeom>
        </p:spPr>
        <p:txBody>
          <a:bodyPr vert="horz" lIns="80682" tIns="40341" rIns="80682" bIns="40341" rtlCol="0" anchor="ctr">
            <a:normAutofit/>
          </a:bodyPr>
          <a:lstStyle>
            <a:lvl1pPr algn="l" defTabSz="1005840" rtl="0" eaLnBrk="1" latinLnBrk="0" hangingPunct="1">
              <a:lnSpc>
                <a:spcPct val="90000"/>
              </a:lnSpc>
              <a:spcBef>
                <a:spcPct val="0"/>
              </a:spcBef>
              <a:buNone/>
              <a:defRPr sz="3200" b="0" i="0" kern="1200">
                <a:solidFill>
                  <a:srgbClr val="696969"/>
                </a:solidFill>
                <a:latin typeface="Manrope Light" pitchFamily="2" charset="0"/>
                <a:ea typeface="+mj-ea"/>
                <a:cs typeface="+mj-cs"/>
              </a:defRPr>
            </a:lvl1pPr>
          </a:lstStyle>
          <a:p>
            <a:r>
              <a:rPr lang="en-US" sz="2824" b="0" i="0">
                <a:latin typeface="+mj-lt"/>
              </a:rPr>
              <a:t>Today’s</a:t>
            </a:r>
          </a:p>
        </p:txBody>
      </p:sp>
      <p:sp>
        <p:nvSpPr>
          <p:cNvPr id="10" name="Content Placeholder 2">
            <a:extLst>
              <a:ext uri="{FF2B5EF4-FFF2-40B4-BE49-F238E27FC236}">
                <a16:creationId xmlns:a16="http://schemas.microsoft.com/office/drawing/2014/main" id="{0717CC94-F0F5-DC99-1E6A-48A6DAA690FC}"/>
              </a:ext>
            </a:extLst>
          </p:cNvPr>
          <p:cNvSpPr>
            <a:spLocks noGrp="1"/>
          </p:cNvSpPr>
          <p:nvPr>
            <p:ph idx="1"/>
          </p:nvPr>
        </p:nvSpPr>
        <p:spPr>
          <a:xfrm>
            <a:off x="2400098" y="1403417"/>
            <a:ext cx="8625930" cy="4351338"/>
          </a:xfrm>
        </p:spPr>
        <p:txBody>
          <a:bodyPr>
            <a:normAutofit/>
          </a:bodyPr>
          <a:lstStyle>
            <a:lvl1pPr marL="0" indent="0">
              <a:buNone/>
              <a:defRPr sz="1941" b="0" i="0">
                <a:latin typeface="+mn-lt"/>
                <a:ea typeface="Lato Light" panose="020F0502020204030203" pitchFamily="34" charset="0"/>
                <a:cs typeface="Lato Light" panose="020F0502020204030203" pitchFamily="34" charset="0"/>
              </a:defRPr>
            </a:lvl1pPr>
            <a:lvl2pPr marL="443740" indent="0">
              <a:buNone/>
              <a:defRPr sz="1588"/>
            </a:lvl2pPr>
            <a:lvl3pPr marL="887478" indent="0">
              <a:buNone/>
              <a:defRPr sz="1412"/>
            </a:lvl3pPr>
            <a:lvl4pPr marL="1331219" indent="0">
              <a:buNone/>
              <a:defRPr sz="1235"/>
            </a:lvl4pPr>
            <a:lvl5pPr marL="1774958" indent="0">
              <a:buNone/>
              <a:defRPr sz="1059"/>
            </a:lvl5pPr>
          </a:lstStyle>
          <a:p>
            <a:pPr lvl="0"/>
            <a:r>
              <a:rPr lang="en-US"/>
              <a:t>Click to edit Master text styles</a:t>
            </a:r>
          </a:p>
        </p:txBody>
      </p:sp>
      <p:sp>
        <p:nvSpPr>
          <p:cNvPr id="11" name="Content Placeholder 2">
            <a:extLst>
              <a:ext uri="{FF2B5EF4-FFF2-40B4-BE49-F238E27FC236}">
                <a16:creationId xmlns:a16="http://schemas.microsoft.com/office/drawing/2014/main" id="{C2723407-B677-1FAF-174A-10AB6B1475F1}"/>
              </a:ext>
            </a:extLst>
          </p:cNvPr>
          <p:cNvSpPr>
            <a:spLocks noGrp="1"/>
          </p:cNvSpPr>
          <p:nvPr>
            <p:ph idx="13"/>
          </p:nvPr>
        </p:nvSpPr>
        <p:spPr>
          <a:xfrm>
            <a:off x="829118" y="1403417"/>
            <a:ext cx="1179535" cy="4351338"/>
          </a:xfrm>
        </p:spPr>
        <p:txBody>
          <a:bodyPr>
            <a:normAutofit/>
          </a:bodyPr>
          <a:lstStyle>
            <a:lvl1pPr marL="0" indent="0" algn="r">
              <a:buNone/>
              <a:defRPr sz="1941" b="1" i="0">
                <a:solidFill>
                  <a:srgbClr val="04ACA0"/>
                </a:solidFill>
                <a:latin typeface="Lato" panose="020F0502020204030203" pitchFamily="34" charset="0"/>
                <a:ea typeface="Lato" panose="020F0502020204030203" pitchFamily="34" charset="0"/>
                <a:cs typeface="Lato" panose="020F0502020204030203" pitchFamily="34" charset="0"/>
              </a:defRPr>
            </a:lvl1pPr>
            <a:lvl2pPr marL="443740" indent="0">
              <a:buNone/>
              <a:defRPr sz="1588"/>
            </a:lvl2pPr>
            <a:lvl3pPr marL="887478" indent="0">
              <a:buNone/>
              <a:defRPr sz="1412"/>
            </a:lvl3pPr>
            <a:lvl4pPr marL="1331219" indent="0">
              <a:buNone/>
              <a:defRPr sz="1235"/>
            </a:lvl4pPr>
            <a:lvl5pPr marL="1774958" indent="0">
              <a:buNone/>
              <a:defRPr sz="1059"/>
            </a:lvl5pPr>
          </a:lstStyle>
          <a:p>
            <a:pPr lvl="0"/>
            <a:r>
              <a:rPr lang="en-US"/>
              <a:t>Click to edit Master text styles</a:t>
            </a:r>
          </a:p>
        </p:txBody>
      </p:sp>
      <p:cxnSp>
        <p:nvCxnSpPr>
          <p:cNvPr id="13" name="Straight Connector 12">
            <a:extLst>
              <a:ext uri="{FF2B5EF4-FFF2-40B4-BE49-F238E27FC236}">
                <a16:creationId xmlns:a16="http://schemas.microsoft.com/office/drawing/2014/main" id="{67D19576-C93B-B16E-5D26-01504E27DD53}"/>
              </a:ext>
            </a:extLst>
          </p:cNvPr>
          <p:cNvCxnSpPr/>
          <p:nvPr userDrawn="1"/>
        </p:nvCxnSpPr>
        <p:spPr>
          <a:xfrm>
            <a:off x="2206929" y="1296210"/>
            <a:ext cx="0" cy="4563183"/>
          </a:xfrm>
          <a:prstGeom prst="line">
            <a:avLst/>
          </a:prstGeom>
          <a:ln>
            <a:solidFill>
              <a:srgbClr val="E7E7E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937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day's Agenda - No List">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C7C6B13-FACC-C1E0-E539-985C7B212F73}"/>
              </a:ext>
            </a:extLst>
          </p:cNvPr>
          <p:cNvSpPr/>
          <p:nvPr userDrawn="1"/>
        </p:nvSpPr>
        <p:spPr>
          <a:xfrm>
            <a:off x="1" y="1"/>
            <a:ext cx="11674160" cy="952319"/>
          </a:xfrm>
          <a:custGeom>
            <a:avLst/>
            <a:gdLst>
              <a:gd name="connsiteX0" fmla="*/ 0 w 13230715"/>
              <a:gd name="connsiteY0" fmla="*/ 0 h 1079295"/>
              <a:gd name="connsiteX1" fmla="*/ 13230715 w 13230715"/>
              <a:gd name="connsiteY1" fmla="*/ 0 h 1079295"/>
              <a:gd name="connsiteX2" fmla="*/ 13230715 w 13230715"/>
              <a:gd name="connsiteY2" fmla="*/ 995594 h 1079295"/>
              <a:gd name="connsiteX3" fmla="*/ 13147014 w 13230715"/>
              <a:gd name="connsiteY3" fmla="*/ 1079295 h 1079295"/>
              <a:gd name="connsiteX4" fmla="*/ 0 w 13230715"/>
              <a:gd name="connsiteY4" fmla="*/ 1079295 h 1079295"/>
              <a:gd name="connsiteX5" fmla="*/ 0 w 13230715"/>
              <a:gd name="connsiteY5" fmla="*/ 0 h 107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30715" h="1079295">
                <a:moveTo>
                  <a:pt x="0" y="0"/>
                </a:moveTo>
                <a:lnTo>
                  <a:pt x="13230715" y="0"/>
                </a:lnTo>
                <a:lnTo>
                  <a:pt x="13230715" y="995594"/>
                </a:lnTo>
                <a:cubicBezTo>
                  <a:pt x="13230715" y="1041821"/>
                  <a:pt x="13193241" y="1079295"/>
                  <a:pt x="13147014" y="1079295"/>
                </a:cubicBezTo>
                <a:lnTo>
                  <a:pt x="0" y="1079295"/>
                </a:lnTo>
                <a:lnTo>
                  <a:pt x="0"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Slide Number Placeholder 4">
            <a:extLst>
              <a:ext uri="{FF2B5EF4-FFF2-40B4-BE49-F238E27FC236}">
                <a16:creationId xmlns:a16="http://schemas.microsoft.com/office/drawing/2014/main" id="{4351E97F-9D8C-98EA-2541-16CFFBFFD7AB}"/>
              </a:ext>
            </a:extLst>
          </p:cNvPr>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7" name="Title 1">
            <a:extLst>
              <a:ext uri="{FF2B5EF4-FFF2-40B4-BE49-F238E27FC236}">
                <a16:creationId xmlns:a16="http://schemas.microsoft.com/office/drawing/2014/main" id="{49043443-C9A3-3C30-8DF2-00024CD485B4}"/>
              </a:ext>
            </a:extLst>
          </p:cNvPr>
          <p:cNvSpPr txBox="1">
            <a:spLocks/>
          </p:cNvSpPr>
          <p:nvPr userDrawn="1"/>
        </p:nvSpPr>
        <p:spPr>
          <a:xfrm>
            <a:off x="2134160" y="381267"/>
            <a:ext cx="2804864" cy="474763"/>
          </a:xfrm>
          <a:prstGeom prst="rect">
            <a:avLst/>
          </a:prstGeom>
        </p:spPr>
        <p:txBody>
          <a:bodyPr vert="horz" lIns="80682" tIns="40341" rIns="80682" bIns="40341" rtlCol="0" anchor="ctr">
            <a:normAutofit/>
          </a:bodyPr>
          <a:lstStyle>
            <a:lvl1pPr algn="l" defTabSz="1005840" rtl="0" eaLnBrk="1" latinLnBrk="0" hangingPunct="1">
              <a:lnSpc>
                <a:spcPct val="90000"/>
              </a:lnSpc>
              <a:spcBef>
                <a:spcPct val="0"/>
              </a:spcBef>
              <a:buNone/>
              <a:defRPr sz="3200" b="0" i="0" kern="1200">
                <a:solidFill>
                  <a:srgbClr val="696969"/>
                </a:solidFill>
                <a:latin typeface="Manrope Light" pitchFamily="2" charset="0"/>
                <a:ea typeface="+mj-ea"/>
                <a:cs typeface="+mj-cs"/>
              </a:defRPr>
            </a:lvl1pPr>
          </a:lstStyle>
          <a:p>
            <a:r>
              <a:rPr lang="en-US" sz="2824" b="1" i="0">
                <a:latin typeface="+mj-lt"/>
              </a:rPr>
              <a:t>Agenda</a:t>
            </a:r>
          </a:p>
        </p:txBody>
      </p:sp>
      <p:sp>
        <p:nvSpPr>
          <p:cNvPr id="8" name="Title 1">
            <a:extLst>
              <a:ext uri="{FF2B5EF4-FFF2-40B4-BE49-F238E27FC236}">
                <a16:creationId xmlns:a16="http://schemas.microsoft.com/office/drawing/2014/main" id="{6E00E899-DE43-76D2-C93E-C2FF82E5DFF7}"/>
              </a:ext>
            </a:extLst>
          </p:cNvPr>
          <p:cNvSpPr txBox="1">
            <a:spLocks/>
          </p:cNvSpPr>
          <p:nvPr userDrawn="1"/>
        </p:nvSpPr>
        <p:spPr>
          <a:xfrm>
            <a:off x="829118" y="381267"/>
            <a:ext cx="2804864" cy="474763"/>
          </a:xfrm>
          <a:prstGeom prst="rect">
            <a:avLst/>
          </a:prstGeom>
        </p:spPr>
        <p:txBody>
          <a:bodyPr vert="horz" lIns="80682" tIns="40341" rIns="80682" bIns="40341" rtlCol="0" anchor="ctr">
            <a:normAutofit/>
          </a:bodyPr>
          <a:lstStyle>
            <a:lvl1pPr algn="l" defTabSz="1005840" rtl="0" eaLnBrk="1" latinLnBrk="0" hangingPunct="1">
              <a:lnSpc>
                <a:spcPct val="90000"/>
              </a:lnSpc>
              <a:spcBef>
                <a:spcPct val="0"/>
              </a:spcBef>
              <a:buNone/>
              <a:defRPr sz="3200" b="0" i="0" kern="1200">
                <a:solidFill>
                  <a:srgbClr val="696969"/>
                </a:solidFill>
                <a:latin typeface="Manrope Light" pitchFamily="2" charset="0"/>
                <a:ea typeface="+mj-ea"/>
                <a:cs typeface="+mj-cs"/>
              </a:defRPr>
            </a:lvl1pPr>
          </a:lstStyle>
          <a:p>
            <a:r>
              <a:rPr lang="en-US" sz="2824" b="0" i="0">
                <a:latin typeface="+mj-lt"/>
              </a:rPr>
              <a:t>Today’s</a:t>
            </a:r>
          </a:p>
        </p:txBody>
      </p:sp>
      <p:sp>
        <p:nvSpPr>
          <p:cNvPr id="10" name="Content Placeholder 2">
            <a:extLst>
              <a:ext uri="{FF2B5EF4-FFF2-40B4-BE49-F238E27FC236}">
                <a16:creationId xmlns:a16="http://schemas.microsoft.com/office/drawing/2014/main" id="{0717CC94-F0F5-DC99-1E6A-48A6DAA690FC}"/>
              </a:ext>
            </a:extLst>
          </p:cNvPr>
          <p:cNvSpPr>
            <a:spLocks noGrp="1"/>
          </p:cNvSpPr>
          <p:nvPr>
            <p:ph idx="1"/>
          </p:nvPr>
        </p:nvSpPr>
        <p:spPr>
          <a:xfrm>
            <a:off x="829118" y="1403417"/>
            <a:ext cx="10196910" cy="4351338"/>
          </a:xfrm>
        </p:spPr>
        <p:txBody>
          <a:bodyPr>
            <a:normAutofit/>
          </a:bodyPr>
          <a:lstStyle>
            <a:lvl1pPr marL="0" indent="0">
              <a:buNone/>
              <a:defRPr sz="1941" b="0" i="0">
                <a:latin typeface="+mn-lt"/>
                <a:ea typeface="Lato Light" panose="020F0502020204030203" pitchFamily="34" charset="0"/>
                <a:cs typeface="Lato Light" panose="020F0502020204030203" pitchFamily="34" charset="0"/>
              </a:defRPr>
            </a:lvl1pPr>
            <a:lvl2pPr marL="443740" indent="0">
              <a:buNone/>
              <a:defRPr sz="1588"/>
            </a:lvl2pPr>
            <a:lvl3pPr marL="887478" indent="0">
              <a:buNone/>
              <a:defRPr sz="1412"/>
            </a:lvl3pPr>
            <a:lvl4pPr marL="1331219" indent="0">
              <a:buNone/>
              <a:defRPr sz="1235"/>
            </a:lvl4pPr>
            <a:lvl5pPr marL="1774958" indent="0">
              <a:buNone/>
              <a:defRPr sz="1059"/>
            </a:lvl5pPr>
          </a:lstStyle>
          <a:p>
            <a:pPr lvl="0"/>
            <a:r>
              <a:rPr lang="en-US"/>
              <a:t>Click to edit Master text styles</a:t>
            </a:r>
          </a:p>
        </p:txBody>
      </p:sp>
    </p:spTree>
    <p:extLst>
      <p:ext uri="{BB962C8B-B14F-4D97-AF65-F5344CB8AC3E}">
        <p14:creationId xmlns:p14="http://schemas.microsoft.com/office/powerpoint/2010/main" val="3009335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C7C6B13-FACC-C1E0-E539-985C7B212F73}"/>
              </a:ext>
            </a:extLst>
          </p:cNvPr>
          <p:cNvSpPr/>
          <p:nvPr userDrawn="1"/>
        </p:nvSpPr>
        <p:spPr>
          <a:xfrm>
            <a:off x="1" y="1"/>
            <a:ext cx="11674160" cy="952319"/>
          </a:xfrm>
          <a:custGeom>
            <a:avLst/>
            <a:gdLst>
              <a:gd name="connsiteX0" fmla="*/ 0 w 13230715"/>
              <a:gd name="connsiteY0" fmla="*/ 0 h 1079295"/>
              <a:gd name="connsiteX1" fmla="*/ 13230715 w 13230715"/>
              <a:gd name="connsiteY1" fmla="*/ 0 h 1079295"/>
              <a:gd name="connsiteX2" fmla="*/ 13230715 w 13230715"/>
              <a:gd name="connsiteY2" fmla="*/ 995594 h 1079295"/>
              <a:gd name="connsiteX3" fmla="*/ 13147014 w 13230715"/>
              <a:gd name="connsiteY3" fmla="*/ 1079295 h 1079295"/>
              <a:gd name="connsiteX4" fmla="*/ 0 w 13230715"/>
              <a:gd name="connsiteY4" fmla="*/ 1079295 h 1079295"/>
              <a:gd name="connsiteX5" fmla="*/ 0 w 13230715"/>
              <a:gd name="connsiteY5" fmla="*/ 0 h 107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30715" h="1079295">
                <a:moveTo>
                  <a:pt x="0" y="0"/>
                </a:moveTo>
                <a:lnTo>
                  <a:pt x="13230715" y="0"/>
                </a:lnTo>
                <a:lnTo>
                  <a:pt x="13230715" y="995594"/>
                </a:lnTo>
                <a:cubicBezTo>
                  <a:pt x="13230715" y="1041821"/>
                  <a:pt x="13193241" y="1079295"/>
                  <a:pt x="13147014" y="1079295"/>
                </a:cubicBezTo>
                <a:lnTo>
                  <a:pt x="0" y="1079295"/>
                </a:lnTo>
                <a:lnTo>
                  <a:pt x="0"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Slide Number Placeholder 4">
            <a:extLst>
              <a:ext uri="{FF2B5EF4-FFF2-40B4-BE49-F238E27FC236}">
                <a16:creationId xmlns:a16="http://schemas.microsoft.com/office/drawing/2014/main" id="{4351E97F-9D8C-98EA-2541-16CFFBFFD7AB}"/>
              </a:ext>
            </a:extLst>
          </p:cNvPr>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7" name="Title 1">
            <a:extLst>
              <a:ext uri="{FF2B5EF4-FFF2-40B4-BE49-F238E27FC236}">
                <a16:creationId xmlns:a16="http://schemas.microsoft.com/office/drawing/2014/main" id="{49043443-C9A3-3C30-8DF2-00024CD485B4}"/>
              </a:ext>
            </a:extLst>
          </p:cNvPr>
          <p:cNvSpPr txBox="1">
            <a:spLocks/>
          </p:cNvSpPr>
          <p:nvPr userDrawn="1"/>
        </p:nvSpPr>
        <p:spPr>
          <a:xfrm>
            <a:off x="2181225" y="381267"/>
            <a:ext cx="2804864" cy="474763"/>
          </a:xfrm>
          <a:prstGeom prst="rect">
            <a:avLst/>
          </a:prstGeom>
        </p:spPr>
        <p:txBody>
          <a:bodyPr vert="horz" lIns="80682" tIns="40341" rIns="80682" bIns="40341" rtlCol="0" anchor="ctr">
            <a:normAutofit/>
          </a:bodyPr>
          <a:lstStyle>
            <a:lvl1pPr algn="l" defTabSz="1005840" rtl="0" eaLnBrk="1" latinLnBrk="0" hangingPunct="1">
              <a:lnSpc>
                <a:spcPct val="90000"/>
              </a:lnSpc>
              <a:spcBef>
                <a:spcPct val="0"/>
              </a:spcBef>
              <a:buNone/>
              <a:defRPr sz="3200" b="0" i="0" kern="1200">
                <a:solidFill>
                  <a:srgbClr val="696969"/>
                </a:solidFill>
                <a:latin typeface="Manrope Light" pitchFamily="2" charset="0"/>
                <a:ea typeface="+mj-ea"/>
                <a:cs typeface="+mj-cs"/>
              </a:defRPr>
            </a:lvl1pPr>
          </a:lstStyle>
          <a:p>
            <a:r>
              <a:rPr lang="en-US" sz="2824" b="1" i="0">
                <a:latin typeface="+mj-lt"/>
              </a:rPr>
              <a:t>Contents</a:t>
            </a:r>
          </a:p>
        </p:txBody>
      </p:sp>
      <p:sp>
        <p:nvSpPr>
          <p:cNvPr id="8" name="Title 1">
            <a:extLst>
              <a:ext uri="{FF2B5EF4-FFF2-40B4-BE49-F238E27FC236}">
                <a16:creationId xmlns:a16="http://schemas.microsoft.com/office/drawing/2014/main" id="{6E00E899-DE43-76D2-C93E-C2FF82E5DFF7}"/>
              </a:ext>
            </a:extLst>
          </p:cNvPr>
          <p:cNvSpPr txBox="1">
            <a:spLocks/>
          </p:cNvSpPr>
          <p:nvPr userDrawn="1"/>
        </p:nvSpPr>
        <p:spPr>
          <a:xfrm>
            <a:off x="829118" y="381267"/>
            <a:ext cx="2804864" cy="474763"/>
          </a:xfrm>
          <a:prstGeom prst="rect">
            <a:avLst/>
          </a:prstGeom>
        </p:spPr>
        <p:txBody>
          <a:bodyPr vert="horz" lIns="80682" tIns="40341" rIns="80682" bIns="40341" rtlCol="0" anchor="ctr">
            <a:normAutofit/>
          </a:bodyPr>
          <a:lstStyle>
            <a:lvl1pPr algn="l" defTabSz="1005840" rtl="0" eaLnBrk="1" latinLnBrk="0" hangingPunct="1">
              <a:lnSpc>
                <a:spcPct val="90000"/>
              </a:lnSpc>
              <a:spcBef>
                <a:spcPct val="0"/>
              </a:spcBef>
              <a:buNone/>
              <a:defRPr sz="3200" b="0" i="0" kern="1200">
                <a:solidFill>
                  <a:srgbClr val="696969"/>
                </a:solidFill>
                <a:latin typeface="Manrope Light" pitchFamily="2" charset="0"/>
                <a:ea typeface="+mj-ea"/>
                <a:cs typeface="+mj-cs"/>
              </a:defRPr>
            </a:lvl1pPr>
          </a:lstStyle>
          <a:p>
            <a:r>
              <a:rPr lang="en-US" sz="2824" b="0" i="0">
                <a:latin typeface="+mj-lt"/>
              </a:rPr>
              <a:t>Table of</a:t>
            </a:r>
          </a:p>
        </p:txBody>
      </p:sp>
      <p:sp>
        <p:nvSpPr>
          <p:cNvPr id="10" name="Content Placeholder 2">
            <a:extLst>
              <a:ext uri="{FF2B5EF4-FFF2-40B4-BE49-F238E27FC236}">
                <a16:creationId xmlns:a16="http://schemas.microsoft.com/office/drawing/2014/main" id="{0717CC94-F0F5-DC99-1E6A-48A6DAA690FC}"/>
              </a:ext>
            </a:extLst>
          </p:cNvPr>
          <p:cNvSpPr>
            <a:spLocks noGrp="1"/>
          </p:cNvSpPr>
          <p:nvPr>
            <p:ph idx="1"/>
          </p:nvPr>
        </p:nvSpPr>
        <p:spPr>
          <a:xfrm>
            <a:off x="2400098" y="1403417"/>
            <a:ext cx="8625930" cy="4351338"/>
          </a:xfrm>
        </p:spPr>
        <p:txBody>
          <a:bodyPr>
            <a:normAutofit/>
          </a:bodyPr>
          <a:lstStyle>
            <a:lvl1pPr marL="0" indent="0">
              <a:buNone/>
              <a:defRPr sz="1941" b="0" i="0">
                <a:latin typeface="+mn-lt"/>
                <a:ea typeface="Lato Light" panose="020F0502020204030203" pitchFamily="34" charset="0"/>
                <a:cs typeface="Lato Light" panose="020F0502020204030203" pitchFamily="34" charset="0"/>
              </a:defRPr>
            </a:lvl1pPr>
            <a:lvl2pPr marL="443740" indent="0">
              <a:buNone/>
              <a:defRPr sz="1588"/>
            </a:lvl2pPr>
            <a:lvl3pPr marL="887478" indent="0">
              <a:buNone/>
              <a:defRPr sz="1412"/>
            </a:lvl3pPr>
            <a:lvl4pPr marL="1331219" indent="0">
              <a:buNone/>
              <a:defRPr sz="1235"/>
            </a:lvl4pPr>
            <a:lvl5pPr marL="1774958" indent="0">
              <a:buNone/>
              <a:defRPr sz="1059"/>
            </a:lvl5pPr>
          </a:lstStyle>
          <a:p>
            <a:pPr lvl="0"/>
            <a:r>
              <a:rPr lang="en-US"/>
              <a:t>Click to edit Master text styles</a:t>
            </a:r>
          </a:p>
        </p:txBody>
      </p:sp>
      <p:sp>
        <p:nvSpPr>
          <p:cNvPr id="11" name="Content Placeholder 2">
            <a:extLst>
              <a:ext uri="{FF2B5EF4-FFF2-40B4-BE49-F238E27FC236}">
                <a16:creationId xmlns:a16="http://schemas.microsoft.com/office/drawing/2014/main" id="{C2723407-B677-1FAF-174A-10AB6B1475F1}"/>
              </a:ext>
            </a:extLst>
          </p:cNvPr>
          <p:cNvSpPr>
            <a:spLocks noGrp="1"/>
          </p:cNvSpPr>
          <p:nvPr>
            <p:ph idx="13"/>
          </p:nvPr>
        </p:nvSpPr>
        <p:spPr>
          <a:xfrm>
            <a:off x="829118" y="1403417"/>
            <a:ext cx="1179535" cy="4351338"/>
          </a:xfrm>
        </p:spPr>
        <p:txBody>
          <a:bodyPr>
            <a:normAutofit/>
          </a:bodyPr>
          <a:lstStyle>
            <a:lvl1pPr marL="0" indent="0" algn="r">
              <a:buNone/>
              <a:defRPr sz="1941" b="1" i="0">
                <a:solidFill>
                  <a:srgbClr val="04ACA0"/>
                </a:solidFill>
                <a:latin typeface="Lato" panose="020F0502020204030203" pitchFamily="34" charset="0"/>
                <a:ea typeface="Lato" panose="020F0502020204030203" pitchFamily="34" charset="0"/>
                <a:cs typeface="Lato" panose="020F0502020204030203" pitchFamily="34" charset="0"/>
              </a:defRPr>
            </a:lvl1pPr>
            <a:lvl2pPr marL="443740" indent="0">
              <a:buNone/>
              <a:defRPr sz="1588"/>
            </a:lvl2pPr>
            <a:lvl3pPr marL="887478" indent="0">
              <a:buNone/>
              <a:defRPr sz="1412"/>
            </a:lvl3pPr>
            <a:lvl4pPr marL="1331219" indent="0">
              <a:buNone/>
              <a:defRPr sz="1235"/>
            </a:lvl4pPr>
            <a:lvl5pPr marL="1774958" indent="0">
              <a:buNone/>
              <a:defRPr sz="1059"/>
            </a:lvl5pPr>
          </a:lstStyle>
          <a:p>
            <a:pPr lvl="0"/>
            <a:r>
              <a:rPr lang="en-US"/>
              <a:t>Click to edit Master text styles</a:t>
            </a:r>
          </a:p>
        </p:txBody>
      </p:sp>
      <p:cxnSp>
        <p:nvCxnSpPr>
          <p:cNvPr id="13" name="Straight Connector 12">
            <a:extLst>
              <a:ext uri="{FF2B5EF4-FFF2-40B4-BE49-F238E27FC236}">
                <a16:creationId xmlns:a16="http://schemas.microsoft.com/office/drawing/2014/main" id="{67D19576-C93B-B16E-5D26-01504E27DD53}"/>
              </a:ext>
            </a:extLst>
          </p:cNvPr>
          <p:cNvCxnSpPr/>
          <p:nvPr userDrawn="1"/>
        </p:nvCxnSpPr>
        <p:spPr>
          <a:xfrm>
            <a:off x="2206929" y="1296210"/>
            <a:ext cx="0" cy="4563183"/>
          </a:xfrm>
          <a:prstGeom prst="line">
            <a:avLst/>
          </a:prstGeom>
          <a:ln>
            <a:solidFill>
              <a:srgbClr val="E7E7E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417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5AE612CC-F427-2F01-7B9B-0E9186DC2B26}"/>
              </a:ext>
            </a:extLst>
          </p:cNvPr>
          <p:cNvSpPr/>
          <p:nvPr userDrawn="1"/>
        </p:nvSpPr>
        <p:spPr>
          <a:xfrm>
            <a:off x="-1" y="1519495"/>
            <a:ext cx="11353800" cy="4371559"/>
          </a:xfrm>
          <a:custGeom>
            <a:avLst/>
            <a:gdLst>
              <a:gd name="connsiteX0" fmla="*/ 0 w 12867640"/>
              <a:gd name="connsiteY0" fmla="*/ 0 h 4954433"/>
              <a:gd name="connsiteX1" fmla="*/ 12700081 w 12867640"/>
              <a:gd name="connsiteY1" fmla="*/ 0 h 4954433"/>
              <a:gd name="connsiteX2" fmla="*/ 12867640 w 12867640"/>
              <a:gd name="connsiteY2" fmla="*/ 167559 h 4954433"/>
              <a:gd name="connsiteX3" fmla="*/ 12867640 w 12867640"/>
              <a:gd name="connsiteY3" fmla="*/ 4786874 h 4954433"/>
              <a:gd name="connsiteX4" fmla="*/ 12700081 w 12867640"/>
              <a:gd name="connsiteY4" fmla="*/ 4954433 h 4954433"/>
              <a:gd name="connsiteX5" fmla="*/ 0 w 12867640"/>
              <a:gd name="connsiteY5" fmla="*/ 4954433 h 4954433"/>
              <a:gd name="connsiteX6" fmla="*/ 0 w 12867640"/>
              <a:gd name="connsiteY6" fmla="*/ 0 h 495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7640" h="4954433">
                <a:moveTo>
                  <a:pt x="0" y="0"/>
                </a:moveTo>
                <a:lnTo>
                  <a:pt x="12700081" y="0"/>
                </a:lnTo>
                <a:cubicBezTo>
                  <a:pt x="12792621" y="0"/>
                  <a:pt x="12867640" y="75019"/>
                  <a:pt x="12867640" y="167559"/>
                </a:cubicBezTo>
                <a:lnTo>
                  <a:pt x="12867640" y="4786874"/>
                </a:lnTo>
                <a:cubicBezTo>
                  <a:pt x="12867640" y="4879414"/>
                  <a:pt x="12792621" y="4954433"/>
                  <a:pt x="12700081" y="4954433"/>
                </a:cubicBezTo>
                <a:lnTo>
                  <a:pt x="0" y="4954433"/>
                </a:lnTo>
                <a:lnTo>
                  <a:pt x="0" y="0"/>
                </a:ln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4" name="Freeform: Shape 3">
            <a:extLst>
              <a:ext uri="{FF2B5EF4-FFF2-40B4-BE49-F238E27FC236}">
                <a16:creationId xmlns:a16="http://schemas.microsoft.com/office/drawing/2014/main" id="{184F89FA-A08D-E0D8-CEC5-D10F1F9CD2CE}"/>
              </a:ext>
            </a:extLst>
          </p:cNvPr>
          <p:cNvSpPr/>
          <p:nvPr userDrawn="1"/>
        </p:nvSpPr>
        <p:spPr>
          <a:xfrm>
            <a:off x="-1" y="586456"/>
            <a:ext cx="7145292" cy="1208788"/>
          </a:xfrm>
          <a:custGeom>
            <a:avLst/>
            <a:gdLst>
              <a:gd name="connsiteX0" fmla="*/ 0 w 8097998"/>
              <a:gd name="connsiteY0" fmla="*/ 0 h 1369960"/>
              <a:gd name="connsiteX1" fmla="*/ 7947631 w 8097998"/>
              <a:gd name="connsiteY1" fmla="*/ 0 h 1369960"/>
              <a:gd name="connsiteX2" fmla="*/ 8097998 w 8097998"/>
              <a:gd name="connsiteY2" fmla="*/ 150367 h 1369960"/>
              <a:gd name="connsiteX3" fmla="*/ 8097998 w 8097998"/>
              <a:gd name="connsiteY3" fmla="*/ 1219593 h 1369960"/>
              <a:gd name="connsiteX4" fmla="*/ 7947631 w 8097998"/>
              <a:gd name="connsiteY4" fmla="*/ 1369960 h 1369960"/>
              <a:gd name="connsiteX5" fmla="*/ 0 w 8097998"/>
              <a:gd name="connsiteY5" fmla="*/ 1369960 h 1369960"/>
              <a:gd name="connsiteX6" fmla="*/ 0 w 8097998"/>
              <a:gd name="connsiteY6" fmla="*/ 0 h 136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97998" h="1369960">
                <a:moveTo>
                  <a:pt x="0" y="0"/>
                </a:moveTo>
                <a:lnTo>
                  <a:pt x="7947631" y="0"/>
                </a:lnTo>
                <a:cubicBezTo>
                  <a:pt x="8030676" y="0"/>
                  <a:pt x="8097998" y="67322"/>
                  <a:pt x="8097998" y="150367"/>
                </a:cubicBezTo>
                <a:lnTo>
                  <a:pt x="8097998" y="1219593"/>
                </a:lnTo>
                <a:cubicBezTo>
                  <a:pt x="8097998" y="1302638"/>
                  <a:pt x="8030676" y="1369960"/>
                  <a:pt x="7947631" y="1369960"/>
                </a:cubicBezTo>
                <a:lnTo>
                  <a:pt x="0" y="1369960"/>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pic>
        <p:nvPicPr>
          <p:cNvPr id="20" name="Picture 19">
            <a:extLst>
              <a:ext uri="{FF2B5EF4-FFF2-40B4-BE49-F238E27FC236}">
                <a16:creationId xmlns:a16="http://schemas.microsoft.com/office/drawing/2014/main" id="{FCE8F9F6-576A-40C0-4BA0-013570B3E602}"/>
              </a:ext>
            </a:extLst>
          </p:cNvPr>
          <p:cNvPicPr>
            <a:picLocks noChangeAspect="1"/>
          </p:cNvPicPr>
          <p:nvPr/>
        </p:nvPicPr>
        <p:blipFill rotWithShape="1">
          <a:blip r:embed="rId2">
            <a:alphaModFix amt="30000"/>
          </a:blip>
          <a:srcRect/>
          <a:stretch/>
        </p:blipFill>
        <p:spPr>
          <a:xfrm>
            <a:off x="9542194" y="3832830"/>
            <a:ext cx="2405864" cy="2579161"/>
          </a:xfrm>
          <a:prstGeom prst="rect">
            <a:avLst/>
          </a:prstGeom>
        </p:spPr>
      </p:pic>
      <p:sp>
        <p:nvSpPr>
          <p:cNvPr id="2" name="Title 1"/>
          <p:cNvSpPr>
            <a:spLocks noGrp="1"/>
          </p:cNvSpPr>
          <p:nvPr>
            <p:ph type="title"/>
          </p:nvPr>
        </p:nvSpPr>
        <p:spPr>
          <a:xfrm>
            <a:off x="489418" y="2268893"/>
            <a:ext cx="10008561" cy="3061260"/>
          </a:xfrm>
        </p:spPr>
        <p:txBody>
          <a:bodyPr anchor="t"/>
          <a:lstStyle>
            <a:lvl1pPr>
              <a:defRPr sz="6000" b="1" i="0">
                <a:solidFill>
                  <a:schemeClr val="bg1"/>
                </a:solidFill>
                <a:latin typeface="+mj-lt"/>
              </a:defRPr>
            </a:lvl1pPr>
          </a:lstStyle>
          <a:p>
            <a:r>
              <a:rPr lang="en-US"/>
              <a:t>Click to edit Master title style</a:t>
            </a:r>
          </a:p>
        </p:txBody>
      </p:sp>
      <p:sp>
        <p:nvSpPr>
          <p:cNvPr id="6" name="Slide Number Placeholder 5"/>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pPr/>
              <a:t>‹#›</a:t>
            </a:fld>
            <a:endParaRPr lang="en-US"/>
          </a:p>
        </p:txBody>
      </p:sp>
      <p:sp>
        <p:nvSpPr>
          <p:cNvPr id="10" name="Freeform: Shape 9">
            <a:extLst>
              <a:ext uri="{FF2B5EF4-FFF2-40B4-BE49-F238E27FC236}">
                <a16:creationId xmlns:a16="http://schemas.microsoft.com/office/drawing/2014/main" id="{AE83D75E-A11F-1F27-C6E9-D7CBEE173D58}"/>
              </a:ext>
            </a:extLst>
          </p:cNvPr>
          <p:cNvSpPr/>
          <p:nvPr userDrawn="1"/>
        </p:nvSpPr>
        <p:spPr>
          <a:xfrm>
            <a:off x="-1" y="1519495"/>
            <a:ext cx="7145292" cy="275749"/>
          </a:xfrm>
          <a:custGeom>
            <a:avLst/>
            <a:gdLst>
              <a:gd name="connsiteX0" fmla="*/ 0 w 8097998"/>
              <a:gd name="connsiteY0" fmla="*/ 0 h 312516"/>
              <a:gd name="connsiteX1" fmla="*/ 8097998 w 8097998"/>
              <a:gd name="connsiteY1" fmla="*/ 0 h 312516"/>
              <a:gd name="connsiteX2" fmla="*/ 8097998 w 8097998"/>
              <a:gd name="connsiteY2" fmla="*/ 312516 h 312516"/>
              <a:gd name="connsiteX3" fmla="*/ 0 w 8097998"/>
              <a:gd name="connsiteY3" fmla="*/ 312516 h 312516"/>
              <a:gd name="connsiteX4" fmla="*/ 0 w 8097998"/>
              <a:gd name="connsiteY4" fmla="*/ 0 h 31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7998" h="312516">
                <a:moveTo>
                  <a:pt x="0" y="0"/>
                </a:moveTo>
                <a:lnTo>
                  <a:pt x="8097998" y="0"/>
                </a:lnTo>
                <a:lnTo>
                  <a:pt x="8097998" y="312516"/>
                </a:lnTo>
                <a:lnTo>
                  <a:pt x="0" y="312516"/>
                </a:lnTo>
                <a:lnTo>
                  <a:pt x="0" y="0"/>
                </a:lnTo>
                <a:close/>
              </a:path>
            </a:pathLst>
          </a:custGeom>
          <a:solidFill>
            <a:srgbClr val="172E5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Text Placeholder 4">
            <a:extLst>
              <a:ext uri="{FF2B5EF4-FFF2-40B4-BE49-F238E27FC236}">
                <a16:creationId xmlns:a16="http://schemas.microsoft.com/office/drawing/2014/main" id="{A95DD20B-ABF0-DE9C-CDDD-6059D837F9B5}"/>
              </a:ext>
            </a:extLst>
          </p:cNvPr>
          <p:cNvSpPr>
            <a:spLocks noGrp="1"/>
          </p:cNvSpPr>
          <p:nvPr>
            <p:ph type="body" sz="quarter" idx="13"/>
          </p:nvPr>
        </p:nvSpPr>
        <p:spPr>
          <a:xfrm>
            <a:off x="488950" y="823913"/>
            <a:ext cx="6462713" cy="549275"/>
          </a:xfrm>
        </p:spPr>
        <p:txBody>
          <a:bodyPr>
            <a:normAutofit/>
          </a:bodyPr>
          <a:lstStyle>
            <a:lvl1pPr marL="0" indent="0">
              <a:buNone/>
              <a:defRPr sz="2400" b="1">
                <a:solidFill>
                  <a:schemeClr val="bg2"/>
                </a:solidFill>
              </a:defRPr>
            </a:lvl1pPr>
            <a:lvl2pPr marL="457211" indent="0">
              <a:buNone/>
              <a:defRPr/>
            </a:lvl2pPr>
            <a:lvl3pPr marL="914422" indent="0">
              <a:buNone/>
              <a:defRPr/>
            </a:lvl3pPr>
            <a:lvl4pPr marL="1371634" indent="0">
              <a:buNone/>
              <a:defRPr/>
            </a:lvl4pPr>
            <a:lvl5pPr marL="1828844" indent="0">
              <a:buNone/>
              <a:defRPr/>
            </a:lvl5pPr>
          </a:lstStyle>
          <a:p>
            <a:pPr lvl="0"/>
            <a:endParaRPr lang="en-US"/>
          </a:p>
        </p:txBody>
      </p:sp>
    </p:spTree>
    <p:extLst>
      <p:ext uri="{BB962C8B-B14F-4D97-AF65-F5344CB8AC3E}">
        <p14:creationId xmlns:p14="http://schemas.microsoft.com/office/powerpoint/2010/main" val="321105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 Teal">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5AE612CC-F427-2F01-7B9B-0E9186DC2B26}"/>
              </a:ext>
            </a:extLst>
          </p:cNvPr>
          <p:cNvSpPr/>
          <p:nvPr userDrawn="1"/>
        </p:nvSpPr>
        <p:spPr>
          <a:xfrm>
            <a:off x="-1" y="1519495"/>
            <a:ext cx="11353800" cy="4371559"/>
          </a:xfrm>
          <a:custGeom>
            <a:avLst/>
            <a:gdLst>
              <a:gd name="connsiteX0" fmla="*/ 0 w 12867640"/>
              <a:gd name="connsiteY0" fmla="*/ 0 h 4954433"/>
              <a:gd name="connsiteX1" fmla="*/ 12700081 w 12867640"/>
              <a:gd name="connsiteY1" fmla="*/ 0 h 4954433"/>
              <a:gd name="connsiteX2" fmla="*/ 12867640 w 12867640"/>
              <a:gd name="connsiteY2" fmla="*/ 167559 h 4954433"/>
              <a:gd name="connsiteX3" fmla="*/ 12867640 w 12867640"/>
              <a:gd name="connsiteY3" fmla="*/ 4786874 h 4954433"/>
              <a:gd name="connsiteX4" fmla="*/ 12700081 w 12867640"/>
              <a:gd name="connsiteY4" fmla="*/ 4954433 h 4954433"/>
              <a:gd name="connsiteX5" fmla="*/ 0 w 12867640"/>
              <a:gd name="connsiteY5" fmla="*/ 4954433 h 4954433"/>
              <a:gd name="connsiteX6" fmla="*/ 0 w 12867640"/>
              <a:gd name="connsiteY6" fmla="*/ 0 h 495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7640" h="4954433">
                <a:moveTo>
                  <a:pt x="0" y="0"/>
                </a:moveTo>
                <a:lnTo>
                  <a:pt x="12700081" y="0"/>
                </a:lnTo>
                <a:cubicBezTo>
                  <a:pt x="12792621" y="0"/>
                  <a:pt x="12867640" y="75019"/>
                  <a:pt x="12867640" y="167559"/>
                </a:cubicBezTo>
                <a:lnTo>
                  <a:pt x="12867640" y="4786874"/>
                </a:lnTo>
                <a:cubicBezTo>
                  <a:pt x="12867640" y="4879414"/>
                  <a:pt x="12792621" y="4954433"/>
                  <a:pt x="12700081" y="4954433"/>
                </a:cubicBezTo>
                <a:lnTo>
                  <a:pt x="0" y="4954433"/>
                </a:lnTo>
                <a:lnTo>
                  <a:pt x="0" y="0"/>
                </a:lnTo>
                <a:close/>
              </a:path>
            </a:pathLst>
          </a:custGeom>
          <a:solidFill>
            <a:srgbClr val="04AC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4" name="Freeform: Shape 3">
            <a:extLst>
              <a:ext uri="{FF2B5EF4-FFF2-40B4-BE49-F238E27FC236}">
                <a16:creationId xmlns:a16="http://schemas.microsoft.com/office/drawing/2014/main" id="{184F89FA-A08D-E0D8-CEC5-D10F1F9CD2CE}"/>
              </a:ext>
            </a:extLst>
          </p:cNvPr>
          <p:cNvSpPr/>
          <p:nvPr userDrawn="1"/>
        </p:nvSpPr>
        <p:spPr>
          <a:xfrm>
            <a:off x="-1" y="586456"/>
            <a:ext cx="7145292" cy="1208788"/>
          </a:xfrm>
          <a:custGeom>
            <a:avLst/>
            <a:gdLst>
              <a:gd name="connsiteX0" fmla="*/ 0 w 8097998"/>
              <a:gd name="connsiteY0" fmla="*/ 0 h 1369960"/>
              <a:gd name="connsiteX1" fmla="*/ 7947631 w 8097998"/>
              <a:gd name="connsiteY1" fmla="*/ 0 h 1369960"/>
              <a:gd name="connsiteX2" fmla="*/ 8097998 w 8097998"/>
              <a:gd name="connsiteY2" fmla="*/ 150367 h 1369960"/>
              <a:gd name="connsiteX3" fmla="*/ 8097998 w 8097998"/>
              <a:gd name="connsiteY3" fmla="*/ 1219593 h 1369960"/>
              <a:gd name="connsiteX4" fmla="*/ 7947631 w 8097998"/>
              <a:gd name="connsiteY4" fmla="*/ 1369960 h 1369960"/>
              <a:gd name="connsiteX5" fmla="*/ 0 w 8097998"/>
              <a:gd name="connsiteY5" fmla="*/ 1369960 h 1369960"/>
              <a:gd name="connsiteX6" fmla="*/ 0 w 8097998"/>
              <a:gd name="connsiteY6" fmla="*/ 0 h 136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97998" h="1369960">
                <a:moveTo>
                  <a:pt x="0" y="0"/>
                </a:moveTo>
                <a:lnTo>
                  <a:pt x="7947631" y="0"/>
                </a:lnTo>
                <a:cubicBezTo>
                  <a:pt x="8030676" y="0"/>
                  <a:pt x="8097998" y="67322"/>
                  <a:pt x="8097998" y="150367"/>
                </a:cubicBezTo>
                <a:lnTo>
                  <a:pt x="8097998" y="1219593"/>
                </a:lnTo>
                <a:cubicBezTo>
                  <a:pt x="8097998" y="1302638"/>
                  <a:pt x="8030676" y="1369960"/>
                  <a:pt x="7947631" y="1369960"/>
                </a:cubicBezTo>
                <a:lnTo>
                  <a:pt x="0" y="1369960"/>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pic>
        <p:nvPicPr>
          <p:cNvPr id="20" name="Picture 19">
            <a:extLst>
              <a:ext uri="{FF2B5EF4-FFF2-40B4-BE49-F238E27FC236}">
                <a16:creationId xmlns:a16="http://schemas.microsoft.com/office/drawing/2014/main" id="{FCE8F9F6-576A-40C0-4BA0-013570B3E602}"/>
              </a:ext>
            </a:extLst>
          </p:cNvPr>
          <p:cNvPicPr>
            <a:picLocks noChangeAspect="1"/>
          </p:cNvPicPr>
          <p:nvPr/>
        </p:nvPicPr>
        <p:blipFill rotWithShape="1">
          <a:blip r:embed="rId2">
            <a:alphaModFix amt="30000"/>
          </a:blip>
          <a:srcRect/>
          <a:stretch/>
        </p:blipFill>
        <p:spPr>
          <a:xfrm>
            <a:off x="9542194" y="3832830"/>
            <a:ext cx="2405864" cy="2579161"/>
          </a:xfrm>
          <a:prstGeom prst="rect">
            <a:avLst/>
          </a:prstGeom>
        </p:spPr>
      </p:pic>
      <p:sp>
        <p:nvSpPr>
          <p:cNvPr id="2" name="Title 1"/>
          <p:cNvSpPr>
            <a:spLocks noGrp="1"/>
          </p:cNvSpPr>
          <p:nvPr>
            <p:ph type="title"/>
          </p:nvPr>
        </p:nvSpPr>
        <p:spPr>
          <a:xfrm>
            <a:off x="489418" y="2268893"/>
            <a:ext cx="10008561" cy="3061260"/>
          </a:xfrm>
        </p:spPr>
        <p:txBody>
          <a:bodyPr anchor="t"/>
          <a:lstStyle>
            <a:lvl1pPr>
              <a:defRPr sz="6000" b="1" i="0">
                <a:solidFill>
                  <a:schemeClr val="bg1"/>
                </a:solidFill>
                <a:latin typeface="+mj-lt"/>
              </a:defRPr>
            </a:lvl1pPr>
          </a:lstStyle>
          <a:p>
            <a:r>
              <a:rPr lang="en-US"/>
              <a:t>Click to edit Master title style</a:t>
            </a:r>
          </a:p>
        </p:txBody>
      </p:sp>
      <p:sp>
        <p:nvSpPr>
          <p:cNvPr id="6" name="Slide Number Placeholder 5"/>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pPr/>
              <a:t>‹#›</a:t>
            </a:fld>
            <a:endParaRPr lang="en-US"/>
          </a:p>
        </p:txBody>
      </p:sp>
      <p:sp>
        <p:nvSpPr>
          <p:cNvPr id="10" name="Freeform: Shape 9">
            <a:extLst>
              <a:ext uri="{FF2B5EF4-FFF2-40B4-BE49-F238E27FC236}">
                <a16:creationId xmlns:a16="http://schemas.microsoft.com/office/drawing/2014/main" id="{AE83D75E-A11F-1F27-C6E9-D7CBEE173D58}"/>
              </a:ext>
            </a:extLst>
          </p:cNvPr>
          <p:cNvSpPr/>
          <p:nvPr userDrawn="1"/>
        </p:nvSpPr>
        <p:spPr>
          <a:xfrm>
            <a:off x="-1" y="1519495"/>
            <a:ext cx="7145292" cy="275749"/>
          </a:xfrm>
          <a:custGeom>
            <a:avLst/>
            <a:gdLst>
              <a:gd name="connsiteX0" fmla="*/ 0 w 8097998"/>
              <a:gd name="connsiteY0" fmla="*/ 0 h 312516"/>
              <a:gd name="connsiteX1" fmla="*/ 8097998 w 8097998"/>
              <a:gd name="connsiteY1" fmla="*/ 0 h 312516"/>
              <a:gd name="connsiteX2" fmla="*/ 8097998 w 8097998"/>
              <a:gd name="connsiteY2" fmla="*/ 312516 h 312516"/>
              <a:gd name="connsiteX3" fmla="*/ 0 w 8097998"/>
              <a:gd name="connsiteY3" fmla="*/ 312516 h 312516"/>
              <a:gd name="connsiteX4" fmla="*/ 0 w 8097998"/>
              <a:gd name="connsiteY4" fmla="*/ 0 h 31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7998" h="312516">
                <a:moveTo>
                  <a:pt x="0" y="0"/>
                </a:moveTo>
                <a:lnTo>
                  <a:pt x="8097998" y="0"/>
                </a:lnTo>
                <a:lnTo>
                  <a:pt x="8097998" y="312516"/>
                </a:lnTo>
                <a:lnTo>
                  <a:pt x="0" y="312516"/>
                </a:lnTo>
                <a:lnTo>
                  <a:pt x="0" y="0"/>
                </a:lnTo>
                <a:close/>
              </a:path>
            </a:pathLst>
          </a:cu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3" name="Text Placeholder 4">
            <a:extLst>
              <a:ext uri="{FF2B5EF4-FFF2-40B4-BE49-F238E27FC236}">
                <a16:creationId xmlns:a16="http://schemas.microsoft.com/office/drawing/2014/main" id="{5EE30E83-9597-D795-EBB1-F3602A730361}"/>
              </a:ext>
            </a:extLst>
          </p:cNvPr>
          <p:cNvSpPr>
            <a:spLocks noGrp="1"/>
          </p:cNvSpPr>
          <p:nvPr>
            <p:ph type="body" sz="quarter" idx="13"/>
          </p:nvPr>
        </p:nvSpPr>
        <p:spPr>
          <a:xfrm>
            <a:off x="488950" y="823913"/>
            <a:ext cx="6462713" cy="549275"/>
          </a:xfrm>
        </p:spPr>
        <p:txBody>
          <a:bodyPr>
            <a:normAutofit/>
          </a:bodyPr>
          <a:lstStyle>
            <a:lvl1pPr marL="0" indent="0">
              <a:buNone/>
              <a:defRPr sz="2400" b="1">
                <a:solidFill>
                  <a:schemeClr val="accent2"/>
                </a:solidFill>
              </a:defRPr>
            </a:lvl1pPr>
            <a:lvl2pPr marL="457211" indent="0">
              <a:buNone/>
              <a:defRPr/>
            </a:lvl2pPr>
            <a:lvl3pPr marL="914422" indent="0">
              <a:buNone/>
              <a:defRPr/>
            </a:lvl3pPr>
            <a:lvl4pPr marL="1371634" indent="0">
              <a:buNone/>
              <a:defRPr/>
            </a:lvl4pPr>
            <a:lvl5pPr marL="1828844" indent="0">
              <a:buNone/>
              <a:defRPr/>
            </a:lvl5pPr>
          </a:lstStyle>
          <a:p>
            <a:pPr lvl="0"/>
            <a:endParaRPr lang="en-US"/>
          </a:p>
        </p:txBody>
      </p:sp>
    </p:spTree>
    <p:extLst>
      <p:ext uri="{BB962C8B-B14F-4D97-AF65-F5344CB8AC3E}">
        <p14:creationId xmlns:p14="http://schemas.microsoft.com/office/powerpoint/2010/main" val="159227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 Green">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5AE612CC-F427-2F01-7B9B-0E9186DC2B26}"/>
              </a:ext>
            </a:extLst>
          </p:cNvPr>
          <p:cNvSpPr/>
          <p:nvPr userDrawn="1"/>
        </p:nvSpPr>
        <p:spPr>
          <a:xfrm>
            <a:off x="-1" y="1519495"/>
            <a:ext cx="11353800" cy="4371559"/>
          </a:xfrm>
          <a:custGeom>
            <a:avLst/>
            <a:gdLst>
              <a:gd name="connsiteX0" fmla="*/ 0 w 12867640"/>
              <a:gd name="connsiteY0" fmla="*/ 0 h 4954433"/>
              <a:gd name="connsiteX1" fmla="*/ 12700081 w 12867640"/>
              <a:gd name="connsiteY1" fmla="*/ 0 h 4954433"/>
              <a:gd name="connsiteX2" fmla="*/ 12867640 w 12867640"/>
              <a:gd name="connsiteY2" fmla="*/ 167559 h 4954433"/>
              <a:gd name="connsiteX3" fmla="*/ 12867640 w 12867640"/>
              <a:gd name="connsiteY3" fmla="*/ 4786874 h 4954433"/>
              <a:gd name="connsiteX4" fmla="*/ 12700081 w 12867640"/>
              <a:gd name="connsiteY4" fmla="*/ 4954433 h 4954433"/>
              <a:gd name="connsiteX5" fmla="*/ 0 w 12867640"/>
              <a:gd name="connsiteY5" fmla="*/ 4954433 h 4954433"/>
              <a:gd name="connsiteX6" fmla="*/ 0 w 12867640"/>
              <a:gd name="connsiteY6" fmla="*/ 0 h 495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7640" h="4954433">
                <a:moveTo>
                  <a:pt x="0" y="0"/>
                </a:moveTo>
                <a:lnTo>
                  <a:pt x="12700081" y="0"/>
                </a:lnTo>
                <a:cubicBezTo>
                  <a:pt x="12792621" y="0"/>
                  <a:pt x="12867640" y="75019"/>
                  <a:pt x="12867640" y="167559"/>
                </a:cubicBezTo>
                <a:lnTo>
                  <a:pt x="12867640" y="4786874"/>
                </a:lnTo>
                <a:cubicBezTo>
                  <a:pt x="12867640" y="4879414"/>
                  <a:pt x="12792621" y="4954433"/>
                  <a:pt x="12700081" y="4954433"/>
                </a:cubicBezTo>
                <a:lnTo>
                  <a:pt x="0" y="4954433"/>
                </a:lnTo>
                <a:lnTo>
                  <a:pt x="0" y="0"/>
                </a:lnTo>
                <a:close/>
              </a:path>
            </a:pathLst>
          </a:cu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4" name="Freeform: Shape 3">
            <a:extLst>
              <a:ext uri="{FF2B5EF4-FFF2-40B4-BE49-F238E27FC236}">
                <a16:creationId xmlns:a16="http://schemas.microsoft.com/office/drawing/2014/main" id="{184F89FA-A08D-E0D8-CEC5-D10F1F9CD2CE}"/>
              </a:ext>
            </a:extLst>
          </p:cNvPr>
          <p:cNvSpPr/>
          <p:nvPr userDrawn="1"/>
        </p:nvSpPr>
        <p:spPr>
          <a:xfrm>
            <a:off x="-1" y="586456"/>
            <a:ext cx="7145292" cy="1208788"/>
          </a:xfrm>
          <a:custGeom>
            <a:avLst/>
            <a:gdLst>
              <a:gd name="connsiteX0" fmla="*/ 0 w 8097998"/>
              <a:gd name="connsiteY0" fmla="*/ 0 h 1369960"/>
              <a:gd name="connsiteX1" fmla="*/ 7947631 w 8097998"/>
              <a:gd name="connsiteY1" fmla="*/ 0 h 1369960"/>
              <a:gd name="connsiteX2" fmla="*/ 8097998 w 8097998"/>
              <a:gd name="connsiteY2" fmla="*/ 150367 h 1369960"/>
              <a:gd name="connsiteX3" fmla="*/ 8097998 w 8097998"/>
              <a:gd name="connsiteY3" fmla="*/ 1219593 h 1369960"/>
              <a:gd name="connsiteX4" fmla="*/ 7947631 w 8097998"/>
              <a:gd name="connsiteY4" fmla="*/ 1369960 h 1369960"/>
              <a:gd name="connsiteX5" fmla="*/ 0 w 8097998"/>
              <a:gd name="connsiteY5" fmla="*/ 1369960 h 1369960"/>
              <a:gd name="connsiteX6" fmla="*/ 0 w 8097998"/>
              <a:gd name="connsiteY6" fmla="*/ 0 h 136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97998" h="1369960">
                <a:moveTo>
                  <a:pt x="0" y="0"/>
                </a:moveTo>
                <a:lnTo>
                  <a:pt x="7947631" y="0"/>
                </a:lnTo>
                <a:cubicBezTo>
                  <a:pt x="8030676" y="0"/>
                  <a:pt x="8097998" y="67322"/>
                  <a:pt x="8097998" y="150367"/>
                </a:cubicBezTo>
                <a:lnTo>
                  <a:pt x="8097998" y="1219593"/>
                </a:lnTo>
                <a:cubicBezTo>
                  <a:pt x="8097998" y="1302638"/>
                  <a:pt x="8030676" y="1369960"/>
                  <a:pt x="7947631" y="1369960"/>
                </a:cubicBezTo>
                <a:lnTo>
                  <a:pt x="0" y="1369960"/>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pic>
        <p:nvPicPr>
          <p:cNvPr id="20" name="Picture 19">
            <a:extLst>
              <a:ext uri="{FF2B5EF4-FFF2-40B4-BE49-F238E27FC236}">
                <a16:creationId xmlns:a16="http://schemas.microsoft.com/office/drawing/2014/main" id="{FCE8F9F6-576A-40C0-4BA0-013570B3E602}"/>
              </a:ext>
            </a:extLst>
          </p:cNvPr>
          <p:cNvPicPr>
            <a:picLocks noChangeAspect="1"/>
          </p:cNvPicPr>
          <p:nvPr/>
        </p:nvPicPr>
        <p:blipFill rotWithShape="1">
          <a:blip r:embed="rId2">
            <a:alphaModFix amt="30000"/>
          </a:blip>
          <a:srcRect/>
          <a:stretch/>
        </p:blipFill>
        <p:spPr>
          <a:xfrm>
            <a:off x="9542194" y="3832830"/>
            <a:ext cx="2405864" cy="2579161"/>
          </a:xfrm>
          <a:prstGeom prst="rect">
            <a:avLst/>
          </a:prstGeom>
        </p:spPr>
      </p:pic>
      <p:sp>
        <p:nvSpPr>
          <p:cNvPr id="2" name="Title 1"/>
          <p:cNvSpPr>
            <a:spLocks noGrp="1"/>
          </p:cNvSpPr>
          <p:nvPr>
            <p:ph type="title"/>
          </p:nvPr>
        </p:nvSpPr>
        <p:spPr>
          <a:xfrm>
            <a:off x="489418" y="2268893"/>
            <a:ext cx="10008561" cy="3061260"/>
          </a:xfrm>
        </p:spPr>
        <p:txBody>
          <a:bodyPr anchor="t"/>
          <a:lstStyle>
            <a:lvl1pPr>
              <a:defRPr sz="6000" b="1" i="0">
                <a:solidFill>
                  <a:schemeClr val="bg1"/>
                </a:solidFill>
                <a:latin typeface="+mj-lt"/>
              </a:defRPr>
            </a:lvl1pPr>
          </a:lstStyle>
          <a:p>
            <a:r>
              <a:rPr lang="en-US"/>
              <a:t>Click to edit Master title style</a:t>
            </a:r>
          </a:p>
        </p:txBody>
      </p:sp>
      <p:sp>
        <p:nvSpPr>
          <p:cNvPr id="6" name="Slide Number Placeholder 5"/>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pPr/>
              <a:t>‹#›</a:t>
            </a:fld>
            <a:endParaRPr lang="en-US"/>
          </a:p>
        </p:txBody>
      </p:sp>
      <p:sp>
        <p:nvSpPr>
          <p:cNvPr id="10" name="Freeform: Shape 9">
            <a:extLst>
              <a:ext uri="{FF2B5EF4-FFF2-40B4-BE49-F238E27FC236}">
                <a16:creationId xmlns:a16="http://schemas.microsoft.com/office/drawing/2014/main" id="{AE83D75E-A11F-1F27-C6E9-D7CBEE173D58}"/>
              </a:ext>
            </a:extLst>
          </p:cNvPr>
          <p:cNvSpPr/>
          <p:nvPr userDrawn="1"/>
        </p:nvSpPr>
        <p:spPr>
          <a:xfrm>
            <a:off x="-1" y="1519495"/>
            <a:ext cx="7145292" cy="275749"/>
          </a:xfrm>
          <a:custGeom>
            <a:avLst/>
            <a:gdLst>
              <a:gd name="connsiteX0" fmla="*/ 0 w 8097998"/>
              <a:gd name="connsiteY0" fmla="*/ 0 h 312516"/>
              <a:gd name="connsiteX1" fmla="*/ 8097998 w 8097998"/>
              <a:gd name="connsiteY1" fmla="*/ 0 h 312516"/>
              <a:gd name="connsiteX2" fmla="*/ 8097998 w 8097998"/>
              <a:gd name="connsiteY2" fmla="*/ 312516 h 312516"/>
              <a:gd name="connsiteX3" fmla="*/ 0 w 8097998"/>
              <a:gd name="connsiteY3" fmla="*/ 312516 h 312516"/>
              <a:gd name="connsiteX4" fmla="*/ 0 w 8097998"/>
              <a:gd name="connsiteY4" fmla="*/ 0 h 31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7998" h="312516">
                <a:moveTo>
                  <a:pt x="0" y="0"/>
                </a:moveTo>
                <a:lnTo>
                  <a:pt x="8097998" y="0"/>
                </a:lnTo>
                <a:lnTo>
                  <a:pt x="8097998" y="312516"/>
                </a:lnTo>
                <a:lnTo>
                  <a:pt x="0" y="312516"/>
                </a:lnTo>
                <a:lnTo>
                  <a:pt x="0" y="0"/>
                </a:ln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3" name="Text Placeholder 4">
            <a:extLst>
              <a:ext uri="{FF2B5EF4-FFF2-40B4-BE49-F238E27FC236}">
                <a16:creationId xmlns:a16="http://schemas.microsoft.com/office/drawing/2014/main" id="{9327DA16-08B3-9112-CABE-C7C87AF02232}"/>
              </a:ext>
            </a:extLst>
          </p:cNvPr>
          <p:cNvSpPr>
            <a:spLocks noGrp="1"/>
          </p:cNvSpPr>
          <p:nvPr>
            <p:ph type="body" sz="quarter" idx="13"/>
          </p:nvPr>
        </p:nvSpPr>
        <p:spPr>
          <a:xfrm>
            <a:off x="488950" y="823913"/>
            <a:ext cx="6462713" cy="549275"/>
          </a:xfrm>
        </p:spPr>
        <p:txBody>
          <a:bodyPr>
            <a:normAutofit/>
          </a:bodyPr>
          <a:lstStyle>
            <a:lvl1pPr marL="0" indent="0">
              <a:buNone/>
              <a:defRPr sz="2400" b="1">
                <a:solidFill>
                  <a:schemeClr val="accent4"/>
                </a:solidFill>
              </a:defRPr>
            </a:lvl1pPr>
            <a:lvl2pPr marL="457211" indent="0">
              <a:buNone/>
              <a:defRPr/>
            </a:lvl2pPr>
            <a:lvl3pPr marL="914422" indent="0">
              <a:buNone/>
              <a:defRPr/>
            </a:lvl3pPr>
            <a:lvl4pPr marL="1371634" indent="0">
              <a:buNone/>
              <a:defRPr/>
            </a:lvl4pPr>
            <a:lvl5pPr marL="1828844" indent="0">
              <a:buNone/>
              <a:defRPr/>
            </a:lvl5pPr>
          </a:lstStyle>
          <a:p>
            <a:pPr lvl="0"/>
            <a:endParaRPr lang="en-US"/>
          </a:p>
        </p:txBody>
      </p:sp>
    </p:spTree>
    <p:extLst>
      <p:ext uri="{BB962C8B-B14F-4D97-AF65-F5344CB8AC3E}">
        <p14:creationId xmlns:p14="http://schemas.microsoft.com/office/powerpoint/2010/main" val="4072739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182D56"/>
                </a:solidFill>
                <a:latin typeface="+mj-lt"/>
              </a:defRPr>
            </a:lvl1pPr>
          </a:lstStyle>
          <a:p>
            <a:r>
              <a:rPr lang="en-US"/>
              <a:t>Click to edit Master title style</a:t>
            </a:r>
          </a:p>
        </p:txBody>
      </p:sp>
      <p:sp>
        <p:nvSpPr>
          <p:cNvPr id="3" name="Content Placeholder 2"/>
          <p:cNvSpPr>
            <a:spLocks noGrp="1"/>
          </p:cNvSpPr>
          <p:nvPr>
            <p:ph sz="half" idx="1"/>
          </p:nvPr>
        </p:nvSpPr>
        <p:spPr>
          <a:xfrm>
            <a:off x="838200" y="1363532"/>
            <a:ext cx="10515600"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sz="1400"/>
            </a:lvl2pPr>
            <a:lvl3pPr marL="1038766" indent="-151287">
              <a:buFont typeface="Arial" panose="020B0604020202020204" pitchFamily="34" charset="0"/>
              <a:buChar char="•"/>
              <a:defRPr sz="1400"/>
            </a:lvl3pPr>
            <a:lvl4pPr marL="1482506" indent="-151287">
              <a:buFont typeface="Arial" panose="020B0604020202020204" pitchFamily="34" charset="0"/>
              <a:buChar char="•"/>
              <a:defRPr sz="1400"/>
            </a:lvl4pPr>
            <a:lvl5pPr marL="1926246" indent="-151287">
              <a:buFont typeface="Arial" panose="020B0604020202020204" pitchFamily="34" charset="0"/>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5" name="Freeform: Shape 14">
            <a:extLst>
              <a:ext uri="{FF2B5EF4-FFF2-40B4-BE49-F238E27FC236}">
                <a16:creationId xmlns:a16="http://schemas.microsoft.com/office/drawing/2014/main" id="{4EB36EE4-8436-7DA4-9CED-21E7D1E6F44E}"/>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4B6810AB-E200-C2A8-D4B1-587FF109E505}"/>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1" name="Rectangle 10">
            <a:extLst>
              <a:ext uri="{FF2B5EF4-FFF2-40B4-BE49-F238E27FC236}">
                <a16:creationId xmlns:a16="http://schemas.microsoft.com/office/drawing/2014/main" id="{2115640B-6CC3-F9D3-975B-2548B3CF8ACF}"/>
              </a:ext>
            </a:extLst>
          </p:cNvPr>
          <p:cNvSpPr/>
          <p:nvPr userDrawn="1"/>
        </p:nvSpPr>
        <p:spPr>
          <a:xfrm>
            <a:off x="10562706"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Text Placeholder 9">
            <a:extLst>
              <a:ext uri="{FF2B5EF4-FFF2-40B4-BE49-F238E27FC236}">
                <a16:creationId xmlns:a16="http://schemas.microsoft.com/office/drawing/2014/main" id="{BD6F9C38-BAD1-5CC4-70E2-A282BF8BC0FF}"/>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1"/>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088714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chemeClr val="accent1"/>
                </a:solidFill>
                <a:latin typeface="+mj-lt"/>
              </a:defRPr>
            </a:lvl1pPr>
          </a:lstStyle>
          <a:p>
            <a:r>
              <a:rPr lang="en-US"/>
              <a:t>Click to edit Master title style</a:t>
            </a:r>
          </a:p>
        </p:txBody>
      </p:sp>
      <p:sp>
        <p:nvSpPr>
          <p:cNvPr id="3" name="Content Placeholder 2"/>
          <p:cNvSpPr>
            <a:spLocks noGrp="1"/>
          </p:cNvSpPr>
          <p:nvPr>
            <p:ph sz="half" idx="1"/>
          </p:nvPr>
        </p:nvSpPr>
        <p:spPr>
          <a:xfrm>
            <a:off x="838200" y="1363532"/>
            <a:ext cx="10515600"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5" name="Freeform: Shape 14">
            <a:extLst>
              <a:ext uri="{FF2B5EF4-FFF2-40B4-BE49-F238E27FC236}">
                <a16:creationId xmlns:a16="http://schemas.microsoft.com/office/drawing/2014/main" id="{4EB36EE4-8436-7DA4-9CED-21E7D1E6F44E}"/>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8" name="Text Placeholder 9">
            <a:extLst>
              <a:ext uri="{FF2B5EF4-FFF2-40B4-BE49-F238E27FC236}">
                <a16:creationId xmlns:a16="http://schemas.microsoft.com/office/drawing/2014/main" id="{E12FC545-0E9C-2E53-4C5B-23D2F483E306}"/>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rgbClr val="003726"/>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
        <p:nvSpPr>
          <p:cNvPr id="5" name="Freeform: Shape 4">
            <a:extLst>
              <a:ext uri="{FF2B5EF4-FFF2-40B4-BE49-F238E27FC236}">
                <a16:creationId xmlns:a16="http://schemas.microsoft.com/office/drawing/2014/main" id="{4B6810AB-E200-C2A8-D4B1-587FF109E505}"/>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1" name="Rectangle 10">
            <a:extLst>
              <a:ext uri="{FF2B5EF4-FFF2-40B4-BE49-F238E27FC236}">
                <a16:creationId xmlns:a16="http://schemas.microsoft.com/office/drawing/2014/main" id="{2115640B-6CC3-F9D3-975B-2548B3CF8ACF}"/>
              </a:ext>
            </a:extLst>
          </p:cNvPr>
          <p:cNvSpPr/>
          <p:nvPr userDrawn="1"/>
        </p:nvSpPr>
        <p:spPr>
          <a:xfrm>
            <a:off x="10562706" y="-2996"/>
            <a:ext cx="1629295" cy="18176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1158713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03726"/>
                </a:solidFill>
                <a:latin typeface="+mj-lt"/>
              </a:defRPr>
            </a:lvl1pPr>
          </a:lstStyle>
          <a:p>
            <a:r>
              <a:rPr lang="en-US"/>
              <a:t>Click to edit Master title style</a:t>
            </a:r>
          </a:p>
        </p:txBody>
      </p:sp>
      <p:sp>
        <p:nvSpPr>
          <p:cNvPr id="3" name="Content Placeholder 2"/>
          <p:cNvSpPr>
            <a:spLocks noGrp="1"/>
          </p:cNvSpPr>
          <p:nvPr>
            <p:ph sz="half" idx="1"/>
          </p:nvPr>
        </p:nvSpPr>
        <p:spPr>
          <a:xfrm>
            <a:off x="838200" y="1363532"/>
            <a:ext cx="10515600"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5" name="Freeform: Shape 14">
            <a:extLst>
              <a:ext uri="{FF2B5EF4-FFF2-40B4-BE49-F238E27FC236}">
                <a16:creationId xmlns:a16="http://schemas.microsoft.com/office/drawing/2014/main" id="{4EB36EE4-8436-7DA4-9CED-21E7D1E6F44E}"/>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4B6810AB-E200-C2A8-D4B1-587FF109E505}"/>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1" name="Rectangle 10">
            <a:extLst>
              <a:ext uri="{FF2B5EF4-FFF2-40B4-BE49-F238E27FC236}">
                <a16:creationId xmlns:a16="http://schemas.microsoft.com/office/drawing/2014/main" id="{2115640B-6CC3-F9D3-975B-2548B3CF8ACF}"/>
              </a:ext>
            </a:extLst>
          </p:cNvPr>
          <p:cNvSpPr/>
          <p:nvPr userDrawn="1"/>
        </p:nvSpPr>
        <p:spPr>
          <a:xfrm>
            <a:off x="10562706"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Text Placeholder 9">
            <a:extLst>
              <a:ext uri="{FF2B5EF4-FFF2-40B4-BE49-F238E27FC236}">
                <a16:creationId xmlns:a16="http://schemas.microsoft.com/office/drawing/2014/main" id="{7C4076F5-DB98-30D0-FCBE-D08A469EEB8B}"/>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41595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182D56"/>
                </a:solidFill>
                <a:latin typeface="+mj-lt"/>
              </a:defRPr>
            </a:lvl1pPr>
          </a:lstStyle>
          <a:p>
            <a:r>
              <a:rPr lang="en-US"/>
              <a:t>Click to edit Master title style</a:t>
            </a:r>
          </a:p>
        </p:txBody>
      </p:sp>
      <p:sp>
        <p:nvSpPr>
          <p:cNvPr id="3" name="Content Placeholder 2"/>
          <p:cNvSpPr>
            <a:spLocks noGrp="1"/>
          </p:cNvSpPr>
          <p:nvPr>
            <p:ph sz="half" idx="1"/>
          </p:nvPr>
        </p:nvSpPr>
        <p:spPr>
          <a:xfrm>
            <a:off x="838200" y="1363532"/>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63532"/>
            <a:ext cx="5181600" cy="4822115"/>
          </a:xfrm>
        </p:spPr>
        <p:txBody>
          <a:bodyPr>
            <a:normAutofit/>
          </a:bodyPr>
          <a:lstStyle>
            <a:lvl1pPr marL="151287" indent="-151287">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6"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Text Placeholder 9">
            <a:extLst>
              <a:ext uri="{FF2B5EF4-FFF2-40B4-BE49-F238E27FC236}">
                <a16:creationId xmlns:a16="http://schemas.microsoft.com/office/drawing/2014/main" id="{6812F3CF-FC39-866C-6FB5-521117DE99A1}"/>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1"/>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4094575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4ACA0"/>
                </a:solidFill>
                <a:latin typeface="+mj-lt"/>
              </a:defRPr>
            </a:lvl1pPr>
          </a:lstStyle>
          <a:p>
            <a:r>
              <a:rPr lang="en-US"/>
              <a:t>Click to edit Master title style</a:t>
            </a:r>
          </a:p>
        </p:txBody>
      </p:sp>
      <p:sp>
        <p:nvSpPr>
          <p:cNvPr id="3" name="Content Placeholder 2"/>
          <p:cNvSpPr>
            <a:spLocks noGrp="1"/>
          </p:cNvSpPr>
          <p:nvPr>
            <p:ph sz="half" idx="1"/>
          </p:nvPr>
        </p:nvSpPr>
        <p:spPr>
          <a:xfrm>
            <a:off x="838200" y="1363532"/>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63532"/>
            <a:ext cx="5181600" cy="4822115"/>
          </a:xfrm>
        </p:spPr>
        <p:txBody>
          <a:bodyPr>
            <a:normAutofit/>
          </a:bodyPr>
          <a:lstStyle>
            <a:lvl1pPr marL="151287" indent="-151287">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6"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6" name="Text Placeholder 9">
            <a:extLst>
              <a:ext uri="{FF2B5EF4-FFF2-40B4-BE49-F238E27FC236}">
                <a16:creationId xmlns:a16="http://schemas.microsoft.com/office/drawing/2014/main" id="{469C5DF4-046F-A1E0-4487-496FF08B0121}"/>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rgbClr val="003726"/>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382638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03726"/>
                </a:solidFill>
                <a:latin typeface="+mj-lt"/>
              </a:defRPr>
            </a:lvl1pPr>
          </a:lstStyle>
          <a:p>
            <a:r>
              <a:rPr lang="en-US"/>
              <a:t>Click to edit Master title style</a:t>
            </a:r>
          </a:p>
        </p:txBody>
      </p:sp>
      <p:sp>
        <p:nvSpPr>
          <p:cNvPr id="3" name="Content Placeholder 2"/>
          <p:cNvSpPr>
            <a:spLocks noGrp="1"/>
          </p:cNvSpPr>
          <p:nvPr>
            <p:ph sz="half" idx="1"/>
          </p:nvPr>
        </p:nvSpPr>
        <p:spPr>
          <a:xfrm>
            <a:off x="838200" y="1363532"/>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63532"/>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6A64CDF5-2E2E-BCFA-BFE2-1CC3BB55F896}"/>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4AC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Freeform: Shape 5">
            <a:extLst>
              <a:ext uri="{FF2B5EF4-FFF2-40B4-BE49-F238E27FC236}">
                <a16:creationId xmlns:a16="http://schemas.microsoft.com/office/drawing/2014/main" id="{B593B09C-96C2-7ABA-4CA3-CFF2A789F4B1}"/>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Rectangle 11">
            <a:extLst>
              <a:ext uri="{FF2B5EF4-FFF2-40B4-BE49-F238E27FC236}">
                <a16:creationId xmlns:a16="http://schemas.microsoft.com/office/drawing/2014/main" id="{D187E8BD-729B-5E3F-235F-12FA9353D1A6}"/>
              </a:ext>
            </a:extLst>
          </p:cNvPr>
          <p:cNvSpPr/>
          <p:nvPr userDrawn="1"/>
        </p:nvSpPr>
        <p:spPr>
          <a:xfrm>
            <a:off x="10562706"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9" name="Text Placeholder 9">
            <a:extLst>
              <a:ext uri="{FF2B5EF4-FFF2-40B4-BE49-F238E27FC236}">
                <a16:creationId xmlns:a16="http://schemas.microsoft.com/office/drawing/2014/main" id="{360AD760-AB92-E5BE-09A2-90699E69BCF7}"/>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574680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182D56"/>
                </a:solidFill>
                <a:latin typeface="+mj-lt"/>
              </a:defRPr>
            </a:lvl1pPr>
          </a:lstStyle>
          <a:p>
            <a:r>
              <a:rPr lang="en-US"/>
              <a:t>Click to edit Master title style</a:t>
            </a:r>
          </a:p>
        </p:txBody>
      </p:sp>
      <p:sp>
        <p:nvSpPr>
          <p:cNvPr id="3" name="Content Placeholder 2"/>
          <p:cNvSpPr>
            <a:spLocks noGrp="1"/>
          </p:cNvSpPr>
          <p:nvPr>
            <p:ph sz="half" idx="1"/>
          </p:nvPr>
        </p:nvSpPr>
        <p:spPr>
          <a:xfrm>
            <a:off x="838201"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6"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Content Placeholder 2">
            <a:extLst>
              <a:ext uri="{FF2B5EF4-FFF2-40B4-BE49-F238E27FC236}">
                <a16:creationId xmlns:a16="http://schemas.microsoft.com/office/drawing/2014/main" id="{61B39ACB-F0D4-6ECC-ABE6-4DA1DF788807}"/>
              </a:ext>
            </a:extLst>
          </p:cNvPr>
          <p:cNvSpPr>
            <a:spLocks noGrp="1"/>
          </p:cNvSpPr>
          <p:nvPr>
            <p:ph sz="half" idx="14"/>
          </p:nvPr>
        </p:nvSpPr>
        <p:spPr>
          <a:xfrm>
            <a:off x="4514305"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DF564109-10E3-4C21-2133-3E77B2EBFD46}"/>
              </a:ext>
            </a:extLst>
          </p:cNvPr>
          <p:cNvSpPr>
            <a:spLocks noGrp="1"/>
          </p:cNvSpPr>
          <p:nvPr>
            <p:ph sz="half" idx="15"/>
          </p:nvPr>
        </p:nvSpPr>
        <p:spPr>
          <a:xfrm>
            <a:off x="8190409"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9">
            <a:extLst>
              <a:ext uri="{FF2B5EF4-FFF2-40B4-BE49-F238E27FC236}">
                <a16:creationId xmlns:a16="http://schemas.microsoft.com/office/drawing/2014/main" id="{1C18ABE7-0CDD-1B0E-48F4-A1FE5D109F49}"/>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1"/>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400618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4ACA0"/>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6" y="-2996"/>
            <a:ext cx="1629295" cy="181760"/>
          </a:xfrm>
          <a:prstGeom prst="rect">
            <a:avLst/>
          </a:prstGeom>
          <a:solidFill>
            <a:srgbClr val="04AC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Content Placeholder 2">
            <a:extLst>
              <a:ext uri="{FF2B5EF4-FFF2-40B4-BE49-F238E27FC236}">
                <a16:creationId xmlns:a16="http://schemas.microsoft.com/office/drawing/2014/main" id="{9BB70678-484D-00C5-81F2-1D2CFFC234F9}"/>
              </a:ext>
            </a:extLst>
          </p:cNvPr>
          <p:cNvSpPr>
            <a:spLocks noGrp="1"/>
          </p:cNvSpPr>
          <p:nvPr>
            <p:ph sz="half" idx="1"/>
          </p:nvPr>
        </p:nvSpPr>
        <p:spPr>
          <a:xfrm>
            <a:off x="838201"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E86B3A1C-58F7-BF23-8104-09C0566304FF}"/>
              </a:ext>
            </a:extLst>
          </p:cNvPr>
          <p:cNvSpPr>
            <a:spLocks noGrp="1"/>
          </p:cNvSpPr>
          <p:nvPr>
            <p:ph sz="half" idx="14"/>
          </p:nvPr>
        </p:nvSpPr>
        <p:spPr>
          <a:xfrm>
            <a:off x="4514305"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8BC1988-9F08-3F2B-76B8-3AA49B7F6541}"/>
              </a:ext>
            </a:extLst>
          </p:cNvPr>
          <p:cNvSpPr>
            <a:spLocks noGrp="1"/>
          </p:cNvSpPr>
          <p:nvPr>
            <p:ph sz="half" idx="15"/>
          </p:nvPr>
        </p:nvSpPr>
        <p:spPr>
          <a:xfrm>
            <a:off x="8190409"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9">
            <a:extLst>
              <a:ext uri="{FF2B5EF4-FFF2-40B4-BE49-F238E27FC236}">
                <a16:creationId xmlns:a16="http://schemas.microsoft.com/office/drawing/2014/main" id="{830A6640-085C-25E8-55D5-06AF2D3E213C}"/>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rgbClr val="003726"/>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676229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03726"/>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6A64CDF5-2E2E-BCFA-BFE2-1CC3BB55F896}"/>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Freeform: Shape 5">
            <a:extLst>
              <a:ext uri="{FF2B5EF4-FFF2-40B4-BE49-F238E27FC236}">
                <a16:creationId xmlns:a16="http://schemas.microsoft.com/office/drawing/2014/main" id="{B593B09C-96C2-7ABA-4CA3-CFF2A789F4B1}"/>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Rectangle 11">
            <a:extLst>
              <a:ext uri="{FF2B5EF4-FFF2-40B4-BE49-F238E27FC236}">
                <a16:creationId xmlns:a16="http://schemas.microsoft.com/office/drawing/2014/main" id="{D187E8BD-729B-5E3F-235F-12FA9353D1A6}"/>
              </a:ext>
            </a:extLst>
          </p:cNvPr>
          <p:cNvSpPr/>
          <p:nvPr userDrawn="1"/>
        </p:nvSpPr>
        <p:spPr>
          <a:xfrm>
            <a:off x="10562706"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9" name="Content Placeholder 2">
            <a:extLst>
              <a:ext uri="{FF2B5EF4-FFF2-40B4-BE49-F238E27FC236}">
                <a16:creationId xmlns:a16="http://schemas.microsoft.com/office/drawing/2014/main" id="{E46A3E04-6A2C-FBC4-61E5-9224F78135E1}"/>
              </a:ext>
            </a:extLst>
          </p:cNvPr>
          <p:cNvSpPr>
            <a:spLocks noGrp="1"/>
          </p:cNvSpPr>
          <p:nvPr>
            <p:ph sz="half" idx="1"/>
          </p:nvPr>
        </p:nvSpPr>
        <p:spPr>
          <a:xfrm>
            <a:off x="838201"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863D8765-D7B9-6138-63A7-6C22F26F7AEA}"/>
              </a:ext>
            </a:extLst>
          </p:cNvPr>
          <p:cNvSpPr>
            <a:spLocks noGrp="1"/>
          </p:cNvSpPr>
          <p:nvPr>
            <p:ph sz="half" idx="14"/>
          </p:nvPr>
        </p:nvSpPr>
        <p:spPr>
          <a:xfrm>
            <a:off x="4514305"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0099433B-9694-8CF5-CA30-4297E0BDE9B0}"/>
              </a:ext>
            </a:extLst>
          </p:cNvPr>
          <p:cNvSpPr>
            <a:spLocks noGrp="1"/>
          </p:cNvSpPr>
          <p:nvPr>
            <p:ph sz="half" idx="15"/>
          </p:nvPr>
        </p:nvSpPr>
        <p:spPr>
          <a:xfrm>
            <a:off x="8190409" y="1363532"/>
            <a:ext cx="3548746" cy="4822115"/>
          </a:xfrm>
        </p:spPr>
        <p:txBody>
          <a:bodyPr>
            <a:normAutofit/>
          </a:bodyPr>
          <a:lstStyle>
            <a:lvl1pPr marL="252146" indent="-252146">
              <a:lnSpc>
                <a:spcPct val="150000"/>
              </a:lnSpc>
              <a:spcBef>
                <a:spcPts val="1059"/>
              </a:spcBef>
              <a:buFont typeface="Arial" panose="020B0604020202020204" pitchFamily="34" charset="0"/>
              <a:buChar char="•"/>
              <a:defRPr sz="1600"/>
            </a:lvl1pPr>
            <a:lvl2pPr marL="695885" indent="-252146">
              <a:buFont typeface="Arial" panose="020B0604020202020204" pitchFamily="34" charset="0"/>
              <a:buChar char="•"/>
              <a:defRPr/>
            </a:lvl2pPr>
            <a:lvl3pPr marL="1038766" indent="-151287">
              <a:buFont typeface="Arial" panose="020B0604020202020204" pitchFamily="34" charset="0"/>
              <a:buChar char="•"/>
              <a:defRPr/>
            </a:lvl3pPr>
            <a:lvl4pPr marL="1482506" indent="-151287">
              <a:buFont typeface="Arial" panose="020B0604020202020204" pitchFamily="34" charset="0"/>
              <a:buChar char="•"/>
              <a:defRPr/>
            </a:lvl4pPr>
            <a:lvl5pPr marL="1926246" indent="-151287">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9">
            <a:extLst>
              <a:ext uri="{FF2B5EF4-FFF2-40B4-BE49-F238E27FC236}">
                <a16:creationId xmlns:a16="http://schemas.microsoft.com/office/drawing/2014/main" id="{71B35AD3-2E52-B07A-4BC1-8B8A1DAE7A8C}"/>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3689487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s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2A992D-7A61-7B7A-B659-D6894E6B1DDC}"/>
              </a:ext>
            </a:extLst>
          </p:cNvPr>
          <p:cNvSpPr/>
          <p:nvPr userDrawn="1"/>
        </p:nvSpPr>
        <p:spPr>
          <a:xfrm>
            <a:off x="3582524"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3" name="Rectangle 12">
            <a:extLst>
              <a:ext uri="{FF2B5EF4-FFF2-40B4-BE49-F238E27FC236}">
                <a16:creationId xmlns:a16="http://schemas.microsoft.com/office/drawing/2014/main" id="{F2E86DC0-4541-C7BA-3078-A36D9AB9F73C}"/>
              </a:ext>
            </a:extLst>
          </p:cNvPr>
          <p:cNvSpPr/>
          <p:nvPr userDrawn="1"/>
        </p:nvSpPr>
        <p:spPr>
          <a:xfrm>
            <a:off x="3582524" y="2575915"/>
            <a:ext cx="2420471"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4" name="Rectangle 13">
            <a:extLst>
              <a:ext uri="{FF2B5EF4-FFF2-40B4-BE49-F238E27FC236}">
                <a16:creationId xmlns:a16="http://schemas.microsoft.com/office/drawing/2014/main" id="{141E1A5B-A577-9B67-68B6-C0CAC2F94586}"/>
              </a:ext>
            </a:extLst>
          </p:cNvPr>
          <p:cNvSpPr/>
          <p:nvPr userDrawn="1"/>
        </p:nvSpPr>
        <p:spPr>
          <a:xfrm>
            <a:off x="6229877"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6229877" y="2575915"/>
            <a:ext cx="2420471"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3" name="Rectangle 22">
            <a:extLst>
              <a:ext uri="{FF2B5EF4-FFF2-40B4-BE49-F238E27FC236}">
                <a16:creationId xmlns:a16="http://schemas.microsoft.com/office/drawing/2014/main" id="{1E956169-E19A-D6B7-0BE9-68E93A81B657}"/>
              </a:ext>
            </a:extLst>
          </p:cNvPr>
          <p:cNvSpPr/>
          <p:nvPr userDrawn="1"/>
        </p:nvSpPr>
        <p:spPr>
          <a:xfrm>
            <a:off x="8877257"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8877257" y="2575915"/>
            <a:ext cx="2420471"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 name="Rectangle 3">
            <a:extLst>
              <a:ext uri="{FF2B5EF4-FFF2-40B4-BE49-F238E27FC236}">
                <a16:creationId xmlns:a16="http://schemas.microsoft.com/office/drawing/2014/main" id="{A3F81512-8E6F-C50E-A288-796589E3D16D}"/>
              </a:ext>
            </a:extLst>
          </p:cNvPr>
          <p:cNvSpPr/>
          <p:nvPr userDrawn="1"/>
        </p:nvSpPr>
        <p:spPr>
          <a:xfrm>
            <a:off x="934855"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934855" y="2575915"/>
            <a:ext cx="2420471"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4"/>
            <a:ext cx="10515600" cy="540572"/>
          </a:xfrm>
        </p:spPr>
        <p:txBody>
          <a:bodyPr>
            <a:normAutofit/>
          </a:bodyPr>
          <a:lstStyle>
            <a:lvl1pPr>
              <a:defRPr sz="2824" b="1" i="0">
                <a:solidFill>
                  <a:srgbClr val="182D56"/>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935171" y="1437156"/>
            <a:ext cx="2420471" cy="1138759"/>
          </a:xfrm>
        </p:spPr>
        <p:txBody>
          <a:body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582524" y="1437155"/>
            <a:ext cx="2420471" cy="1138760"/>
          </a:xfrm>
        </p:spPr>
        <p:txBody>
          <a:body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6229877" y="1437155"/>
            <a:ext cx="2420471" cy="1138760"/>
          </a:xfrm>
        </p:spPr>
        <p:txBody>
          <a:body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8877257" y="1437155"/>
            <a:ext cx="2420471" cy="1138760"/>
          </a:xfrm>
        </p:spPr>
        <p:txBody>
          <a:bodyPr/>
          <a:lstStyle/>
          <a:p>
            <a:r>
              <a:rPr lang="en-US"/>
              <a:t>Click icon to add picture</a:t>
            </a:r>
          </a:p>
        </p:txBody>
      </p:sp>
      <p:sp>
        <p:nvSpPr>
          <p:cNvPr id="19" name="Content Placeholder 2">
            <a:extLst>
              <a:ext uri="{FF2B5EF4-FFF2-40B4-BE49-F238E27FC236}">
                <a16:creationId xmlns:a16="http://schemas.microsoft.com/office/drawing/2014/main" id="{8EAC64C6-2B9F-1C8A-3FC4-C31832C4E07F}"/>
              </a:ext>
            </a:extLst>
          </p:cNvPr>
          <p:cNvSpPr>
            <a:spLocks noGrp="1"/>
          </p:cNvSpPr>
          <p:nvPr>
            <p:ph sz="half" idx="1"/>
          </p:nvPr>
        </p:nvSpPr>
        <p:spPr>
          <a:xfrm>
            <a:off x="1108805"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0" name="Content Placeholder 2">
            <a:extLst>
              <a:ext uri="{FF2B5EF4-FFF2-40B4-BE49-F238E27FC236}">
                <a16:creationId xmlns:a16="http://schemas.microsoft.com/office/drawing/2014/main" id="{034DAC30-CCE3-11A3-B53E-36379EC7483C}"/>
              </a:ext>
            </a:extLst>
          </p:cNvPr>
          <p:cNvSpPr>
            <a:spLocks noGrp="1"/>
          </p:cNvSpPr>
          <p:nvPr>
            <p:ph sz="half" idx="21"/>
          </p:nvPr>
        </p:nvSpPr>
        <p:spPr>
          <a:xfrm>
            <a:off x="3756271"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1" name="Content Placeholder 2">
            <a:extLst>
              <a:ext uri="{FF2B5EF4-FFF2-40B4-BE49-F238E27FC236}">
                <a16:creationId xmlns:a16="http://schemas.microsoft.com/office/drawing/2014/main" id="{E29F9611-9FC9-B129-6E6D-E109229F08AE}"/>
              </a:ext>
            </a:extLst>
          </p:cNvPr>
          <p:cNvSpPr>
            <a:spLocks noGrp="1"/>
          </p:cNvSpPr>
          <p:nvPr>
            <p:ph sz="half" idx="22"/>
          </p:nvPr>
        </p:nvSpPr>
        <p:spPr>
          <a:xfrm>
            <a:off x="6403738"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8" name="Content Placeholder 2">
            <a:extLst>
              <a:ext uri="{FF2B5EF4-FFF2-40B4-BE49-F238E27FC236}">
                <a16:creationId xmlns:a16="http://schemas.microsoft.com/office/drawing/2014/main" id="{F8B8C88F-246D-C643-9384-F9A3D1B2FADF}"/>
              </a:ext>
            </a:extLst>
          </p:cNvPr>
          <p:cNvSpPr>
            <a:spLocks noGrp="1"/>
          </p:cNvSpPr>
          <p:nvPr>
            <p:ph sz="half" idx="23"/>
          </p:nvPr>
        </p:nvSpPr>
        <p:spPr>
          <a:xfrm>
            <a:off x="9051205"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3" name="Freeform: Shape 2">
            <a:extLst>
              <a:ext uri="{FF2B5EF4-FFF2-40B4-BE49-F238E27FC236}">
                <a16:creationId xmlns:a16="http://schemas.microsoft.com/office/drawing/2014/main" id="{FB88A960-2DA9-7ACA-5F84-DBCD5C1FFDAA}"/>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F0020397-D79F-C0BC-A259-60B2CDF7D127}"/>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B0BC9F39-C093-08B9-2F01-280A33B7A89B}"/>
              </a:ext>
            </a:extLst>
          </p:cNvPr>
          <p:cNvSpPr/>
          <p:nvPr userDrawn="1"/>
        </p:nvSpPr>
        <p:spPr>
          <a:xfrm>
            <a:off x="10562706"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Text Placeholder 9">
            <a:extLst>
              <a:ext uri="{FF2B5EF4-FFF2-40B4-BE49-F238E27FC236}">
                <a16:creationId xmlns:a16="http://schemas.microsoft.com/office/drawing/2014/main" id="{C8FE29EC-7F1A-2E0E-6C57-583466878DBA}"/>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1"/>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472346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lumns - Teal">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2E86DC0-4541-C7BA-3078-A36D9AB9F73C}"/>
              </a:ext>
            </a:extLst>
          </p:cNvPr>
          <p:cNvSpPr/>
          <p:nvPr userDrawn="1"/>
        </p:nvSpPr>
        <p:spPr>
          <a:xfrm>
            <a:off x="3582524" y="2575915"/>
            <a:ext cx="2420471"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6229877" y="2575915"/>
            <a:ext cx="2420471"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8877230" y="2575915"/>
            <a:ext cx="2420471"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934855" y="2575915"/>
            <a:ext cx="2420471"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4"/>
            <a:ext cx="10515600" cy="540572"/>
          </a:xfrm>
        </p:spPr>
        <p:txBody>
          <a:bodyPr>
            <a:normAutofit/>
          </a:bodyPr>
          <a:lstStyle>
            <a:lvl1pPr>
              <a:defRPr sz="2824" b="1" i="0">
                <a:solidFill>
                  <a:srgbClr val="04ACA0"/>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935171" y="1437156"/>
            <a:ext cx="2420471" cy="1138759"/>
          </a:xfrm>
        </p:spPr>
        <p:txBody>
          <a:body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582524" y="1437155"/>
            <a:ext cx="2420471" cy="1138760"/>
          </a:xfrm>
        </p:spPr>
        <p:txBody>
          <a:body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6229877" y="1437155"/>
            <a:ext cx="2420471" cy="1138760"/>
          </a:xfrm>
        </p:spPr>
        <p:txBody>
          <a:body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8877230" y="1437155"/>
            <a:ext cx="2420471" cy="1138760"/>
          </a:xfrm>
        </p:spPr>
        <p:txBody>
          <a:bodyPr/>
          <a:lstStyle/>
          <a:p>
            <a:r>
              <a:rPr lang="en-US"/>
              <a:t>Click icon to add picture</a:t>
            </a:r>
          </a:p>
        </p:txBody>
      </p:sp>
      <p:sp>
        <p:nvSpPr>
          <p:cNvPr id="6" name="Rectangle 5">
            <a:extLst>
              <a:ext uri="{FF2B5EF4-FFF2-40B4-BE49-F238E27FC236}">
                <a16:creationId xmlns:a16="http://schemas.microsoft.com/office/drawing/2014/main" id="{CC655DE8-C5E8-4432-8F3D-D9D95B5885C4}"/>
              </a:ext>
            </a:extLst>
          </p:cNvPr>
          <p:cNvSpPr/>
          <p:nvPr userDrawn="1"/>
        </p:nvSpPr>
        <p:spPr>
          <a:xfrm>
            <a:off x="3582524"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273A8F5D-B63F-5BA5-14B9-1A7C54A24D16}"/>
              </a:ext>
            </a:extLst>
          </p:cNvPr>
          <p:cNvSpPr/>
          <p:nvPr userDrawn="1"/>
        </p:nvSpPr>
        <p:spPr>
          <a:xfrm>
            <a:off x="6229877"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714B6A0D-36B8-DF97-725A-A216A23A6175}"/>
              </a:ext>
            </a:extLst>
          </p:cNvPr>
          <p:cNvSpPr/>
          <p:nvPr userDrawn="1"/>
        </p:nvSpPr>
        <p:spPr>
          <a:xfrm>
            <a:off x="8877257"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53936F69-FB81-7271-325F-3B9823483667}"/>
              </a:ext>
            </a:extLst>
          </p:cNvPr>
          <p:cNvSpPr/>
          <p:nvPr userDrawn="1"/>
        </p:nvSpPr>
        <p:spPr>
          <a:xfrm>
            <a:off x="934855"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 name="Freeform: Shape 2">
            <a:extLst>
              <a:ext uri="{FF2B5EF4-FFF2-40B4-BE49-F238E27FC236}">
                <a16:creationId xmlns:a16="http://schemas.microsoft.com/office/drawing/2014/main" id="{1B7D1061-E836-EE1B-239B-910B96D82826}"/>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369C90D9-654F-38EB-8941-07A733CF7226}"/>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7F4E14C3-D3E4-AF13-772C-B725D3B605C4}"/>
              </a:ext>
            </a:extLst>
          </p:cNvPr>
          <p:cNvSpPr/>
          <p:nvPr userDrawn="1"/>
        </p:nvSpPr>
        <p:spPr>
          <a:xfrm>
            <a:off x="10562706"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4" name="Content Placeholder 2">
            <a:extLst>
              <a:ext uri="{FF2B5EF4-FFF2-40B4-BE49-F238E27FC236}">
                <a16:creationId xmlns:a16="http://schemas.microsoft.com/office/drawing/2014/main" id="{02F6D591-5DA4-490A-CC5D-8ED4A4428C74}"/>
              </a:ext>
            </a:extLst>
          </p:cNvPr>
          <p:cNvSpPr>
            <a:spLocks noGrp="1"/>
          </p:cNvSpPr>
          <p:nvPr>
            <p:ph sz="half" idx="1"/>
          </p:nvPr>
        </p:nvSpPr>
        <p:spPr>
          <a:xfrm>
            <a:off x="1108805"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2" name="Content Placeholder 2">
            <a:extLst>
              <a:ext uri="{FF2B5EF4-FFF2-40B4-BE49-F238E27FC236}">
                <a16:creationId xmlns:a16="http://schemas.microsoft.com/office/drawing/2014/main" id="{4A36C4B2-1D46-D235-5787-A04EC007B343}"/>
              </a:ext>
            </a:extLst>
          </p:cNvPr>
          <p:cNvSpPr>
            <a:spLocks noGrp="1"/>
          </p:cNvSpPr>
          <p:nvPr>
            <p:ph sz="half" idx="21"/>
          </p:nvPr>
        </p:nvSpPr>
        <p:spPr>
          <a:xfrm>
            <a:off x="3756271"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54579503-E6E3-63E6-85A5-7CFF8F2809EC}"/>
              </a:ext>
            </a:extLst>
          </p:cNvPr>
          <p:cNvSpPr>
            <a:spLocks noGrp="1"/>
          </p:cNvSpPr>
          <p:nvPr>
            <p:ph sz="half" idx="22"/>
          </p:nvPr>
        </p:nvSpPr>
        <p:spPr>
          <a:xfrm>
            <a:off x="6403738"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91949874-07A7-D525-9670-48B51961B683}"/>
              </a:ext>
            </a:extLst>
          </p:cNvPr>
          <p:cNvSpPr>
            <a:spLocks noGrp="1"/>
          </p:cNvSpPr>
          <p:nvPr>
            <p:ph sz="half" idx="23"/>
          </p:nvPr>
        </p:nvSpPr>
        <p:spPr>
          <a:xfrm>
            <a:off x="9051205"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7" name="Text Placeholder 9">
            <a:extLst>
              <a:ext uri="{FF2B5EF4-FFF2-40B4-BE49-F238E27FC236}">
                <a16:creationId xmlns:a16="http://schemas.microsoft.com/office/drawing/2014/main" id="{BB5D689F-1CE8-3415-1EA3-1E52CB4774D6}"/>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4"/>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795061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lumns -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2E86DC0-4541-C7BA-3078-A36D9AB9F73C}"/>
              </a:ext>
            </a:extLst>
          </p:cNvPr>
          <p:cNvSpPr/>
          <p:nvPr userDrawn="1"/>
        </p:nvSpPr>
        <p:spPr>
          <a:xfrm>
            <a:off x="3582524" y="2575915"/>
            <a:ext cx="2420471" cy="95726"/>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6229877" y="2575915"/>
            <a:ext cx="2420471" cy="95726"/>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8877257" y="2575915"/>
            <a:ext cx="2420471" cy="95726"/>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934855" y="2575915"/>
            <a:ext cx="2420471" cy="95726"/>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6" name="Rectangle 5">
            <a:extLst>
              <a:ext uri="{FF2B5EF4-FFF2-40B4-BE49-F238E27FC236}">
                <a16:creationId xmlns:a16="http://schemas.microsoft.com/office/drawing/2014/main" id="{77BBDC0D-1C33-09BC-4873-524C3A50E7A2}"/>
              </a:ext>
            </a:extLst>
          </p:cNvPr>
          <p:cNvSpPr/>
          <p:nvPr userDrawn="1"/>
        </p:nvSpPr>
        <p:spPr>
          <a:xfrm>
            <a:off x="3582524"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490EEEDB-BD51-B7E4-E793-E5E62FB0DF63}"/>
              </a:ext>
            </a:extLst>
          </p:cNvPr>
          <p:cNvSpPr/>
          <p:nvPr userDrawn="1"/>
        </p:nvSpPr>
        <p:spPr>
          <a:xfrm>
            <a:off x="6229877"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5833644E-903E-53EC-F43E-65CBCA0F80A3}"/>
              </a:ext>
            </a:extLst>
          </p:cNvPr>
          <p:cNvSpPr/>
          <p:nvPr userDrawn="1"/>
        </p:nvSpPr>
        <p:spPr>
          <a:xfrm>
            <a:off x="8877257"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5AA35969-3B6C-8079-1A49-3248631A434F}"/>
              </a:ext>
            </a:extLst>
          </p:cNvPr>
          <p:cNvSpPr/>
          <p:nvPr userDrawn="1"/>
        </p:nvSpPr>
        <p:spPr>
          <a:xfrm>
            <a:off x="934855" y="2671642"/>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4"/>
            <a:ext cx="10515600" cy="540572"/>
          </a:xfrm>
        </p:spPr>
        <p:txBody>
          <a:bodyPr>
            <a:normAutofit/>
          </a:bodyPr>
          <a:lstStyle>
            <a:lvl1pPr>
              <a:defRPr sz="2824" b="1" i="0">
                <a:solidFill>
                  <a:srgbClr val="003726"/>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935171" y="1437156"/>
            <a:ext cx="2420471" cy="1138759"/>
          </a:xfrm>
        </p:spPr>
        <p:txBody>
          <a:body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582524" y="1437155"/>
            <a:ext cx="2420471" cy="1138760"/>
          </a:xfrm>
        </p:spPr>
        <p:txBody>
          <a:body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6229877" y="1437155"/>
            <a:ext cx="2420471" cy="1138760"/>
          </a:xfrm>
        </p:spPr>
        <p:txBody>
          <a:body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8877257" y="1437155"/>
            <a:ext cx="2420471" cy="1138760"/>
          </a:xfrm>
        </p:spPr>
        <p:txBody>
          <a:bodyPr/>
          <a:lstStyle/>
          <a:p>
            <a:r>
              <a:rPr lang="en-US"/>
              <a:t>Click icon to add picture</a:t>
            </a:r>
          </a:p>
        </p:txBody>
      </p:sp>
      <p:sp>
        <p:nvSpPr>
          <p:cNvPr id="19" name="Freeform: Shape 18">
            <a:extLst>
              <a:ext uri="{FF2B5EF4-FFF2-40B4-BE49-F238E27FC236}">
                <a16:creationId xmlns:a16="http://schemas.microsoft.com/office/drawing/2014/main" id="{45E62605-784D-609C-E933-F1D8E9D89BF1}"/>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0" name="Freeform: Shape 19">
            <a:extLst>
              <a:ext uri="{FF2B5EF4-FFF2-40B4-BE49-F238E27FC236}">
                <a16:creationId xmlns:a16="http://schemas.microsoft.com/office/drawing/2014/main" id="{91FDECA5-94D1-C4FD-4830-F4C38FD08AFD}"/>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1" name="Rectangle 20">
            <a:extLst>
              <a:ext uri="{FF2B5EF4-FFF2-40B4-BE49-F238E27FC236}">
                <a16:creationId xmlns:a16="http://schemas.microsoft.com/office/drawing/2014/main" id="{2482E265-DFC7-6D9F-7157-6CE38C1ECBAE}"/>
              </a:ext>
            </a:extLst>
          </p:cNvPr>
          <p:cNvSpPr/>
          <p:nvPr userDrawn="1"/>
        </p:nvSpPr>
        <p:spPr>
          <a:xfrm>
            <a:off x="10562706"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Content Placeholder 2">
            <a:extLst>
              <a:ext uri="{FF2B5EF4-FFF2-40B4-BE49-F238E27FC236}">
                <a16:creationId xmlns:a16="http://schemas.microsoft.com/office/drawing/2014/main" id="{EF69EA4B-ECDA-B47E-E8DE-AEE48376CDF1}"/>
              </a:ext>
            </a:extLst>
          </p:cNvPr>
          <p:cNvSpPr>
            <a:spLocks noGrp="1"/>
          </p:cNvSpPr>
          <p:nvPr>
            <p:ph sz="half" idx="1"/>
          </p:nvPr>
        </p:nvSpPr>
        <p:spPr>
          <a:xfrm>
            <a:off x="1108805"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2" name="Content Placeholder 2">
            <a:extLst>
              <a:ext uri="{FF2B5EF4-FFF2-40B4-BE49-F238E27FC236}">
                <a16:creationId xmlns:a16="http://schemas.microsoft.com/office/drawing/2014/main" id="{6FFF590F-DC66-8603-B42B-8984879E196D}"/>
              </a:ext>
            </a:extLst>
          </p:cNvPr>
          <p:cNvSpPr>
            <a:spLocks noGrp="1"/>
          </p:cNvSpPr>
          <p:nvPr>
            <p:ph sz="half" idx="21"/>
          </p:nvPr>
        </p:nvSpPr>
        <p:spPr>
          <a:xfrm>
            <a:off x="3756271"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BA9B1EA3-98DA-EE97-B199-760E12C11BAD}"/>
              </a:ext>
            </a:extLst>
          </p:cNvPr>
          <p:cNvSpPr>
            <a:spLocks noGrp="1"/>
          </p:cNvSpPr>
          <p:nvPr>
            <p:ph sz="half" idx="22"/>
          </p:nvPr>
        </p:nvSpPr>
        <p:spPr>
          <a:xfrm>
            <a:off x="6403738"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CD6C9CAE-7F09-D6E1-9371-752790170276}"/>
              </a:ext>
            </a:extLst>
          </p:cNvPr>
          <p:cNvSpPr>
            <a:spLocks noGrp="1"/>
          </p:cNvSpPr>
          <p:nvPr>
            <p:ph sz="half" idx="23"/>
          </p:nvPr>
        </p:nvSpPr>
        <p:spPr>
          <a:xfrm>
            <a:off x="9051205" y="2840505"/>
            <a:ext cx="2072574"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1200"/>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8" name="Text Placeholder 9">
            <a:extLst>
              <a:ext uri="{FF2B5EF4-FFF2-40B4-BE49-F238E27FC236}">
                <a16:creationId xmlns:a16="http://schemas.microsoft.com/office/drawing/2014/main" id="{4119BA3A-7CBD-2CDE-0002-FE66A1A7ECD4}"/>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4123859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ve Columns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2A992D-7A61-7B7A-B659-D6894E6B1DDC}"/>
              </a:ext>
            </a:extLst>
          </p:cNvPr>
          <p:cNvSpPr/>
          <p:nvPr userDrawn="1"/>
        </p:nvSpPr>
        <p:spPr>
          <a:xfrm>
            <a:off x="3044604"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3" name="Rectangle 12">
            <a:extLst>
              <a:ext uri="{FF2B5EF4-FFF2-40B4-BE49-F238E27FC236}">
                <a16:creationId xmlns:a16="http://schemas.microsoft.com/office/drawing/2014/main" id="{F2E86DC0-4541-C7BA-3078-A36D9AB9F73C}"/>
              </a:ext>
            </a:extLst>
          </p:cNvPr>
          <p:cNvSpPr/>
          <p:nvPr userDrawn="1"/>
        </p:nvSpPr>
        <p:spPr>
          <a:xfrm>
            <a:off x="3044604" y="2575915"/>
            <a:ext cx="1938789"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4" name="Rectangle 13">
            <a:extLst>
              <a:ext uri="{FF2B5EF4-FFF2-40B4-BE49-F238E27FC236}">
                <a16:creationId xmlns:a16="http://schemas.microsoft.com/office/drawing/2014/main" id="{141E1A5B-A577-9B67-68B6-C0CAC2F94586}"/>
              </a:ext>
            </a:extLst>
          </p:cNvPr>
          <p:cNvSpPr/>
          <p:nvPr userDrawn="1"/>
        </p:nvSpPr>
        <p:spPr>
          <a:xfrm>
            <a:off x="5250692"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5250692" y="2575915"/>
            <a:ext cx="1938789"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3" name="Rectangle 22">
            <a:extLst>
              <a:ext uri="{FF2B5EF4-FFF2-40B4-BE49-F238E27FC236}">
                <a16:creationId xmlns:a16="http://schemas.microsoft.com/office/drawing/2014/main" id="{1E956169-E19A-D6B7-0BE9-68E93A81B657}"/>
              </a:ext>
            </a:extLst>
          </p:cNvPr>
          <p:cNvSpPr/>
          <p:nvPr userDrawn="1"/>
        </p:nvSpPr>
        <p:spPr>
          <a:xfrm>
            <a:off x="7456780"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7456780" y="2575915"/>
            <a:ext cx="1938789"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 name="Rectangle 3">
            <a:extLst>
              <a:ext uri="{FF2B5EF4-FFF2-40B4-BE49-F238E27FC236}">
                <a16:creationId xmlns:a16="http://schemas.microsoft.com/office/drawing/2014/main" id="{A3F81512-8E6F-C50E-A288-796589E3D16D}"/>
              </a:ext>
            </a:extLst>
          </p:cNvPr>
          <p:cNvSpPr/>
          <p:nvPr userDrawn="1"/>
        </p:nvSpPr>
        <p:spPr>
          <a:xfrm>
            <a:off x="838200"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838200" y="2575915"/>
            <a:ext cx="1938789"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4"/>
            <a:ext cx="10515600" cy="540572"/>
          </a:xfrm>
        </p:spPr>
        <p:txBody>
          <a:bodyPr>
            <a:normAutofit/>
          </a:bodyPr>
          <a:lstStyle>
            <a:lvl1pPr>
              <a:defRPr sz="2824" b="1" i="0">
                <a:solidFill>
                  <a:srgbClr val="182D56"/>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838516" y="1437156"/>
            <a:ext cx="1938789" cy="1138759"/>
          </a:xfrm>
        </p:spPr>
        <p:txBody>
          <a:body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044604" y="1437155"/>
            <a:ext cx="1938789" cy="1138760"/>
          </a:xfrm>
        </p:spPr>
        <p:txBody>
          <a:body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5250692" y="1437155"/>
            <a:ext cx="1938789" cy="1138760"/>
          </a:xfrm>
        </p:spPr>
        <p:txBody>
          <a:body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7456780" y="1437155"/>
            <a:ext cx="1938789" cy="1138760"/>
          </a:xfrm>
        </p:spPr>
        <p:txBody>
          <a:bodyPr/>
          <a:lstStyle/>
          <a:p>
            <a:r>
              <a:rPr lang="en-US"/>
              <a:t>Click icon to add picture</a:t>
            </a:r>
          </a:p>
        </p:txBody>
      </p:sp>
      <p:sp>
        <p:nvSpPr>
          <p:cNvPr id="19" name="Content Placeholder 2">
            <a:extLst>
              <a:ext uri="{FF2B5EF4-FFF2-40B4-BE49-F238E27FC236}">
                <a16:creationId xmlns:a16="http://schemas.microsoft.com/office/drawing/2014/main" id="{8EAC64C6-2B9F-1C8A-3FC4-C31832C4E07F}"/>
              </a:ext>
            </a:extLst>
          </p:cNvPr>
          <p:cNvSpPr>
            <a:spLocks noGrp="1"/>
          </p:cNvSpPr>
          <p:nvPr>
            <p:ph sz="half" idx="1"/>
          </p:nvPr>
        </p:nvSpPr>
        <p:spPr>
          <a:xfrm>
            <a:off x="1012150"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0" name="Content Placeholder 2">
            <a:extLst>
              <a:ext uri="{FF2B5EF4-FFF2-40B4-BE49-F238E27FC236}">
                <a16:creationId xmlns:a16="http://schemas.microsoft.com/office/drawing/2014/main" id="{034DAC30-CCE3-11A3-B53E-36379EC7483C}"/>
              </a:ext>
            </a:extLst>
          </p:cNvPr>
          <p:cNvSpPr>
            <a:spLocks noGrp="1"/>
          </p:cNvSpPr>
          <p:nvPr>
            <p:ph sz="half" idx="21"/>
          </p:nvPr>
        </p:nvSpPr>
        <p:spPr>
          <a:xfrm>
            <a:off x="3218350" y="2840505"/>
            <a:ext cx="1660126"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1" name="Content Placeholder 2">
            <a:extLst>
              <a:ext uri="{FF2B5EF4-FFF2-40B4-BE49-F238E27FC236}">
                <a16:creationId xmlns:a16="http://schemas.microsoft.com/office/drawing/2014/main" id="{E29F9611-9FC9-B129-6E6D-E109229F08AE}"/>
              </a:ext>
            </a:extLst>
          </p:cNvPr>
          <p:cNvSpPr>
            <a:spLocks noGrp="1"/>
          </p:cNvSpPr>
          <p:nvPr>
            <p:ph sz="half" idx="22"/>
          </p:nvPr>
        </p:nvSpPr>
        <p:spPr>
          <a:xfrm>
            <a:off x="5424553"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8" name="Content Placeholder 2">
            <a:extLst>
              <a:ext uri="{FF2B5EF4-FFF2-40B4-BE49-F238E27FC236}">
                <a16:creationId xmlns:a16="http://schemas.microsoft.com/office/drawing/2014/main" id="{F8B8C88F-246D-C643-9384-F9A3D1B2FADF}"/>
              </a:ext>
            </a:extLst>
          </p:cNvPr>
          <p:cNvSpPr>
            <a:spLocks noGrp="1"/>
          </p:cNvSpPr>
          <p:nvPr>
            <p:ph sz="half" idx="23"/>
          </p:nvPr>
        </p:nvSpPr>
        <p:spPr>
          <a:xfrm>
            <a:off x="7630728"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3" name="Freeform: Shape 2">
            <a:extLst>
              <a:ext uri="{FF2B5EF4-FFF2-40B4-BE49-F238E27FC236}">
                <a16:creationId xmlns:a16="http://schemas.microsoft.com/office/drawing/2014/main" id="{FB88A960-2DA9-7ACA-5F84-DBCD5C1FFDAA}"/>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F0020397-D79F-C0BC-A259-60B2CDF7D127}"/>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B0BC9F39-C093-08B9-2F01-280A33B7A89B}"/>
              </a:ext>
            </a:extLst>
          </p:cNvPr>
          <p:cNvSpPr/>
          <p:nvPr userDrawn="1"/>
        </p:nvSpPr>
        <p:spPr>
          <a:xfrm>
            <a:off x="10562706"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5A1BADC1-4552-8DF7-2182-73210D2A6FE3}"/>
              </a:ext>
            </a:extLst>
          </p:cNvPr>
          <p:cNvSpPr/>
          <p:nvPr userDrawn="1"/>
        </p:nvSpPr>
        <p:spPr>
          <a:xfrm>
            <a:off x="9569517"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1954AB7E-CC26-38E7-4423-29C73B8E7ECC}"/>
              </a:ext>
            </a:extLst>
          </p:cNvPr>
          <p:cNvSpPr/>
          <p:nvPr userDrawn="1"/>
        </p:nvSpPr>
        <p:spPr>
          <a:xfrm>
            <a:off x="9569517" y="2575915"/>
            <a:ext cx="1938789" cy="95726"/>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Picture Placeholder 14">
            <a:extLst>
              <a:ext uri="{FF2B5EF4-FFF2-40B4-BE49-F238E27FC236}">
                <a16:creationId xmlns:a16="http://schemas.microsoft.com/office/drawing/2014/main" id="{1655DC22-BCED-7FF5-2A92-8C49D0BDC9AC}"/>
              </a:ext>
            </a:extLst>
          </p:cNvPr>
          <p:cNvSpPr>
            <a:spLocks noGrp="1"/>
          </p:cNvSpPr>
          <p:nvPr>
            <p:ph type="pic" sz="quarter" idx="24"/>
          </p:nvPr>
        </p:nvSpPr>
        <p:spPr>
          <a:xfrm>
            <a:off x="9569517" y="1437155"/>
            <a:ext cx="1938789" cy="1138760"/>
          </a:xfrm>
        </p:spPr>
        <p:txBody>
          <a:bodyPr/>
          <a:lstStyle/>
          <a:p>
            <a:r>
              <a:rPr lang="en-US"/>
              <a:t>Click icon to add picture</a:t>
            </a:r>
          </a:p>
        </p:txBody>
      </p:sp>
      <p:sp>
        <p:nvSpPr>
          <p:cNvPr id="11" name="Content Placeholder 2">
            <a:extLst>
              <a:ext uri="{FF2B5EF4-FFF2-40B4-BE49-F238E27FC236}">
                <a16:creationId xmlns:a16="http://schemas.microsoft.com/office/drawing/2014/main" id="{F646F482-4AE3-3991-A3D0-E802B3B4B9DC}"/>
              </a:ext>
            </a:extLst>
          </p:cNvPr>
          <p:cNvSpPr>
            <a:spLocks noGrp="1"/>
          </p:cNvSpPr>
          <p:nvPr>
            <p:ph sz="half" idx="25"/>
          </p:nvPr>
        </p:nvSpPr>
        <p:spPr>
          <a:xfrm>
            <a:off x="9743465"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7" name="Text Placeholder 9">
            <a:extLst>
              <a:ext uri="{FF2B5EF4-FFF2-40B4-BE49-F238E27FC236}">
                <a16:creationId xmlns:a16="http://schemas.microsoft.com/office/drawing/2014/main" id="{3A7A4521-4E6C-BC9F-97E3-DD366C468F28}"/>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1"/>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935716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ve Columns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4ACA0"/>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3" name="Freeform: Shape 2">
            <a:extLst>
              <a:ext uri="{FF2B5EF4-FFF2-40B4-BE49-F238E27FC236}">
                <a16:creationId xmlns:a16="http://schemas.microsoft.com/office/drawing/2014/main" id="{1B7D1061-E836-EE1B-239B-910B96D82826}"/>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369C90D9-654F-38EB-8941-07A733CF7226}"/>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7F4E14C3-D3E4-AF13-772C-B725D3B605C4}"/>
              </a:ext>
            </a:extLst>
          </p:cNvPr>
          <p:cNvSpPr/>
          <p:nvPr userDrawn="1"/>
        </p:nvSpPr>
        <p:spPr>
          <a:xfrm>
            <a:off x="10562706"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82120337-804D-CCA3-4090-13D374EFD2E2}"/>
              </a:ext>
            </a:extLst>
          </p:cNvPr>
          <p:cNvSpPr/>
          <p:nvPr userDrawn="1"/>
        </p:nvSpPr>
        <p:spPr>
          <a:xfrm>
            <a:off x="3044604"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01A09806-7F64-E6BE-57FD-DB08A5047E3D}"/>
              </a:ext>
            </a:extLst>
          </p:cNvPr>
          <p:cNvSpPr/>
          <p:nvPr userDrawn="1"/>
        </p:nvSpPr>
        <p:spPr>
          <a:xfrm>
            <a:off x="3044604" y="2575915"/>
            <a:ext cx="1938789"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9218C923-D3FB-E040-FA8E-8C69854542B9}"/>
              </a:ext>
            </a:extLst>
          </p:cNvPr>
          <p:cNvSpPr/>
          <p:nvPr userDrawn="1"/>
        </p:nvSpPr>
        <p:spPr>
          <a:xfrm>
            <a:off x="5250692"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BFCA0225-25EB-8EBA-D86E-31F491474493}"/>
              </a:ext>
            </a:extLst>
          </p:cNvPr>
          <p:cNvSpPr/>
          <p:nvPr userDrawn="1"/>
        </p:nvSpPr>
        <p:spPr>
          <a:xfrm>
            <a:off x="5250692" y="2575915"/>
            <a:ext cx="1938789"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7" name="Rectangle 26">
            <a:extLst>
              <a:ext uri="{FF2B5EF4-FFF2-40B4-BE49-F238E27FC236}">
                <a16:creationId xmlns:a16="http://schemas.microsoft.com/office/drawing/2014/main" id="{A4B9F93F-1B80-37C4-7CF1-18EB093DA501}"/>
              </a:ext>
            </a:extLst>
          </p:cNvPr>
          <p:cNvSpPr/>
          <p:nvPr userDrawn="1"/>
        </p:nvSpPr>
        <p:spPr>
          <a:xfrm>
            <a:off x="7456780"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9" name="Rectangle 28">
            <a:extLst>
              <a:ext uri="{FF2B5EF4-FFF2-40B4-BE49-F238E27FC236}">
                <a16:creationId xmlns:a16="http://schemas.microsoft.com/office/drawing/2014/main" id="{070A6B17-20D3-14C1-A299-58FEAFB97F18}"/>
              </a:ext>
            </a:extLst>
          </p:cNvPr>
          <p:cNvSpPr/>
          <p:nvPr userDrawn="1"/>
        </p:nvSpPr>
        <p:spPr>
          <a:xfrm>
            <a:off x="7456780" y="2575915"/>
            <a:ext cx="1938789"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30" name="Rectangle 29">
            <a:extLst>
              <a:ext uri="{FF2B5EF4-FFF2-40B4-BE49-F238E27FC236}">
                <a16:creationId xmlns:a16="http://schemas.microsoft.com/office/drawing/2014/main" id="{84B7FE4D-03ED-8A80-61C9-620129F703EC}"/>
              </a:ext>
            </a:extLst>
          </p:cNvPr>
          <p:cNvSpPr/>
          <p:nvPr userDrawn="1"/>
        </p:nvSpPr>
        <p:spPr>
          <a:xfrm>
            <a:off x="838200"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1" name="Rectangle 30">
            <a:extLst>
              <a:ext uri="{FF2B5EF4-FFF2-40B4-BE49-F238E27FC236}">
                <a16:creationId xmlns:a16="http://schemas.microsoft.com/office/drawing/2014/main" id="{FBD51562-FDC0-1CE8-4EAB-51D2716B13BA}"/>
              </a:ext>
            </a:extLst>
          </p:cNvPr>
          <p:cNvSpPr/>
          <p:nvPr userDrawn="1"/>
        </p:nvSpPr>
        <p:spPr>
          <a:xfrm>
            <a:off x="838200" y="2575915"/>
            <a:ext cx="1938789"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32" name="Picture Placeholder 14">
            <a:extLst>
              <a:ext uri="{FF2B5EF4-FFF2-40B4-BE49-F238E27FC236}">
                <a16:creationId xmlns:a16="http://schemas.microsoft.com/office/drawing/2014/main" id="{08233E58-C47E-351A-C6EA-677F70EEFF35}"/>
              </a:ext>
            </a:extLst>
          </p:cNvPr>
          <p:cNvSpPr>
            <a:spLocks noGrp="1"/>
          </p:cNvSpPr>
          <p:nvPr>
            <p:ph type="pic" sz="quarter" idx="17"/>
          </p:nvPr>
        </p:nvSpPr>
        <p:spPr>
          <a:xfrm>
            <a:off x="838516" y="1437156"/>
            <a:ext cx="1938789" cy="1138759"/>
          </a:xfrm>
        </p:spPr>
        <p:txBody>
          <a:bodyPr/>
          <a:lstStyle/>
          <a:p>
            <a:r>
              <a:rPr lang="en-US"/>
              <a:t>Click icon to add picture</a:t>
            </a:r>
          </a:p>
        </p:txBody>
      </p:sp>
      <p:sp>
        <p:nvSpPr>
          <p:cNvPr id="33" name="Picture Placeholder 14">
            <a:extLst>
              <a:ext uri="{FF2B5EF4-FFF2-40B4-BE49-F238E27FC236}">
                <a16:creationId xmlns:a16="http://schemas.microsoft.com/office/drawing/2014/main" id="{BA4B776B-4FF9-8A27-9A0C-821179A48B91}"/>
              </a:ext>
            </a:extLst>
          </p:cNvPr>
          <p:cNvSpPr>
            <a:spLocks noGrp="1"/>
          </p:cNvSpPr>
          <p:nvPr>
            <p:ph type="pic" sz="quarter" idx="18"/>
          </p:nvPr>
        </p:nvSpPr>
        <p:spPr>
          <a:xfrm>
            <a:off x="3044604" y="1437155"/>
            <a:ext cx="1938789" cy="1138760"/>
          </a:xfrm>
        </p:spPr>
        <p:txBody>
          <a:bodyPr/>
          <a:lstStyle/>
          <a:p>
            <a:r>
              <a:rPr lang="en-US"/>
              <a:t>Click icon to add picture</a:t>
            </a:r>
          </a:p>
        </p:txBody>
      </p:sp>
      <p:sp>
        <p:nvSpPr>
          <p:cNvPr id="34" name="Picture Placeholder 14">
            <a:extLst>
              <a:ext uri="{FF2B5EF4-FFF2-40B4-BE49-F238E27FC236}">
                <a16:creationId xmlns:a16="http://schemas.microsoft.com/office/drawing/2014/main" id="{7E5EA77D-FA71-3E03-8A55-CCFB3E469CCE}"/>
              </a:ext>
            </a:extLst>
          </p:cNvPr>
          <p:cNvSpPr>
            <a:spLocks noGrp="1"/>
          </p:cNvSpPr>
          <p:nvPr>
            <p:ph type="pic" sz="quarter" idx="19"/>
          </p:nvPr>
        </p:nvSpPr>
        <p:spPr>
          <a:xfrm>
            <a:off x="5250692" y="1437155"/>
            <a:ext cx="1938789" cy="1138760"/>
          </a:xfrm>
        </p:spPr>
        <p:txBody>
          <a:bodyPr/>
          <a:lstStyle/>
          <a:p>
            <a:r>
              <a:rPr lang="en-US"/>
              <a:t>Click icon to add picture</a:t>
            </a:r>
          </a:p>
        </p:txBody>
      </p:sp>
      <p:sp>
        <p:nvSpPr>
          <p:cNvPr id="35" name="Picture Placeholder 14">
            <a:extLst>
              <a:ext uri="{FF2B5EF4-FFF2-40B4-BE49-F238E27FC236}">
                <a16:creationId xmlns:a16="http://schemas.microsoft.com/office/drawing/2014/main" id="{DEEAFF6A-2451-E58E-1092-0AB035D30353}"/>
              </a:ext>
            </a:extLst>
          </p:cNvPr>
          <p:cNvSpPr>
            <a:spLocks noGrp="1"/>
          </p:cNvSpPr>
          <p:nvPr>
            <p:ph type="pic" sz="quarter" idx="20"/>
          </p:nvPr>
        </p:nvSpPr>
        <p:spPr>
          <a:xfrm>
            <a:off x="7456780" y="1437155"/>
            <a:ext cx="1938789" cy="1138760"/>
          </a:xfrm>
        </p:spPr>
        <p:txBody>
          <a:bodyPr/>
          <a:lstStyle/>
          <a:p>
            <a:r>
              <a:rPr lang="en-US"/>
              <a:t>Click icon to add picture</a:t>
            </a:r>
          </a:p>
        </p:txBody>
      </p:sp>
      <p:sp>
        <p:nvSpPr>
          <p:cNvPr id="40" name="Rectangle 39">
            <a:extLst>
              <a:ext uri="{FF2B5EF4-FFF2-40B4-BE49-F238E27FC236}">
                <a16:creationId xmlns:a16="http://schemas.microsoft.com/office/drawing/2014/main" id="{654CA552-8F21-AB85-3397-CD201569BCFA}"/>
              </a:ext>
            </a:extLst>
          </p:cNvPr>
          <p:cNvSpPr/>
          <p:nvPr userDrawn="1"/>
        </p:nvSpPr>
        <p:spPr>
          <a:xfrm>
            <a:off x="9569517"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1" name="Rectangle 40">
            <a:extLst>
              <a:ext uri="{FF2B5EF4-FFF2-40B4-BE49-F238E27FC236}">
                <a16:creationId xmlns:a16="http://schemas.microsoft.com/office/drawing/2014/main" id="{7598E6DA-5348-BAC6-0BEE-0EAA44181F67}"/>
              </a:ext>
            </a:extLst>
          </p:cNvPr>
          <p:cNvSpPr/>
          <p:nvPr userDrawn="1"/>
        </p:nvSpPr>
        <p:spPr>
          <a:xfrm>
            <a:off x="9569517" y="2575915"/>
            <a:ext cx="1938789" cy="9572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42" name="Picture Placeholder 14">
            <a:extLst>
              <a:ext uri="{FF2B5EF4-FFF2-40B4-BE49-F238E27FC236}">
                <a16:creationId xmlns:a16="http://schemas.microsoft.com/office/drawing/2014/main" id="{459DC6DD-53CF-37B1-6F75-FDD91D80DE4D}"/>
              </a:ext>
            </a:extLst>
          </p:cNvPr>
          <p:cNvSpPr>
            <a:spLocks noGrp="1"/>
          </p:cNvSpPr>
          <p:nvPr>
            <p:ph type="pic" sz="quarter" idx="24"/>
          </p:nvPr>
        </p:nvSpPr>
        <p:spPr>
          <a:xfrm>
            <a:off x="9569517" y="1437155"/>
            <a:ext cx="1938789" cy="1138760"/>
          </a:xfrm>
        </p:spPr>
        <p:txBody>
          <a:bodyPr/>
          <a:lstStyle/>
          <a:p>
            <a:r>
              <a:rPr lang="en-US"/>
              <a:t>Click icon to add picture</a:t>
            </a:r>
          </a:p>
        </p:txBody>
      </p:sp>
      <p:sp>
        <p:nvSpPr>
          <p:cNvPr id="4" name="Text Placeholder 9">
            <a:extLst>
              <a:ext uri="{FF2B5EF4-FFF2-40B4-BE49-F238E27FC236}">
                <a16:creationId xmlns:a16="http://schemas.microsoft.com/office/drawing/2014/main" id="{8E9CF72F-974C-BFD8-240B-D4D9105EB6DE}"/>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
        <p:nvSpPr>
          <p:cNvPr id="5" name="Content Placeholder 2">
            <a:extLst>
              <a:ext uri="{FF2B5EF4-FFF2-40B4-BE49-F238E27FC236}">
                <a16:creationId xmlns:a16="http://schemas.microsoft.com/office/drawing/2014/main" id="{CD7F6BD4-6A20-5A28-CA82-FD1C67F545B9}"/>
              </a:ext>
            </a:extLst>
          </p:cNvPr>
          <p:cNvSpPr>
            <a:spLocks noGrp="1"/>
          </p:cNvSpPr>
          <p:nvPr>
            <p:ph sz="half" idx="1"/>
          </p:nvPr>
        </p:nvSpPr>
        <p:spPr>
          <a:xfrm>
            <a:off x="1012150"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D556446E-C112-70E7-2D17-8C5949DD5E48}"/>
              </a:ext>
            </a:extLst>
          </p:cNvPr>
          <p:cNvSpPr>
            <a:spLocks noGrp="1"/>
          </p:cNvSpPr>
          <p:nvPr>
            <p:ph sz="half" idx="21"/>
          </p:nvPr>
        </p:nvSpPr>
        <p:spPr>
          <a:xfrm>
            <a:off x="3218350" y="2840505"/>
            <a:ext cx="1660126"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56011DC7-8B0F-6D73-C634-B95F1639CB23}"/>
              </a:ext>
            </a:extLst>
          </p:cNvPr>
          <p:cNvSpPr>
            <a:spLocks noGrp="1"/>
          </p:cNvSpPr>
          <p:nvPr>
            <p:ph sz="half" idx="22"/>
          </p:nvPr>
        </p:nvSpPr>
        <p:spPr>
          <a:xfrm>
            <a:off x="5424553"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CE6EFE17-26D0-FAF8-08B6-FA9A54D962A8}"/>
              </a:ext>
            </a:extLst>
          </p:cNvPr>
          <p:cNvSpPr>
            <a:spLocks noGrp="1"/>
          </p:cNvSpPr>
          <p:nvPr>
            <p:ph sz="half" idx="23"/>
          </p:nvPr>
        </p:nvSpPr>
        <p:spPr>
          <a:xfrm>
            <a:off x="7630728"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5" name="Content Placeholder 2">
            <a:extLst>
              <a:ext uri="{FF2B5EF4-FFF2-40B4-BE49-F238E27FC236}">
                <a16:creationId xmlns:a16="http://schemas.microsoft.com/office/drawing/2014/main" id="{CB6E5891-8CB5-0DDA-BC2B-5D0A5200D21E}"/>
              </a:ext>
            </a:extLst>
          </p:cNvPr>
          <p:cNvSpPr>
            <a:spLocks noGrp="1"/>
          </p:cNvSpPr>
          <p:nvPr>
            <p:ph sz="half" idx="25"/>
          </p:nvPr>
        </p:nvSpPr>
        <p:spPr>
          <a:xfrm>
            <a:off x="9743465"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31564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ve Columns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03726"/>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19" name="Freeform: Shape 18">
            <a:extLst>
              <a:ext uri="{FF2B5EF4-FFF2-40B4-BE49-F238E27FC236}">
                <a16:creationId xmlns:a16="http://schemas.microsoft.com/office/drawing/2014/main" id="{45E62605-784D-609C-E933-F1D8E9D89BF1}"/>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0" name="Freeform: Shape 19">
            <a:extLst>
              <a:ext uri="{FF2B5EF4-FFF2-40B4-BE49-F238E27FC236}">
                <a16:creationId xmlns:a16="http://schemas.microsoft.com/office/drawing/2014/main" id="{91FDECA5-94D1-C4FD-4830-F4C38FD08AFD}"/>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1" name="Rectangle 20">
            <a:extLst>
              <a:ext uri="{FF2B5EF4-FFF2-40B4-BE49-F238E27FC236}">
                <a16:creationId xmlns:a16="http://schemas.microsoft.com/office/drawing/2014/main" id="{2482E265-DFC7-6D9F-7157-6CE38C1ECBAE}"/>
              </a:ext>
            </a:extLst>
          </p:cNvPr>
          <p:cNvSpPr/>
          <p:nvPr userDrawn="1"/>
        </p:nvSpPr>
        <p:spPr>
          <a:xfrm>
            <a:off x="10562706"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EF71AAA0-68F6-3D85-E32F-BE83DA268C6E}"/>
              </a:ext>
            </a:extLst>
          </p:cNvPr>
          <p:cNvSpPr/>
          <p:nvPr userDrawn="1"/>
        </p:nvSpPr>
        <p:spPr>
          <a:xfrm>
            <a:off x="3054169"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D456A63F-F1B0-CCF8-5C9B-A2E373FB61BF}"/>
              </a:ext>
            </a:extLst>
          </p:cNvPr>
          <p:cNvSpPr/>
          <p:nvPr userDrawn="1"/>
        </p:nvSpPr>
        <p:spPr>
          <a:xfrm>
            <a:off x="3054169" y="2575915"/>
            <a:ext cx="1938789" cy="95726"/>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4017A116-2AAD-687F-3988-6EE1AC143972}"/>
              </a:ext>
            </a:extLst>
          </p:cNvPr>
          <p:cNvSpPr/>
          <p:nvPr userDrawn="1"/>
        </p:nvSpPr>
        <p:spPr>
          <a:xfrm>
            <a:off x="5260257"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09CD07F5-9CF2-ACAA-7C22-55591ABC6566}"/>
              </a:ext>
            </a:extLst>
          </p:cNvPr>
          <p:cNvSpPr/>
          <p:nvPr userDrawn="1"/>
        </p:nvSpPr>
        <p:spPr>
          <a:xfrm>
            <a:off x="5260257" y="2575915"/>
            <a:ext cx="1938789" cy="95726"/>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8" name="Rectangle 27">
            <a:extLst>
              <a:ext uri="{FF2B5EF4-FFF2-40B4-BE49-F238E27FC236}">
                <a16:creationId xmlns:a16="http://schemas.microsoft.com/office/drawing/2014/main" id="{15E6C73C-0E17-A473-EE69-09F931B0FDF1}"/>
              </a:ext>
            </a:extLst>
          </p:cNvPr>
          <p:cNvSpPr/>
          <p:nvPr userDrawn="1"/>
        </p:nvSpPr>
        <p:spPr>
          <a:xfrm>
            <a:off x="7466345"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9" name="Rectangle 28">
            <a:extLst>
              <a:ext uri="{FF2B5EF4-FFF2-40B4-BE49-F238E27FC236}">
                <a16:creationId xmlns:a16="http://schemas.microsoft.com/office/drawing/2014/main" id="{817239AE-88AD-7BC0-FAA9-C0901BB6331E}"/>
              </a:ext>
            </a:extLst>
          </p:cNvPr>
          <p:cNvSpPr/>
          <p:nvPr userDrawn="1"/>
        </p:nvSpPr>
        <p:spPr>
          <a:xfrm>
            <a:off x="7466345" y="2575915"/>
            <a:ext cx="1938789" cy="95726"/>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0" name="Rectangle 29">
            <a:extLst>
              <a:ext uri="{FF2B5EF4-FFF2-40B4-BE49-F238E27FC236}">
                <a16:creationId xmlns:a16="http://schemas.microsoft.com/office/drawing/2014/main" id="{F4CE560D-A867-6488-2491-3E574DB1B1D0}"/>
              </a:ext>
            </a:extLst>
          </p:cNvPr>
          <p:cNvSpPr/>
          <p:nvPr userDrawn="1"/>
        </p:nvSpPr>
        <p:spPr>
          <a:xfrm>
            <a:off x="847765"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1" name="Rectangle 30">
            <a:extLst>
              <a:ext uri="{FF2B5EF4-FFF2-40B4-BE49-F238E27FC236}">
                <a16:creationId xmlns:a16="http://schemas.microsoft.com/office/drawing/2014/main" id="{5400244E-73A1-1356-9D7A-D41057A4539F}"/>
              </a:ext>
            </a:extLst>
          </p:cNvPr>
          <p:cNvSpPr/>
          <p:nvPr userDrawn="1"/>
        </p:nvSpPr>
        <p:spPr>
          <a:xfrm>
            <a:off x="847765" y="2575915"/>
            <a:ext cx="1938789" cy="95726"/>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2" name="Picture Placeholder 14">
            <a:extLst>
              <a:ext uri="{FF2B5EF4-FFF2-40B4-BE49-F238E27FC236}">
                <a16:creationId xmlns:a16="http://schemas.microsoft.com/office/drawing/2014/main" id="{4984B2D1-3122-0916-B1B6-E7BBF788DFA0}"/>
              </a:ext>
            </a:extLst>
          </p:cNvPr>
          <p:cNvSpPr>
            <a:spLocks noGrp="1"/>
          </p:cNvSpPr>
          <p:nvPr>
            <p:ph type="pic" sz="quarter" idx="17"/>
          </p:nvPr>
        </p:nvSpPr>
        <p:spPr>
          <a:xfrm>
            <a:off x="848081" y="1437156"/>
            <a:ext cx="1938789" cy="1138759"/>
          </a:xfrm>
        </p:spPr>
        <p:txBody>
          <a:bodyPr/>
          <a:lstStyle/>
          <a:p>
            <a:r>
              <a:rPr lang="en-US"/>
              <a:t>Click icon to add picture</a:t>
            </a:r>
          </a:p>
        </p:txBody>
      </p:sp>
      <p:sp>
        <p:nvSpPr>
          <p:cNvPr id="33" name="Picture Placeholder 14">
            <a:extLst>
              <a:ext uri="{FF2B5EF4-FFF2-40B4-BE49-F238E27FC236}">
                <a16:creationId xmlns:a16="http://schemas.microsoft.com/office/drawing/2014/main" id="{6A229B46-1670-04B8-A2C5-B3990FBEAFAA}"/>
              </a:ext>
            </a:extLst>
          </p:cNvPr>
          <p:cNvSpPr>
            <a:spLocks noGrp="1"/>
          </p:cNvSpPr>
          <p:nvPr>
            <p:ph type="pic" sz="quarter" idx="18"/>
          </p:nvPr>
        </p:nvSpPr>
        <p:spPr>
          <a:xfrm>
            <a:off x="3054169" y="1437155"/>
            <a:ext cx="1938789" cy="1138760"/>
          </a:xfrm>
        </p:spPr>
        <p:txBody>
          <a:bodyPr/>
          <a:lstStyle/>
          <a:p>
            <a:r>
              <a:rPr lang="en-US"/>
              <a:t>Click icon to add picture</a:t>
            </a:r>
          </a:p>
        </p:txBody>
      </p:sp>
      <p:sp>
        <p:nvSpPr>
          <p:cNvPr id="34" name="Picture Placeholder 14">
            <a:extLst>
              <a:ext uri="{FF2B5EF4-FFF2-40B4-BE49-F238E27FC236}">
                <a16:creationId xmlns:a16="http://schemas.microsoft.com/office/drawing/2014/main" id="{C9A045A7-2594-EDB6-61FF-0BC411C6FDD6}"/>
              </a:ext>
            </a:extLst>
          </p:cNvPr>
          <p:cNvSpPr>
            <a:spLocks noGrp="1"/>
          </p:cNvSpPr>
          <p:nvPr>
            <p:ph type="pic" sz="quarter" idx="19"/>
          </p:nvPr>
        </p:nvSpPr>
        <p:spPr>
          <a:xfrm>
            <a:off x="5260257" y="1437155"/>
            <a:ext cx="1938789" cy="1138760"/>
          </a:xfrm>
        </p:spPr>
        <p:txBody>
          <a:bodyPr/>
          <a:lstStyle/>
          <a:p>
            <a:r>
              <a:rPr lang="en-US"/>
              <a:t>Click icon to add picture</a:t>
            </a:r>
          </a:p>
        </p:txBody>
      </p:sp>
      <p:sp>
        <p:nvSpPr>
          <p:cNvPr id="35" name="Picture Placeholder 14">
            <a:extLst>
              <a:ext uri="{FF2B5EF4-FFF2-40B4-BE49-F238E27FC236}">
                <a16:creationId xmlns:a16="http://schemas.microsoft.com/office/drawing/2014/main" id="{85FDC7E8-F1DB-673E-09B0-91767D3596F1}"/>
              </a:ext>
            </a:extLst>
          </p:cNvPr>
          <p:cNvSpPr>
            <a:spLocks noGrp="1"/>
          </p:cNvSpPr>
          <p:nvPr>
            <p:ph type="pic" sz="quarter" idx="20"/>
          </p:nvPr>
        </p:nvSpPr>
        <p:spPr>
          <a:xfrm>
            <a:off x="7466345" y="1437155"/>
            <a:ext cx="1938789" cy="1138760"/>
          </a:xfrm>
        </p:spPr>
        <p:txBody>
          <a:bodyPr/>
          <a:lstStyle/>
          <a:p>
            <a:r>
              <a:rPr lang="en-US"/>
              <a:t>Click icon to add picture</a:t>
            </a:r>
          </a:p>
        </p:txBody>
      </p:sp>
      <p:sp>
        <p:nvSpPr>
          <p:cNvPr id="40" name="Rectangle 39">
            <a:extLst>
              <a:ext uri="{FF2B5EF4-FFF2-40B4-BE49-F238E27FC236}">
                <a16:creationId xmlns:a16="http://schemas.microsoft.com/office/drawing/2014/main" id="{A1515610-C7DF-AAF4-CBAC-6F6C0D8C9216}"/>
              </a:ext>
            </a:extLst>
          </p:cNvPr>
          <p:cNvSpPr/>
          <p:nvPr userDrawn="1"/>
        </p:nvSpPr>
        <p:spPr>
          <a:xfrm>
            <a:off x="9579082" y="2671642"/>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1" name="Rectangle 40">
            <a:extLst>
              <a:ext uri="{FF2B5EF4-FFF2-40B4-BE49-F238E27FC236}">
                <a16:creationId xmlns:a16="http://schemas.microsoft.com/office/drawing/2014/main" id="{16622B10-8861-540B-7CB3-CEF185C77809}"/>
              </a:ext>
            </a:extLst>
          </p:cNvPr>
          <p:cNvSpPr/>
          <p:nvPr userDrawn="1"/>
        </p:nvSpPr>
        <p:spPr>
          <a:xfrm>
            <a:off x="9579082" y="2575915"/>
            <a:ext cx="1938789" cy="95726"/>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2" name="Picture Placeholder 14">
            <a:extLst>
              <a:ext uri="{FF2B5EF4-FFF2-40B4-BE49-F238E27FC236}">
                <a16:creationId xmlns:a16="http://schemas.microsoft.com/office/drawing/2014/main" id="{26D773C5-8EBF-785E-D6E0-6D5D1A40DB26}"/>
              </a:ext>
            </a:extLst>
          </p:cNvPr>
          <p:cNvSpPr>
            <a:spLocks noGrp="1"/>
          </p:cNvSpPr>
          <p:nvPr>
            <p:ph type="pic" sz="quarter" idx="24"/>
          </p:nvPr>
        </p:nvSpPr>
        <p:spPr>
          <a:xfrm>
            <a:off x="9579082" y="1437155"/>
            <a:ext cx="1938789" cy="1138760"/>
          </a:xfrm>
        </p:spPr>
        <p:txBody>
          <a:bodyPr/>
          <a:lstStyle/>
          <a:p>
            <a:r>
              <a:rPr lang="en-US"/>
              <a:t>Click icon to add picture</a:t>
            </a:r>
          </a:p>
        </p:txBody>
      </p:sp>
      <p:sp>
        <p:nvSpPr>
          <p:cNvPr id="3" name="Text Placeholder 9">
            <a:extLst>
              <a:ext uri="{FF2B5EF4-FFF2-40B4-BE49-F238E27FC236}">
                <a16:creationId xmlns:a16="http://schemas.microsoft.com/office/drawing/2014/main" id="{425E6FC1-C63E-AC62-8B3D-E4FEB36A5382}"/>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
        <p:nvSpPr>
          <p:cNvPr id="4" name="Content Placeholder 2">
            <a:extLst>
              <a:ext uri="{FF2B5EF4-FFF2-40B4-BE49-F238E27FC236}">
                <a16:creationId xmlns:a16="http://schemas.microsoft.com/office/drawing/2014/main" id="{62A69B23-4E6C-DDB8-7DF4-1A06B516206E}"/>
              </a:ext>
            </a:extLst>
          </p:cNvPr>
          <p:cNvSpPr>
            <a:spLocks noGrp="1"/>
          </p:cNvSpPr>
          <p:nvPr>
            <p:ph sz="half" idx="1"/>
          </p:nvPr>
        </p:nvSpPr>
        <p:spPr>
          <a:xfrm>
            <a:off x="1012150"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5" name="Content Placeholder 2">
            <a:extLst>
              <a:ext uri="{FF2B5EF4-FFF2-40B4-BE49-F238E27FC236}">
                <a16:creationId xmlns:a16="http://schemas.microsoft.com/office/drawing/2014/main" id="{BB80A32C-3BD3-3013-8790-4D290B8DC386}"/>
              </a:ext>
            </a:extLst>
          </p:cNvPr>
          <p:cNvSpPr>
            <a:spLocks noGrp="1"/>
          </p:cNvSpPr>
          <p:nvPr>
            <p:ph sz="half" idx="21"/>
          </p:nvPr>
        </p:nvSpPr>
        <p:spPr>
          <a:xfrm>
            <a:off x="3218350" y="2840505"/>
            <a:ext cx="1660126"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72B8396C-DA51-3B83-BBD2-CA1B661A605E}"/>
              </a:ext>
            </a:extLst>
          </p:cNvPr>
          <p:cNvSpPr>
            <a:spLocks noGrp="1"/>
          </p:cNvSpPr>
          <p:nvPr>
            <p:ph sz="half" idx="22"/>
          </p:nvPr>
        </p:nvSpPr>
        <p:spPr>
          <a:xfrm>
            <a:off x="5424553"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52266CE1-224C-22E6-D679-A30988302DE7}"/>
              </a:ext>
            </a:extLst>
          </p:cNvPr>
          <p:cNvSpPr>
            <a:spLocks noGrp="1"/>
          </p:cNvSpPr>
          <p:nvPr>
            <p:ph sz="half" idx="23"/>
          </p:nvPr>
        </p:nvSpPr>
        <p:spPr>
          <a:xfrm>
            <a:off x="7630728"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01D82467-1F58-19E4-5B9E-757AF42D8651}"/>
              </a:ext>
            </a:extLst>
          </p:cNvPr>
          <p:cNvSpPr>
            <a:spLocks noGrp="1"/>
          </p:cNvSpPr>
          <p:nvPr>
            <p:ph sz="half" idx="25"/>
          </p:nvPr>
        </p:nvSpPr>
        <p:spPr>
          <a:xfrm>
            <a:off x="9743465" y="2840505"/>
            <a:ext cx="1660125" cy="3249573"/>
          </a:xfrm>
        </p:spPr>
        <p:txBody>
          <a:bodyPr>
            <a:normAutofit/>
          </a:bodyPr>
          <a:lstStyle>
            <a:lvl1pPr marL="151287" indent="-151287">
              <a:lnSpc>
                <a:spcPct val="100000"/>
              </a:lnSpc>
              <a:spcBef>
                <a:spcPts val="1059"/>
              </a:spcBef>
              <a:buFont typeface="Arial" panose="020B0604020202020204" pitchFamily="34" charset="0"/>
              <a:buChar char="•"/>
              <a:defRPr sz="1400"/>
            </a:lvl1pPr>
            <a:lvl2pPr marL="695885" indent="-252146">
              <a:lnSpc>
                <a:spcPct val="100000"/>
              </a:lnSpc>
              <a:spcBef>
                <a:spcPts val="1059"/>
              </a:spcBef>
              <a:buFont typeface="Arial" panose="020B0604020202020204" pitchFamily="34" charset="0"/>
              <a:buChar char="•"/>
              <a:defRPr sz="1200"/>
            </a:lvl2pPr>
            <a:lvl3pPr marL="1038766" indent="-151287">
              <a:lnSpc>
                <a:spcPct val="100000"/>
              </a:lnSpc>
              <a:spcBef>
                <a:spcPts val="1059"/>
              </a:spcBef>
              <a:buFont typeface="Arial" panose="020B0604020202020204" pitchFamily="34" charset="0"/>
              <a:buChar char="•"/>
              <a:defRPr sz="971"/>
            </a:lvl3pPr>
            <a:lvl4pPr marL="1482506" indent="-151287">
              <a:lnSpc>
                <a:spcPct val="100000"/>
              </a:lnSpc>
              <a:spcBef>
                <a:spcPts val="1059"/>
              </a:spcBef>
              <a:buFont typeface="Arial" panose="020B0604020202020204" pitchFamily="34" charset="0"/>
              <a:buChar char="•"/>
              <a:defRPr sz="971"/>
            </a:lvl4pPr>
            <a:lvl5pPr marL="1926246"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31862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with Title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182D56"/>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4" name="Freeform: Shape 3">
            <a:extLst>
              <a:ext uri="{FF2B5EF4-FFF2-40B4-BE49-F238E27FC236}">
                <a16:creationId xmlns:a16="http://schemas.microsoft.com/office/drawing/2014/main" id="{BB9AA4A5-8DC3-9DE0-26DA-424255456EEE}"/>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BA9E454C-0B66-B723-F232-662A9521E2AB}"/>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Rectangle 5">
            <a:extLst>
              <a:ext uri="{FF2B5EF4-FFF2-40B4-BE49-F238E27FC236}">
                <a16:creationId xmlns:a16="http://schemas.microsoft.com/office/drawing/2014/main" id="{2FA3D08A-24FC-07E3-416C-E3A831B1B78F}"/>
              </a:ext>
            </a:extLst>
          </p:cNvPr>
          <p:cNvSpPr/>
          <p:nvPr userDrawn="1"/>
        </p:nvSpPr>
        <p:spPr>
          <a:xfrm>
            <a:off x="10562706"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 name="Text Placeholder 9">
            <a:extLst>
              <a:ext uri="{FF2B5EF4-FFF2-40B4-BE49-F238E27FC236}">
                <a16:creationId xmlns:a16="http://schemas.microsoft.com/office/drawing/2014/main" id="{4FEA7ED5-678D-FA82-2704-EB9903BA6837}"/>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1"/>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806812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with Title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6935"/>
            <a:ext cx="10515600" cy="538200"/>
          </a:xfrm>
        </p:spPr>
        <p:txBody>
          <a:bodyPr>
            <a:normAutofit/>
          </a:bodyPr>
          <a:lstStyle>
            <a:lvl1pPr>
              <a:defRPr sz="2824" b="1" i="0">
                <a:solidFill>
                  <a:srgbClr val="04ACA0"/>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4" name="Freeform: Shape 3">
            <a:extLst>
              <a:ext uri="{FF2B5EF4-FFF2-40B4-BE49-F238E27FC236}">
                <a16:creationId xmlns:a16="http://schemas.microsoft.com/office/drawing/2014/main" id="{473D50C9-91A0-19F6-5B8A-A93D9A620971}"/>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D8008219-2D85-50A8-6A28-E40A85118E2A}"/>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Rectangle 5">
            <a:extLst>
              <a:ext uri="{FF2B5EF4-FFF2-40B4-BE49-F238E27FC236}">
                <a16:creationId xmlns:a16="http://schemas.microsoft.com/office/drawing/2014/main" id="{CB4A3012-FCB6-A218-AA2B-28C06FF7A492}"/>
              </a:ext>
            </a:extLst>
          </p:cNvPr>
          <p:cNvSpPr/>
          <p:nvPr userDrawn="1"/>
        </p:nvSpPr>
        <p:spPr>
          <a:xfrm>
            <a:off x="10562706"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3" name="Text Placeholder 9">
            <a:extLst>
              <a:ext uri="{FF2B5EF4-FFF2-40B4-BE49-F238E27FC236}">
                <a16:creationId xmlns:a16="http://schemas.microsoft.com/office/drawing/2014/main" id="{0A602C70-4CFE-1868-8724-21B18B225302}"/>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1133509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with Title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4"/>
            <a:ext cx="10515600" cy="540572"/>
          </a:xfrm>
        </p:spPr>
        <p:txBody>
          <a:bodyPr>
            <a:normAutofit/>
          </a:bodyPr>
          <a:lstStyle>
            <a:lvl1pPr>
              <a:defRPr sz="2824" b="1" i="0">
                <a:solidFill>
                  <a:srgbClr val="003726"/>
                </a:solidFill>
                <a:latin typeface="+mj-lt"/>
              </a:defRPr>
            </a:lvl1pPr>
          </a:lstStyle>
          <a:p>
            <a:r>
              <a:rPr lang="en-US"/>
              <a:t>Click to edit Master title style</a:t>
            </a:r>
          </a:p>
        </p:txBody>
      </p:sp>
      <p:sp>
        <p:nvSpPr>
          <p:cNvPr id="7" name="Slide Number Placeholder 6"/>
          <p:cNvSpPr>
            <a:spLocks noGrp="1"/>
          </p:cNvSpPr>
          <p:nvPr>
            <p:ph type="sldNum" sz="quarter" idx="12"/>
          </p:nvPr>
        </p:nvSpPr>
        <p:spPr>
          <a:xfrm>
            <a:off x="9276229" y="6368947"/>
            <a:ext cx="2743200" cy="365125"/>
          </a:xfrm>
          <a:prstGeom prst="rect">
            <a:avLst/>
          </a:prstGeom>
        </p:spPr>
        <p:txBody>
          <a:bodyPr/>
          <a:lstStyle/>
          <a:p>
            <a:fld id="{16443700-FE96-4142-B956-B04A7709DD14}" type="slidenum">
              <a:t>‹#›</a:t>
            </a:fld>
            <a:endParaRPr lang="en-US"/>
          </a:p>
        </p:txBody>
      </p:sp>
      <p:sp>
        <p:nvSpPr>
          <p:cNvPr id="4" name="Freeform: Shape 3">
            <a:extLst>
              <a:ext uri="{FF2B5EF4-FFF2-40B4-BE49-F238E27FC236}">
                <a16:creationId xmlns:a16="http://schemas.microsoft.com/office/drawing/2014/main" id="{47A2EF7D-ACC3-3566-0F79-389AA25AC9FA}"/>
              </a:ext>
            </a:extLst>
          </p:cNvPr>
          <p:cNvSpPr/>
          <p:nvPr userDrawn="1"/>
        </p:nvSpPr>
        <p:spPr>
          <a:xfrm>
            <a:off x="10562704" y="1"/>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1B1FB278-6FF0-679E-1ACA-3BF0D407C6F7}"/>
              </a:ext>
            </a:extLst>
          </p:cNvPr>
          <p:cNvSpPr/>
          <p:nvPr userDrawn="1"/>
        </p:nvSpPr>
        <p:spPr>
          <a:xfrm>
            <a:off x="6096001" y="1"/>
            <a:ext cx="6240087"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Rectangle 5">
            <a:extLst>
              <a:ext uri="{FF2B5EF4-FFF2-40B4-BE49-F238E27FC236}">
                <a16:creationId xmlns:a16="http://schemas.microsoft.com/office/drawing/2014/main" id="{3BA57657-A10C-8FE1-A80A-EE5A9436D7F6}"/>
              </a:ext>
            </a:extLst>
          </p:cNvPr>
          <p:cNvSpPr/>
          <p:nvPr userDrawn="1"/>
        </p:nvSpPr>
        <p:spPr>
          <a:xfrm>
            <a:off x="10562706"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 name="Text Placeholder 9">
            <a:extLst>
              <a:ext uri="{FF2B5EF4-FFF2-40B4-BE49-F238E27FC236}">
                <a16:creationId xmlns:a16="http://schemas.microsoft.com/office/drawing/2014/main" id="{154AF773-87ED-9A04-2CBB-5886DFB5AEC0}"/>
              </a:ext>
            </a:extLst>
          </p:cNvPr>
          <p:cNvSpPr>
            <a:spLocks noGrp="1"/>
          </p:cNvSpPr>
          <p:nvPr>
            <p:ph type="body" sz="quarter" idx="13" hasCustomPrompt="1"/>
          </p:nvPr>
        </p:nvSpPr>
        <p:spPr>
          <a:xfrm>
            <a:off x="838971" y="935893"/>
            <a:ext cx="5176212" cy="237596"/>
          </a:xfrm>
        </p:spPr>
        <p:txBody>
          <a:bodyPr>
            <a:noAutofit/>
          </a:bodyPr>
          <a:lstStyle>
            <a:lvl1pPr marL="0" indent="0">
              <a:buNone/>
              <a:defRPr sz="1600" b="1">
                <a:solidFill>
                  <a:schemeClr val="accent2"/>
                </a:solidFill>
              </a:defRPr>
            </a:lvl1pPr>
            <a:lvl2pPr marL="443740" indent="0">
              <a:buNone/>
              <a:defRPr sz="971"/>
            </a:lvl2pPr>
            <a:lvl3pPr marL="887478" indent="0">
              <a:buNone/>
              <a:defRPr sz="971"/>
            </a:lvl3pPr>
            <a:lvl4pPr marL="1331219" indent="0">
              <a:buNone/>
              <a:defRPr sz="971"/>
            </a:lvl4pPr>
            <a:lvl5pPr marL="1774958" indent="0">
              <a:buNone/>
              <a:defRPr sz="971"/>
            </a:lvl5pPr>
          </a:lstStyle>
          <a:p>
            <a:pPr lvl="0"/>
            <a:r>
              <a:rPr lang="en-US"/>
              <a:t>Click to add subtitle</a:t>
            </a:r>
          </a:p>
        </p:txBody>
      </p:sp>
    </p:spTree>
    <p:extLst>
      <p:ext uri="{BB962C8B-B14F-4D97-AF65-F5344CB8AC3E}">
        <p14:creationId xmlns:p14="http://schemas.microsoft.com/office/powerpoint/2010/main" val="21167592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 Fill - Image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F63D51EF-0DFB-B0FA-DED6-4837EE1A1DAF}"/>
              </a:ext>
            </a:extLst>
          </p:cNvPr>
          <p:cNvSpPr>
            <a:spLocks noGrp="1"/>
          </p:cNvSpPr>
          <p:nvPr>
            <p:ph type="pic" sz="quarter" idx="13"/>
          </p:nvPr>
        </p:nvSpPr>
        <p:spPr>
          <a:xfrm>
            <a:off x="0" y="0"/>
            <a:ext cx="12192000" cy="6191250"/>
          </a:xfrm>
        </p:spPr>
        <p:txBody>
          <a:bodyPr/>
          <a:lstStyle/>
          <a:p>
            <a:endParaRPr lang="en-US"/>
          </a:p>
        </p:txBody>
      </p:sp>
    </p:spTree>
    <p:extLst>
      <p:ext uri="{BB962C8B-B14F-4D97-AF65-F5344CB8AC3E}">
        <p14:creationId xmlns:p14="http://schemas.microsoft.com/office/powerpoint/2010/main" val="37891769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al Fill - Image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14E1C461-BBE3-DD8A-0786-0C887EA7DBD3}"/>
              </a:ext>
            </a:extLst>
          </p:cNvPr>
          <p:cNvSpPr>
            <a:spLocks noGrp="1"/>
          </p:cNvSpPr>
          <p:nvPr>
            <p:ph type="pic" sz="quarter" idx="13"/>
          </p:nvPr>
        </p:nvSpPr>
        <p:spPr>
          <a:xfrm>
            <a:off x="0" y="0"/>
            <a:ext cx="12192000" cy="6191250"/>
          </a:xfrm>
          <a:noFill/>
        </p:spPr>
        <p:txBody>
          <a:bodyPr/>
          <a:lstStyle/>
          <a:p>
            <a:endParaRPr lang="en-US"/>
          </a:p>
        </p:txBody>
      </p:sp>
    </p:spTree>
    <p:extLst>
      <p:ext uri="{BB962C8B-B14F-4D97-AF65-F5344CB8AC3E}">
        <p14:creationId xmlns:p14="http://schemas.microsoft.com/office/powerpoint/2010/main" val="22156259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een Fill - Image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Picture Placeholder 4">
            <a:extLst>
              <a:ext uri="{FF2B5EF4-FFF2-40B4-BE49-F238E27FC236}">
                <a16:creationId xmlns:a16="http://schemas.microsoft.com/office/drawing/2014/main" id="{93E0AB2C-FDD0-F578-9F8C-CF65B9FA8692}"/>
              </a:ext>
            </a:extLst>
          </p:cNvPr>
          <p:cNvSpPr>
            <a:spLocks noGrp="1"/>
          </p:cNvSpPr>
          <p:nvPr>
            <p:ph type="pic" sz="quarter" idx="13"/>
          </p:nvPr>
        </p:nvSpPr>
        <p:spPr>
          <a:xfrm>
            <a:off x="0" y="0"/>
            <a:ext cx="12192000" cy="6191250"/>
          </a:xfrm>
          <a:noFill/>
        </p:spPr>
        <p:txBody>
          <a:bodyPr/>
          <a:lstStyle/>
          <a:p>
            <a:endParaRPr lang="en-US"/>
          </a:p>
        </p:txBody>
      </p:sp>
    </p:spTree>
    <p:extLst>
      <p:ext uri="{BB962C8B-B14F-4D97-AF65-F5344CB8AC3E}">
        <p14:creationId xmlns:p14="http://schemas.microsoft.com/office/powerpoint/2010/main" val="1787954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Fill - Image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276229" y="6368947"/>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4" y="6356351"/>
            <a:ext cx="3877380" cy="365125"/>
          </a:xfrm>
          <a:prstGeom prst="rect">
            <a:avLst/>
          </a:prstGeom>
        </p:spPr>
        <p:txBody>
          <a:bodyPr vert="horz" lIns="80682" tIns="40341" rIns="80682"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4" b="0" i="0" spc="0" baseline="0">
                <a:solidFill>
                  <a:schemeClr val="bg1"/>
                </a:solidFill>
                <a:latin typeface="Manrope" pitchFamily="2" charset="0"/>
              </a:rPr>
              <a:t>©  VMG Holdings LLC.  All Rights Reserved.  </a:t>
            </a:r>
            <a:r>
              <a:rPr lang="en-US" sz="794" b="1" i="0" spc="0" baseline="0">
                <a:solidFill>
                  <a:schemeClr val="bg1"/>
                </a:solidFill>
                <a:latin typeface="Manrope SemiBold" pitchFamily="2" charset="0"/>
              </a:rPr>
              <a:t>|  </a:t>
            </a:r>
            <a:r>
              <a:rPr lang="en-US" sz="794" b="1" i="0" spc="0" baseline="0">
                <a:solidFill>
                  <a:schemeClr val="bg1"/>
                </a:solidFill>
                <a:latin typeface="Manrope" pitchFamily="2" charset="0"/>
              </a:rPr>
              <a:t>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4" y="6401683"/>
            <a:ext cx="254644" cy="272833"/>
          </a:xfrm>
          <a:prstGeom prst="rect">
            <a:avLst/>
          </a:prstGeom>
        </p:spPr>
      </p:pic>
      <p:sp>
        <p:nvSpPr>
          <p:cNvPr id="3" name="Picture Placeholder 4">
            <a:extLst>
              <a:ext uri="{FF2B5EF4-FFF2-40B4-BE49-F238E27FC236}">
                <a16:creationId xmlns:a16="http://schemas.microsoft.com/office/drawing/2014/main" id="{4EA7C2C5-F987-573F-97A4-CF431BE53052}"/>
              </a:ext>
            </a:extLst>
          </p:cNvPr>
          <p:cNvSpPr>
            <a:spLocks noGrp="1"/>
          </p:cNvSpPr>
          <p:nvPr>
            <p:ph type="pic" sz="quarter" idx="13"/>
          </p:nvPr>
        </p:nvSpPr>
        <p:spPr>
          <a:xfrm>
            <a:off x="0" y="0"/>
            <a:ext cx="12192000" cy="6191250"/>
          </a:xfrm>
        </p:spPr>
        <p:txBody>
          <a:bodyPr/>
          <a:lstStyle/>
          <a:p>
            <a:endParaRPr lang="en-US"/>
          </a:p>
        </p:txBody>
      </p:sp>
    </p:spTree>
    <p:extLst>
      <p:ext uri="{BB962C8B-B14F-4D97-AF65-F5344CB8AC3E}">
        <p14:creationId xmlns:p14="http://schemas.microsoft.com/office/powerpoint/2010/main" val="10298311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l Fill - Image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276229" y="6368947"/>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4" y="6356351"/>
            <a:ext cx="3877380" cy="365125"/>
          </a:xfrm>
          <a:prstGeom prst="rect">
            <a:avLst/>
          </a:prstGeom>
        </p:spPr>
        <p:txBody>
          <a:bodyPr vert="horz" lIns="80682" tIns="40341" rIns="80682"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4" b="0" i="0" spc="0" baseline="0">
                <a:solidFill>
                  <a:schemeClr val="bg1"/>
                </a:solidFill>
                <a:latin typeface="Manrope" pitchFamily="2" charset="0"/>
              </a:rPr>
              <a:t>©  VMG Holdings LLC.  All Rights Reserved.  </a:t>
            </a:r>
            <a:r>
              <a:rPr lang="en-US" sz="794" b="1" i="0" spc="0" baseline="0">
                <a:solidFill>
                  <a:schemeClr val="bg1"/>
                </a:solidFill>
                <a:latin typeface="Manrope SemiBold" pitchFamily="2" charset="0"/>
              </a:rPr>
              <a:t>|  </a:t>
            </a:r>
            <a:r>
              <a:rPr lang="en-US" sz="794" b="1" i="0" spc="0" baseline="0">
                <a:solidFill>
                  <a:schemeClr val="bg1"/>
                </a:solidFill>
                <a:latin typeface="Manrope" pitchFamily="2" charset="0"/>
              </a:rPr>
              <a:t>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4" y="6401683"/>
            <a:ext cx="254644" cy="272833"/>
          </a:xfrm>
          <a:prstGeom prst="rect">
            <a:avLst/>
          </a:prstGeom>
        </p:spPr>
      </p:pic>
      <p:sp>
        <p:nvSpPr>
          <p:cNvPr id="3" name="Picture Placeholder 4">
            <a:extLst>
              <a:ext uri="{FF2B5EF4-FFF2-40B4-BE49-F238E27FC236}">
                <a16:creationId xmlns:a16="http://schemas.microsoft.com/office/drawing/2014/main" id="{484DC2B5-EEA9-A809-B492-7BCBBB0CD4D7}"/>
              </a:ext>
            </a:extLst>
          </p:cNvPr>
          <p:cNvSpPr>
            <a:spLocks noGrp="1"/>
          </p:cNvSpPr>
          <p:nvPr>
            <p:ph type="pic" sz="quarter" idx="13"/>
          </p:nvPr>
        </p:nvSpPr>
        <p:spPr>
          <a:xfrm>
            <a:off x="0" y="0"/>
            <a:ext cx="12192000" cy="6191250"/>
          </a:xfrm>
          <a:noFill/>
          <a:ln>
            <a:noFill/>
          </a:ln>
        </p:spPr>
        <p:style>
          <a:lnRef idx="0">
            <a:scrgbClr r="0" g="0" b="0"/>
          </a:lnRef>
          <a:fillRef idx="0">
            <a:scrgbClr r="0" g="0" b="0"/>
          </a:fillRef>
          <a:effectRef idx="0">
            <a:scrgbClr r="0" g="0" b="0"/>
          </a:effectRef>
          <a:fontRef idx="minor">
            <a:schemeClr val="lt1"/>
          </a:fontRef>
        </p:style>
        <p:txBody>
          <a:bodyPr/>
          <a:lstStyle/>
          <a:p>
            <a:endParaRPr lang="en-US"/>
          </a:p>
        </p:txBody>
      </p:sp>
    </p:spTree>
    <p:extLst>
      <p:ext uri="{BB962C8B-B14F-4D97-AF65-F5344CB8AC3E}">
        <p14:creationId xmlns:p14="http://schemas.microsoft.com/office/powerpoint/2010/main" val="2851423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Fill - Image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276229" y="6368947"/>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4" y="6356351"/>
            <a:ext cx="3877380" cy="365125"/>
          </a:xfrm>
          <a:prstGeom prst="rect">
            <a:avLst/>
          </a:prstGeom>
        </p:spPr>
        <p:txBody>
          <a:bodyPr vert="horz" lIns="80682" tIns="40341" rIns="80682"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4" b="0" i="0" spc="0" baseline="0">
                <a:solidFill>
                  <a:schemeClr val="bg1"/>
                </a:solidFill>
                <a:latin typeface="Manrope" pitchFamily="2" charset="0"/>
              </a:rPr>
              <a:t>©  VMG Holdings LLC.  All Rights Reserved.  </a:t>
            </a:r>
            <a:r>
              <a:rPr lang="en-US" sz="794" b="1" i="0" spc="0" baseline="0">
                <a:solidFill>
                  <a:schemeClr val="bg1"/>
                </a:solidFill>
                <a:latin typeface="Manrope SemiBold" pitchFamily="2" charset="0"/>
              </a:rPr>
              <a:t>|  </a:t>
            </a:r>
            <a:r>
              <a:rPr lang="en-US" sz="794" b="1" i="0" spc="0" baseline="0">
                <a:solidFill>
                  <a:schemeClr val="bg1"/>
                </a:solidFill>
                <a:latin typeface="Manrope" pitchFamily="2" charset="0"/>
              </a:rPr>
              <a:t>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4" y="6401683"/>
            <a:ext cx="254644" cy="272833"/>
          </a:xfrm>
          <a:prstGeom prst="rect">
            <a:avLst/>
          </a:prstGeom>
        </p:spPr>
      </p:pic>
      <p:sp>
        <p:nvSpPr>
          <p:cNvPr id="3" name="Picture Placeholder 4">
            <a:extLst>
              <a:ext uri="{FF2B5EF4-FFF2-40B4-BE49-F238E27FC236}">
                <a16:creationId xmlns:a16="http://schemas.microsoft.com/office/drawing/2014/main" id="{6F45D951-0FEB-14B5-953E-95DE18695D8F}"/>
              </a:ext>
            </a:extLst>
          </p:cNvPr>
          <p:cNvSpPr>
            <a:spLocks noGrp="1"/>
          </p:cNvSpPr>
          <p:nvPr>
            <p:ph type="pic" sz="quarter" idx="13"/>
          </p:nvPr>
        </p:nvSpPr>
        <p:spPr>
          <a:xfrm>
            <a:off x="0" y="0"/>
            <a:ext cx="12192000" cy="6191250"/>
          </a:xfrm>
        </p:spPr>
        <p:txBody>
          <a:bodyPr/>
          <a:lstStyle/>
          <a:p>
            <a:endParaRPr lang="en-US"/>
          </a:p>
        </p:txBody>
      </p:sp>
    </p:spTree>
    <p:extLst>
      <p:ext uri="{BB962C8B-B14F-4D97-AF65-F5344CB8AC3E}">
        <p14:creationId xmlns:p14="http://schemas.microsoft.com/office/powerpoint/2010/main" val="11721394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ue Fill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05214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Teal Fill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01731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Green Fill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8185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ue Fill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276229" y="6368947"/>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4" y="6356351"/>
            <a:ext cx="3877380" cy="365125"/>
          </a:xfrm>
          <a:prstGeom prst="rect">
            <a:avLst/>
          </a:prstGeom>
        </p:spPr>
        <p:txBody>
          <a:bodyPr vert="horz" lIns="80682" tIns="40341" rIns="80682"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4" b="0" i="0" spc="0" baseline="0">
                <a:solidFill>
                  <a:schemeClr val="bg1"/>
                </a:solidFill>
                <a:latin typeface="Manrope" pitchFamily="2" charset="0"/>
              </a:rPr>
              <a:t>©  VMG Holdings LLC.  All Rights Reserved.  </a:t>
            </a:r>
            <a:r>
              <a:rPr lang="en-US" sz="794" b="1" i="0" spc="0" baseline="0">
                <a:solidFill>
                  <a:schemeClr val="bg1"/>
                </a:solidFill>
                <a:latin typeface="Manrope SemiBold" pitchFamily="2" charset="0"/>
              </a:rPr>
              <a:t>|  </a:t>
            </a:r>
            <a:r>
              <a:rPr lang="en-US" sz="794" b="1" i="0" spc="0" baseline="0">
                <a:solidFill>
                  <a:schemeClr val="bg1"/>
                </a:solidFill>
                <a:latin typeface="Manrope" pitchFamily="2" charset="0"/>
              </a:rPr>
              <a:t>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4" y="6401683"/>
            <a:ext cx="254644" cy="272833"/>
          </a:xfrm>
          <a:prstGeom prst="rect">
            <a:avLst/>
          </a:prstGeom>
        </p:spPr>
      </p:pic>
    </p:spTree>
    <p:extLst>
      <p:ext uri="{BB962C8B-B14F-4D97-AF65-F5344CB8AC3E}">
        <p14:creationId xmlns:p14="http://schemas.microsoft.com/office/powerpoint/2010/main" val="6485789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eal Fill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276229" y="6368947"/>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4" y="6356351"/>
            <a:ext cx="3877380" cy="365125"/>
          </a:xfrm>
          <a:prstGeom prst="rect">
            <a:avLst/>
          </a:prstGeom>
        </p:spPr>
        <p:txBody>
          <a:bodyPr vert="horz" lIns="80682" tIns="40341" rIns="80682"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4" b="0" i="0" spc="0" baseline="0">
                <a:solidFill>
                  <a:schemeClr val="bg1"/>
                </a:solidFill>
                <a:latin typeface="Manrope" pitchFamily="2" charset="0"/>
              </a:rPr>
              <a:t>©  VMG Holdings LLC.  All Rights Reserved.  </a:t>
            </a:r>
            <a:r>
              <a:rPr lang="en-US" sz="794" b="1" i="0" spc="0" baseline="0">
                <a:solidFill>
                  <a:schemeClr val="bg1"/>
                </a:solidFill>
                <a:latin typeface="Manrope SemiBold" pitchFamily="2" charset="0"/>
              </a:rPr>
              <a:t>|  </a:t>
            </a:r>
            <a:r>
              <a:rPr lang="en-US" sz="794" b="1" i="0" spc="0" baseline="0">
                <a:solidFill>
                  <a:schemeClr val="bg1"/>
                </a:solidFill>
                <a:latin typeface="Manrope" pitchFamily="2" charset="0"/>
              </a:rPr>
              <a:t>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4" y="6401683"/>
            <a:ext cx="254644" cy="272833"/>
          </a:xfrm>
          <a:prstGeom prst="rect">
            <a:avLst/>
          </a:prstGeom>
        </p:spPr>
      </p:pic>
    </p:spTree>
    <p:extLst>
      <p:ext uri="{BB962C8B-B14F-4D97-AF65-F5344CB8AC3E}">
        <p14:creationId xmlns:p14="http://schemas.microsoft.com/office/powerpoint/2010/main" val="26938040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Green Fill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9276229" y="6368947"/>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4" y="6356351"/>
            <a:ext cx="3877380" cy="365125"/>
          </a:xfrm>
          <a:prstGeom prst="rect">
            <a:avLst/>
          </a:prstGeom>
        </p:spPr>
        <p:txBody>
          <a:bodyPr vert="horz" lIns="80682" tIns="40341" rIns="80682"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4" b="0" i="0" spc="0" baseline="0">
                <a:solidFill>
                  <a:schemeClr val="bg1"/>
                </a:solidFill>
                <a:latin typeface="Manrope" pitchFamily="2" charset="0"/>
              </a:rPr>
              <a:t>©  VMG Holdings LLC.  All Rights Reserved.  </a:t>
            </a:r>
            <a:r>
              <a:rPr lang="en-US" sz="794" b="1" i="0" spc="0" baseline="0">
                <a:solidFill>
                  <a:schemeClr val="bg1"/>
                </a:solidFill>
                <a:latin typeface="Manrope SemiBold" pitchFamily="2" charset="0"/>
              </a:rPr>
              <a:t>|  </a:t>
            </a:r>
            <a:r>
              <a:rPr lang="en-US" sz="794" b="1" i="0" spc="0" baseline="0">
                <a:solidFill>
                  <a:schemeClr val="bg1"/>
                </a:solidFill>
                <a:latin typeface="Manrope" pitchFamily="2" charset="0"/>
              </a:rPr>
              <a:t>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4" y="6401683"/>
            <a:ext cx="254644" cy="272833"/>
          </a:xfrm>
          <a:prstGeom prst="rect">
            <a:avLst/>
          </a:prstGeom>
        </p:spPr>
      </p:pic>
    </p:spTree>
    <p:extLst>
      <p:ext uri="{BB962C8B-B14F-4D97-AF65-F5344CB8AC3E}">
        <p14:creationId xmlns:p14="http://schemas.microsoft.com/office/powerpoint/2010/main" val="5338265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7"/>
            <a:ext cx="2743200" cy="365125"/>
          </a:xfrm>
          <a:prstGeom prst="rect">
            <a:avLst/>
          </a:prstGeom>
        </p:spPr>
        <p:txBody>
          <a:bodyPr/>
          <a:lstStyle/>
          <a:p>
            <a:fld id="{16443700-FE96-4142-B956-B04A7709DD14}" type="slidenum">
              <a:rPr lang="en-US"/>
              <a:t>‹#›</a:t>
            </a:fld>
            <a:endParaRPr lang="en-US"/>
          </a:p>
        </p:txBody>
      </p:sp>
    </p:spTree>
    <p:extLst>
      <p:ext uri="{BB962C8B-B14F-4D97-AF65-F5344CB8AC3E}">
        <p14:creationId xmlns:p14="http://schemas.microsoft.com/office/powerpoint/2010/main" val="41784202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Closing Info Slide">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F00446F7-A6A6-FC5B-ED09-014E037F5AC7}"/>
              </a:ext>
            </a:extLst>
          </p:cNvPr>
          <p:cNvSpPr/>
          <p:nvPr userDrawn="1"/>
        </p:nvSpPr>
        <p:spPr>
          <a:xfrm>
            <a:off x="0" y="1877694"/>
            <a:ext cx="8689582" cy="2378447"/>
          </a:xfrm>
          <a:custGeom>
            <a:avLst/>
            <a:gdLst>
              <a:gd name="connsiteX0" fmla="*/ 0 w 8689582"/>
              <a:gd name="connsiteY0" fmla="*/ 0 h 2378447"/>
              <a:gd name="connsiteX1" fmla="*/ 8538265 w 8689582"/>
              <a:gd name="connsiteY1" fmla="*/ 0 h 2378447"/>
              <a:gd name="connsiteX2" fmla="*/ 8689582 w 8689582"/>
              <a:gd name="connsiteY2" fmla="*/ 151317 h 2378447"/>
              <a:gd name="connsiteX3" fmla="*/ 8689582 w 8689582"/>
              <a:gd name="connsiteY3" fmla="*/ 2227130 h 2378447"/>
              <a:gd name="connsiteX4" fmla="*/ 8538265 w 8689582"/>
              <a:gd name="connsiteY4" fmla="*/ 2378447 h 2378447"/>
              <a:gd name="connsiteX5" fmla="*/ 0 w 8689582"/>
              <a:gd name="connsiteY5" fmla="*/ 2378447 h 2378447"/>
              <a:gd name="connsiteX6" fmla="*/ 0 w 8689582"/>
              <a:gd name="connsiteY6" fmla="*/ 0 h 237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9582" h="2378447">
                <a:moveTo>
                  <a:pt x="0" y="0"/>
                </a:moveTo>
                <a:lnTo>
                  <a:pt x="8538265" y="0"/>
                </a:lnTo>
                <a:cubicBezTo>
                  <a:pt x="8621835" y="0"/>
                  <a:pt x="8689582" y="67747"/>
                  <a:pt x="8689582" y="151317"/>
                </a:cubicBezTo>
                <a:lnTo>
                  <a:pt x="8689582" y="2227130"/>
                </a:lnTo>
                <a:cubicBezTo>
                  <a:pt x="8689582" y="2310700"/>
                  <a:pt x="8621835" y="2378447"/>
                  <a:pt x="8538265" y="2378447"/>
                </a:cubicBezTo>
                <a:lnTo>
                  <a:pt x="0" y="2378447"/>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ounded Rectangle 3">
            <a:extLst>
              <a:ext uri="{FF2B5EF4-FFF2-40B4-BE49-F238E27FC236}">
                <a16:creationId xmlns:a16="http://schemas.microsoft.com/office/drawing/2014/main" id="{D6D76DE4-2981-56DF-5642-735C0EDBCCC8}"/>
              </a:ext>
            </a:extLst>
          </p:cNvPr>
          <p:cNvSpPr/>
          <p:nvPr userDrawn="1"/>
        </p:nvSpPr>
        <p:spPr>
          <a:xfrm>
            <a:off x="-1542" y="3977908"/>
            <a:ext cx="12193542" cy="2880096"/>
          </a:xfrm>
          <a:prstGeom prst="roundRect">
            <a:avLst>
              <a:gd name="adj" fmla="val 0"/>
            </a:avLst>
          </a:prstGeom>
          <a:solidFill>
            <a:srgbClr val="0057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6" name="Rounded Rectangle 4">
            <a:extLst>
              <a:ext uri="{FF2B5EF4-FFF2-40B4-BE49-F238E27FC236}">
                <a16:creationId xmlns:a16="http://schemas.microsoft.com/office/drawing/2014/main" id="{52F1E53F-D720-49B3-3F10-C64744B20A8F}"/>
              </a:ext>
            </a:extLst>
          </p:cNvPr>
          <p:cNvSpPr/>
          <p:nvPr userDrawn="1"/>
        </p:nvSpPr>
        <p:spPr>
          <a:xfrm>
            <a:off x="-1545" y="3977905"/>
            <a:ext cx="8691126" cy="278232"/>
          </a:xfrm>
          <a:prstGeom prst="roundRect">
            <a:avLst>
              <a:gd name="adj" fmla="val 0"/>
            </a:avLst>
          </a:prstGeom>
          <a:solidFill>
            <a:srgbClr val="0037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grpSp>
        <p:nvGrpSpPr>
          <p:cNvPr id="7" name="Shape 4839">
            <a:extLst>
              <a:ext uri="{FF2B5EF4-FFF2-40B4-BE49-F238E27FC236}">
                <a16:creationId xmlns:a16="http://schemas.microsoft.com/office/drawing/2014/main" id="{87E71CCC-66D4-B458-3E6D-CF1566207D88}"/>
              </a:ext>
            </a:extLst>
          </p:cNvPr>
          <p:cNvGrpSpPr/>
          <p:nvPr userDrawn="1"/>
        </p:nvGrpSpPr>
        <p:grpSpPr>
          <a:xfrm>
            <a:off x="2635880" y="4656847"/>
            <a:ext cx="333240" cy="343339"/>
            <a:chOff x="685908" y="4273550"/>
            <a:chExt cx="150813" cy="150813"/>
          </a:xfrm>
        </p:grpSpPr>
        <p:sp>
          <p:nvSpPr>
            <p:cNvPr id="8" name="Shape 4840">
              <a:extLst>
                <a:ext uri="{FF2B5EF4-FFF2-40B4-BE49-F238E27FC236}">
                  <a16:creationId xmlns:a16="http://schemas.microsoft.com/office/drawing/2014/main" id="{B9ADFD5E-0098-1CC8-463D-AB9C347B8377}"/>
                </a:ext>
              </a:extLst>
            </p:cNvPr>
            <p:cNvSpPr/>
            <p:nvPr/>
          </p:nvSpPr>
          <p:spPr>
            <a:xfrm>
              <a:off x="685908" y="4273550"/>
              <a:ext cx="150813" cy="150813"/>
            </a:xfrm>
            <a:prstGeom prst="ellipse">
              <a:avLst/>
            </a:prstGeom>
            <a:solidFill>
              <a:srgbClr val="04ACA0"/>
            </a:solidFill>
            <a:ln>
              <a:noFill/>
            </a:ln>
          </p:spPr>
          <p:txBody>
            <a:bodyPr lIns="91433" tIns="45713" rIns="91433" bIns="45713" anchor="t" anchorCtr="0">
              <a:noAutofit/>
            </a:bodyPr>
            <a:lstStyle/>
            <a:p>
              <a:endParaRPr sz="1536">
                <a:solidFill>
                  <a:schemeClr val="dk1"/>
                </a:solidFill>
                <a:latin typeface="Calibri"/>
                <a:ea typeface="Calibri"/>
                <a:cs typeface="Calibri"/>
                <a:sym typeface="Calibri"/>
              </a:endParaRPr>
            </a:p>
          </p:txBody>
        </p:sp>
        <p:sp>
          <p:nvSpPr>
            <p:cNvPr id="9" name="Shape 4841">
              <a:extLst>
                <a:ext uri="{FF2B5EF4-FFF2-40B4-BE49-F238E27FC236}">
                  <a16:creationId xmlns:a16="http://schemas.microsoft.com/office/drawing/2014/main" id="{5F8872D0-750F-2287-D879-FD8EE832E1C5}"/>
                </a:ext>
              </a:extLst>
            </p:cNvPr>
            <p:cNvSpPr/>
            <p:nvPr/>
          </p:nvSpPr>
          <p:spPr>
            <a:xfrm>
              <a:off x="714483" y="4302125"/>
              <a:ext cx="90487" cy="92074"/>
            </a:xfrm>
            <a:custGeom>
              <a:avLst/>
              <a:gdLst/>
              <a:ahLst/>
              <a:cxnLst/>
              <a:rect l="0" t="0" r="0" b="0"/>
              <a:pathLst>
                <a:path w="120000" h="120000" extrusionOk="0">
                  <a:moveTo>
                    <a:pt x="69473" y="69473"/>
                  </a:moveTo>
                  <a:cubicBezTo>
                    <a:pt x="60000" y="82105"/>
                    <a:pt x="47368" y="91578"/>
                    <a:pt x="41052" y="85263"/>
                  </a:cubicBezTo>
                  <a:cubicBezTo>
                    <a:pt x="34736" y="78947"/>
                    <a:pt x="31578" y="72631"/>
                    <a:pt x="15789" y="85263"/>
                  </a:cubicBezTo>
                  <a:cubicBezTo>
                    <a:pt x="0" y="97894"/>
                    <a:pt x="12631" y="107368"/>
                    <a:pt x="18947" y="113684"/>
                  </a:cubicBezTo>
                  <a:cubicBezTo>
                    <a:pt x="25263" y="120000"/>
                    <a:pt x="56842" y="113684"/>
                    <a:pt x="85263" y="85263"/>
                  </a:cubicBezTo>
                  <a:cubicBezTo>
                    <a:pt x="113684" y="56842"/>
                    <a:pt x="120000" y="25263"/>
                    <a:pt x="113684" y="18947"/>
                  </a:cubicBezTo>
                  <a:cubicBezTo>
                    <a:pt x="104210" y="12631"/>
                    <a:pt x="97894" y="0"/>
                    <a:pt x="85263" y="15789"/>
                  </a:cubicBezTo>
                  <a:cubicBezTo>
                    <a:pt x="72631" y="31578"/>
                    <a:pt x="78947" y="34736"/>
                    <a:pt x="85263" y="41052"/>
                  </a:cubicBezTo>
                  <a:cubicBezTo>
                    <a:pt x="91578" y="47368"/>
                    <a:pt x="78947" y="60000"/>
                    <a:pt x="69473" y="69473"/>
                  </a:cubicBezTo>
                  <a:close/>
                </a:path>
              </a:pathLst>
            </a:custGeom>
            <a:solidFill>
              <a:schemeClr val="lt1"/>
            </a:solidFill>
            <a:ln>
              <a:noFill/>
            </a:ln>
          </p:spPr>
          <p:txBody>
            <a:bodyPr lIns="91433" tIns="45713" rIns="91433" bIns="45713" anchor="t" anchorCtr="0">
              <a:noAutofit/>
            </a:bodyPr>
            <a:lstStyle/>
            <a:p>
              <a:endParaRPr sz="1536">
                <a:solidFill>
                  <a:schemeClr val="dk1"/>
                </a:solidFill>
                <a:latin typeface="Calibri"/>
                <a:ea typeface="Calibri"/>
                <a:cs typeface="Calibri"/>
                <a:sym typeface="Calibri"/>
              </a:endParaRPr>
            </a:p>
          </p:txBody>
        </p:sp>
      </p:grpSp>
      <p:grpSp>
        <p:nvGrpSpPr>
          <p:cNvPr id="10" name="Shape 4842">
            <a:extLst>
              <a:ext uri="{FF2B5EF4-FFF2-40B4-BE49-F238E27FC236}">
                <a16:creationId xmlns:a16="http://schemas.microsoft.com/office/drawing/2014/main" id="{3AE399CF-EF0C-0F50-91B8-D1727BEF064C}"/>
              </a:ext>
            </a:extLst>
          </p:cNvPr>
          <p:cNvGrpSpPr/>
          <p:nvPr userDrawn="1"/>
        </p:nvGrpSpPr>
        <p:grpSpPr>
          <a:xfrm>
            <a:off x="2632367" y="5268970"/>
            <a:ext cx="333240" cy="343339"/>
            <a:chOff x="685908" y="4475162"/>
            <a:chExt cx="150813" cy="150813"/>
          </a:xfrm>
        </p:grpSpPr>
        <p:sp>
          <p:nvSpPr>
            <p:cNvPr id="11" name="Shape 4843">
              <a:extLst>
                <a:ext uri="{FF2B5EF4-FFF2-40B4-BE49-F238E27FC236}">
                  <a16:creationId xmlns:a16="http://schemas.microsoft.com/office/drawing/2014/main" id="{D42769A5-CA61-6B60-96FE-0CBD6E7E7485}"/>
                </a:ext>
              </a:extLst>
            </p:cNvPr>
            <p:cNvSpPr/>
            <p:nvPr/>
          </p:nvSpPr>
          <p:spPr>
            <a:xfrm>
              <a:off x="685908" y="4475162"/>
              <a:ext cx="150813" cy="150813"/>
            </a:xfrm>
            <a:prstGeom prst="ellipse">
              <a:avLst/>
            </a:prstGeom>
            <a:solidFill>
              <a:srgbClr val="04ACA0"/>
            </a:solidFill>
            <a:ln>
              <a:noFill/>
            </a:ln>
          </p:spPr>
          <p:txBody>
            <a:bodyPr lIns="91433" tIns="45713" rIns="91433" bIns="45713" anchor="t" anchorCtr="0">
              <a:noAutofit/>
            </a:bodyPr>
            <a:lstStyle/>
            <a:p>
              <a:endParaRPr sz="1536">
                <a:solidFill>
                  <a:schemeClr val="dk1"/>
                </a:solidFill>
                <a:latin typeface="Calibri"/>
                <a:ea typeface="Calibri"/>
                <a:cs typeface="Calibri"/>
                <a:sym typeface="Calibri"/>
              </a:endParaRPr>
            </a:p>
          </p:txBody>
        </p:sp>
        <p:sp>
          <p:nvSpPr>
            <p:cNvPr id="12" name="Shape 4844">
              <a:extLst>
                <a:ext uri="{FF2B5EF4-FFF2-40B4-BE49-F238E27FC236}">
                  <a16:creationId xmlns:a16="http://schemas.microsoft.com/office/drawing/2014/main" id="{75625D4D-6FBA-DD78-666F-616EE54218FB}"/>
                </a:ext>
              </a:extLst>
            </p:cNvPr>
            <p:cNvSpPr/>
            <p:nvPr/>
          </p:nvSpPr>
          <p:spPr>
            <a:xfrm>
              <a:off x="724912" y="4524376"/>
              <a:ext cx="82692" cy="52386"/>
            </a:xfrm>
            <a:custGeom>
              <a:avLst/>
              <a:gdLst/>
              <a:ahLst/>
              <a:cxnLst/>
              <a:rect l="0" t="0" r="0" b="0"/>
              <a:pathLst>
                <a:path w="120000" h="120000" extrusionOk="0">
                  <a:moveTo>
                    <a:pt x="117569" y="31744"/>
                  </a:moveTo>
                  <a:lnTo>
                    <a:pt x="117569" y="31744"/>
                  </a:lnTo>
                  <a:lnTo>
                    <a:pt x="65635" y="73604"/>
                  </a:lnTo>
                  <a:lnTo>
                    <a:pt x="62762" y="75697"/>
                  </a:lnTo>
                  <a:lnTo>
                    <a:pt x="59889" y="75697"/>
                  </a:lnTo>
                  <a:lnTo>
                    <a:pt x="56795" y="75697"/>
                  </a:lnTo>
                  <a:lnTo>
                    <a:pt x="53922" y="73604"/>
                  </a:lnTo>
                  <a:lnTo>
                    <a:pt x="2430" y="31744"/>
                  </a:lnTo>
                  <a:lnTo>
                    <a:pt x="883" y="31046"/>
                  </a:lnTo>
                  <a:lnTo>
                    <a:pt x="0" y="31744"/>
                  </a:lnTo>
                  <a:lnTo>
                    <a:pt x="0" y="32441"/>
                  </a:lnTo>
                  <a:lnTo>
                    <a:pt x="0" y="34534"/>
                  </a:lnTo>
                  <a:lnTo>
                    <a:pt x="0" y="110581"/>
                  </a:lnTo>
                  <a:lnTo>
                    <a:pt x="0" y="111976"/>
                  </a:lnTo>
                  <a:lnTo>
                    <a:pt x="441" y="114069"/>
                  </a:lnTo>
                  <a:lnTo>
                    <a:pt x="1988" y="116511"/>
                  </a:lnTo>
                  <a:lnTo>
                    <a:pt x="4640" y="119302"/>
                  </a:lnTo>
                  <a:lnTo>
                    <a:pt x="5303" y="120000"/>
                  </a:lnTo>
                  <a:lnTo>
                    <a:pt x="6629" y="120000"/>
                  </a:lnTo>
                  <a:lnTo>
                    <a:pt x="113370" y="120000"/>
                  </a:lnTo>
                  <a:lnTo>
                    <a:pt x="114254" y="120000"/>
                  </a:lnTo>
                  <a:lnTo>
                    <a:pt x="115359" y="119302"/>
                  </a:lnTo>
                  <a:lnTo>
                    <a:pt x="118011" y="116511"/>
                  </a:lnTo>
                  <a:lnTo>
                    <a:pt x="119116" y="114069"/>
                  </a:lnTo>
                  <a:lnTo>
                    <a:pt x="119558" y="111976"/>
                  </a:lnTo>
                  <a:lnTo>
                    <a:pt x="120000" y="110581"/>
                  </a:lnTo>
                  <a:lnTo>
                    <a:pt x="120000" y="34534"/>
                  </a:lnTo>
                  <a:lnTo>
                    <a:pt x="120000" y="32441"/>
                  </a:lnTo>
                  <a:lnTo>
                    <a:pt x="119558" y="31744"/>
                  </a:lnTo>
                  <a:lnTo>
                    <a:pt x="118674" y="31046"/>
                  </a:lnTo>
                  <a:lnTo>
                    <a:pt x="117569" y="31744"/>
                  </a:lnTo>
                  <a:close/>
                  <a:moveTo>
                    <a:pt x="4198" y="10813"/>
                  </a:moveTo>
                  <a:lnTo>
                    <a:pt x="4198" y="10813"/>
                  </a:lnTo>
                  <a:lnTo>
                    <a:pt x="53922" y="53372"/>
                  </a:lnTo>
                  <a:lnTo>
                    <a:pt x="56795" y="54418"/>
                  </a:lnTo>
                  <a:lnTo>
                    <a:pt x="59889" y="55116"/>
                  </a:lnTo>
                  <a:lnTo>
                    <a:pt x="63204" y="54418"/>
                  </a:lnTo>
                  <a:lnTo>
                    <a:pt x="65635" y="53372"/>
                  </a:lnTo>
                  <a:lnTo>
                    <a:pt x="115801" y="10813"/>
                  </a:lnTo>
                  <a:lnTo>
                    <a:pt x="117127" y="10116"/>
                  </a:lnTo>
                  <a:lnTo>
                    <a:pt x="118232" y="8372"/>
                  </a:lnTo>
                  <a:lnTo>
                    <a:pt x="119116" y="6279"/>
                  </a:lnTo>
                  <a:lnTo>
                    <a:pt x="119558" y="4883"/>
                  </a:lnTo>
                  <a:lnTo>
                    <a:pt x="119558" y="3488"/>
                  </a:lnTo>
                  <a:lnTo>
                    <a:pt x="119116" y="1395"/>
                  </a:lnTo>
                  <a:lnTo>
                    <a:pt x="118232" y="0"/>
                  </a:lnTo>
                  <a:lnTo>
                    <a:pt x="115801" y="0"/>
                  </a:lnTo>
                  <a:lnTo>
                    <a:pt x="3756" y="0"/>
                  </a:lnTo>
                  <a:lnTo>
                    <a:pt x="1767" y="0"/>
                  </a:lnTo>
                  <a:lnTo>
                    <a:pt x="441" y="1395"/>
                  </a:lnTo>
                  <a:lnTo>
                    <a:pt x="0" y="3488"/>
                  </a:lnTo>
                  <a:lnTo>
                    <a:pt x="0" y="4883"/>
                  </a:lnTo>
                  <a:lnTo>
                    <a:pt x="883" y="6279"/>
                  </a:lnTo>
                  <a:lnTo>
                    <a:pt x="1325" y="8372"/>
                  </a:lnTo>
                  <a:lnTo>
                    <a:pt x="2430" y="10116"/>
                  </a:lnTo>
                  <a:lnTo>
                    <a:pt x="4198" y="10813"/>
                  </a:lnTo>
                  <a:close/>
                </a:path>
              </a:pathLst>
            </a:custGeom>
            <a:solidFill>
              <a:schemeClr val="lt1"/>
            </a:solidFill>
            <a:ln>
              <a:noFill/>
            </a:ln>
          </p:spPr>
          <p:txBody>
            <a:bodyPr lIns="91433" tIns="45713" rIns="91433" bIns="45713" anchor="t" anchorCtr="0">
              <a:noAutofit/>
            </a:bodyPr>
            <a:lstStyle/>
            <a:p>
              <a:endParaRPr sz="1536">
                <a:solidFill>
                  <a:schemeClr val="dk1"/>
                </a:solidFill>
                <a:latin typeface="Calibri"/>
                <a:ea typeface="Calibri"/>
                <a:cs typeface="Calibri"/>
                <a:sym typeface="Calibri"/>
              </a:endParaRPr>
            </a:p>
          </p:txBody>
        </p:sp>
      </p:grpSp>
      <p:sp>
        <p:nvSpPr>
          <p:cNvPr id="13" name="Shape 4845">
            <a:extLst>
              <a:ext uri="{FF2B5EF4-FFF2-40B4-BE49-F238E27FC236}">
                <a16:creationId xmlns:a16="http://schemas.microsoft.com/office/drawing/2014/main" id="{141B23AD-FD0D-94A3-9CA4-4D0336395BBC}"/>
              </a:ext>
            </a:extLst>
          </p:cNvPr>
          <p:cNvSpPr txBox="1"/>
          <p:nvPr userDrawn="1"/>
        </p:nvSpPr>
        <p:spPr>
          <a:xfrm>
            <a:off x="3114579" y="4716892"/>
            <a:ext cx="3638328" cy="280419"/>
          </a:xfrm>
          <a:prstGeom prst="rect">
            <a:avLst/>
          </a:prstGeom>
          <a:noFill/>
          <a:ln>
            <a:noFill/>
          </a:ln>
        </p:spPr>
        <p:txBody>
          <a:bodyPr lIns="0" tIns="0" rIns="0" bIns="0" anchor="t" anchorCtr="0">
            <a:noAutofit/>
          </a:bodyPr>
          <a:lstStyle/>
          <a:p>
            <a:pPr lvl="0">
              <a:buSzPct val="25000"/>
            </a:pPr>
            <a:r>
              <a:rPr lang="en-US" sz="1600">
                <a:solidFill>
                  <a:schemeClr val="bg1"/>
                </a:solidFill>
                <a:latin typeface="+mj-lt"/>
                <a:ea typeface="Roboto" panose="02000000000000000000" pitchFamily="2" charset="0"/>
                <a:cs typeface="Roboto" panose="02000000000000000000" pitchFamily="2" charset="0"/>
                <a:sym typeface="Lato"/>
              </a:rPr>
              <a:t>800-832-0609</a:t>
            </a:r>
          </a:p>
        </p:txBody>
      </p:sp>
      <p:sp>
        <p:nvSpPr>
          <p:cNvPr id="14" name="Shape 4846">
            <a:extLst>
              <a:ext uri="{FF2B5EF4-FFF2-40B4-BE49-F238E27FC236}">
                <a16:creationId xmlns:a16="http://schemas.microsoft.com/office/drawing/2014/main" id="{170AC60C-8814-692A-3B2C-3962DAF86EBE}"/>
              </a:ext>
            </a:extLst>
          </p:cNvPr>
          <p:cNvSpPr txBox="1"/>
          <p:nvPr userDrawn="1"/>
        </p:nvSpPr>
        <p:spPr>
          <a:xfrm>
            <a:off x="3114579" y="5314462"/>
            <a:ext cx="3638328" cy="280419"/>
          </a:xfrm>
          <a:prstGeom prst="rect">
            <a:avLst/>
          </a:prstGeom>
          <a:noFill/>
          <a:ln>
            <a:noFill/>
          </a:ln>
        </p:spPr>
        <p:txBody>
          <a:bodyPr lIns="0" tIns="0" rIns="0" bIns="0" anchor="t" anchorCtr="0">
            <a:noAutofit/>
          </a:bodyPr>
          <a:lstStyle/>
          <a:p>
            <a:pPr lvl="0">
              <a:buSzPct val="25000"/>
            </a:pPr>
            <a:r>
              <a:rPr lang="en-US" sz="1600">
                <a:solidFill>
                  <a:schemeClr val="bg1"/>
                </a:solidFill>
                <a:latin typeface="+mj-lt"/>
                <a:ea typeface="Roboto" panose="02000000000000000000" pitchFamily="2" charset="0"/>
                <a:cs typeface="Roboto" panose="02000000000000000000" pitchFamily="2" charset="0"/>
                <a:sym typeface="Lato"/>
              </a:rPr>
              <a:t>info@vmghealth.com</a:t>
            </a:r>
          </a:p>
        </p:txBody>
      </p:sp>
      <p:sp>
        <p:nvSpPr>
          <p:cNvPr id="15" name="Shape 4848">
            <a:extLst>
              <a:ext uri="{FF2B5EF4-FFF2-40B4-BE49-F238E27FC236}">
                <a16:creationId xmlns:a16="http://schemas.microsoft.com/office/drawing/2014/main" id="{9A8D6965-33A1-792A-7B65-126F3546AB33}"/>
              </a:ext>
            </a:extLst>
          </p:cNvPr>
          <p:cNvSpPr txBox="1"/>
          <p:nvPr userDrawn="1"/>
        </p:nvSpPr>
        <p:spPr>
          <a:xfrm>
            <a:off x="699201" y="4726076"/>
            <a:ext cx="1791220" cy="350220"/>
          </a:xfrm>
          <a:prstGeom prst="rect">
            <a:avLst/>
          </a:prstGeom>
          <a:noFill/>
          <a:ln>
            <a:noFill/>
          </a:ln>
        </p:spPr>
        <p:txBody>
          <a:bodyPr lIns="0" tIns="0" rIns="0" bIns="0" anchor="t" anchorCtr="0">
            <a:noAutofit/>
          </a:bodyPr>
          <a:lstStyle/>
          <a:p>
            <a:pPr>
              <a:buSzPct val="25000"/>
            </a:pPr>
            <a:r>
              <a:rPr lang="en-US" sz="1600" b="1" spc="88">
                <a:solidFill>
                  <a:srgbClr val="04ACA0"/>
                </a:solidFill>
                <a:latin typeface="+mj-lt"/>
                <a:ea typeface="Roboto" panose="02000000000000000000" pitchFamily="2" charset="0"/>
                <a:cs typeface="Roboto" panose="02000000000000000000" pitchFamily="2" charset="0"/>
                <a:sym typeface="Lato"/>
              </a:rPr>
              <a:t>CONTACT US:</a:t>
            </a:r>
          </a:p>
        </p:txBody>
      </p:sp>
      <p:sp>
        <p:nvSpPr>
          <p:cNvPr id="16" name="TextBox 15">
            <a:extLst>
              <a:ext uri="{FF2B5EF4-FFF2-40B4-BE49-F238E27FC236}">
                <a16:creationId xmlns:a16="http://schemas.microsoft.com/office/drawing/2014/main" id="{92863F9A-5B50-76C9-D7C9-227DBBF93C49}"/>
              </a:ext>
            </a:extLst>
          </p:cNvPr>
          <p:cNvSpPr txBox="1"/>
          <p:nvPr userDrawn="1"/>
        </p:nvSpPr>
        <p:spPr>
          <a:xfrm>
            <a:off x="611642" y="2431215"/>
            <a:ext cx="7323269" cy="1077218"/>
          </a:xfrm>
          <a:prstGeom prst="rect">
            <a:avLst/>
          </a:prstGeom>
          <a:noFill/>
        </p:spPr>
        <p:txBody>
          <a:bodyPr wrap="square" rtlCol="0">
            <a:spAutoFit/>
          </a:bodyPr>
          <a:lstStyle/>
          <a:p>
            <a:r>
              <a:rPr lang="en-US" sz="3200">
                <a:solidFill>
                  <a:srgbClr val="696969"/>
                </a:solidFill>
                <a:latin typeface="+mj-lt"/>
              </a:rPr>
              <a:t>The leading healthcare consulting firm </a:t>
            </a:r>
            <a:br>
              <a:rPr lang="en-US" sz="3200">
                <a:solidFill>
                  <a:srgbClr val="696969"/>
                </a:solidFill>
                <a:latin typeface="+mj-lt"/>
              </a:rPr>
            </a:br>
            <a:r>
              <a:rPr lang="en-US" sz="3200">
                <a:solidFill>
                  <a:srgbClr val="696969"/>
                </a:solidFill>
                <a:latin typeface="+mj-lt"/>
              </a:rPr>
              <a:t>for </a:t>
            </a:r>
            <a:r>
              <a:rPr lang="en-US" sz="3200" b="1">
                <a:solidFill>
                  <a:srgbClr val="696969"/>
                </a:solidFill>
                <a:latin typeface="+mj-lt"/>
              </a:rPr>
              <a:t>business performance</a:t>
            </a:r>
            <a:r>
              <a:rPr lang="en-US" sz="3200">
                <a:solidFill>
                  <a:srgbClr val="696969"/>
                </a:solidFill>
                <a:latin typeface="+mj-lt"/>
              </a:rPr>
              <a:t>.</a:t>
            </a:r>
          </a:p>
        </p:txBody>
      </p:sp>
      <p:pic>
        <p:nvPicPr>
          <p:cNvPr id="17" name="Picture 16">
            <a:extLst>
              <a:ext uri="{FF2B5EF4-FFF2-40B4-BE49-F238E27FC236}">
                <a16:creationId xmlns:a16="http://schemas.microsoft.com/office/drawing/2014/main" id="{CCEB116A-14B5-D5B9-ECB8-C3893F8325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3710" y="459564"/>
            <a:ext cx="1882901" cy="598136"/>
          </a:xfrm>
          <a:prstGeom prst="rect">
            <a:avLst/>
          </a:prstGeom>
        </p:spPr>
      </p:pic>
    </p:spTree>
    <p:extLst>
      <p:ext uri="{BB962C8B-B14F-4D97-AF65-F5344CB8AC3E}">
        <p14:creationId xmlns:p14="http://schemas.microsoft.com/office/powerpoint/2010/main" val="12299968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534428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528255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7BBDBE6-5750-4902-BDAA-20F546DD8AD7}" type="datetime1">
              <a:rPr lang="en-US" smtClean="0"/>
              <a:t>9/10/2026</a:t>
            </a:fld>
            <a:endParaRPr lang="en-US" dirty="0"/>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p:nvPr>
        </p:nvSpPr>
        <p:spPr>
          <a:xfrm>
            <a:off x="8046768"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535551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644383" y="1012952"/>
            <a:ext cx="4023360" cy="1636776"/>
          </a:xfrm>
        </p:spPr>
        <p:txBody>
          <a:bodyPr anchor="b">
            <a:normAutofit/>
          </a:bodyPr>
          <a:lstStyle>
            <a:lvl1pPr>
              <a:defRPr sz="4800"/>
            </a:lvl1pPr>
          </a:lstStyle>
          <a:p>
            <a:r>
              <a:rPr lang="en-US"/>
              <a:t>Click to edit Master title style</a:t>
            </a:r>
          </a:p>
        </p:txBody>
      </p:sp>
      <p:sp>
        <p:nvSpPr>
          <p:cNvPr id="10" name="Picture Placeholder 7">
            <a:extLst>
              <a:ext uri="{FF2B5EF4-FFF2-40B4-BE49-F238E27FC236}">
                <a16:creationId xmlns:a16="http://schemas.microsoft.com/office/drawing/2014/main" id="{BA22E09C-1954-DBFC-E669-2449D22D2D2E}"/>
              </a:ext>
            </a:extLst>
          </p:cNvPr>
          <p:cNvSpPr>
            <a:spLocks noGrp="1"/>
          </p:cNvSpPr>
          <p:nvPr>
            <p:ph type="pic" sz="quarter" idx="14"/>
          </p:nvPr>
        </p:nvSpPr>
        <p:spPr>
          <a:xfrm>
            <a:off x="342901" y="345109"/>
            <a:ext cx="6714969" cy="6163508"/>
          </a:xfrm>
          <a:custGeom>
            <a:avLst/>
            <a:gdLst>
              <a:gd name="connsiteX0" fmla="*/ 312551 w 6714969"/>
              <a:gd name="connsiteY0" fmla="*/ 0 h 6163508"/>
              <a:gd name="connsiteX1" fmla="*/ 6402418 w 6714969"/>
              <a:gd name="connsiteY1" fmla="*/ 0 h 6163508"/>
              <a:gd name="connsiteX2" fmla="*/ 6714969 w 6714969"/>
              <a:gd name="connsiteY2" fmla="*/ 312551 h 6163508"/>
              <a:gd name="connsiteX3" fmla="*/ 6714969 w 6714969"/>
              <a:gd name="connsiteY3" fmla="*/ 5850957 h 6163508"/>
              <a:gd name="connsiteX4" fmla="*/ 6402418 w 6714969"/>
              <a:gd name="connsiteY4" fmla="*/ 6163508 h 6163508"/>
              <a:gd name="connsiteX5" fmla="*/ 312551 w 6714969"/>
              <a:gd name="connsiteY5" fmla="*/ 6163508 h 6163508"/>
              <a:gd name="connsiteX6" fmla="*/ 0 w 6714969"/>
              <a:gd name="connsiteY6" fmla="*/ 5850957 h 6163508"/>
              <a:gd name="connsiteX7" fmla="*/ 0 w 6714969"/>
              <a:gd name="connsiteY7" fmla="*/ 312551 h 6163508"/>
              <a:gd name="connsiteX8" fmla="*/ 312551 w 6714969"/>
              <a:gd name="connsiteY8" fmla="*/ 0 h 616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4969" h="6163508">
                <a:moveTo>
                  <a:pt x="312551" y="0"/>
                </a:moveTo>
                <a:lnTo>
                  <a:pt x="6402418" y="0"/>
                </a:lnTo>
                <a:cubicBezTo>
                  <a:pt x="6575035" y="0"/>
                  <a:pt x="6714969" y="139934"/>
                  <a:pt x="6714969" y="312551"/>
                </a:cubicBezTo>
                <a:lnTo>
                  <a:pt x="6714969" y="5850957"/>
                </a:lnTo>
                <a:cubicBezTo>
                  <a:pt x="6714969" y="6023574"/>
                  <a:pt x="6575035" y="6163508"/>
                  <a:pt x="6402418" y="6163508"/>
                </a:cubicBezTo>
                <a:lnTo>
                  <a:pt x="312551" y="6163508"/>
                </a:lnTo>
                <a:cubicBezTo>
                  <a:pt x="139934" y="6163508"/>
                  <a:pt x="0" y="6023574"/>
                  <a:pt x="0" y="5850957"/>
                </a:cubicBezTo>
                <a:lnTo>
                  <a:pt x="0" y="312551"/>
                </a:lnTo>
                <a:cubicBezTo>
                  <a:pt x="0" y="139934"/>
                  <a:pt x="139934" y="0"/>
                  <a:pt x="312551" y="0"/>
                </a:cubicBezTo>
                <a:close/>
              </a:path>
            </a:pathLst>
          </a:custGeom>
          <a:blipFill>
            <a:blip r:embed="rId2"/>
            <a:stretch>
              <a:fillRect/>
            </a:stretch>
          </a:blipFill>
        </p:spPr>
        <p:txBody>
          <a:bodyPr wrap="square">
            <a:noAutofit/>
          </a:bodyPr>
          <a:lstStyle/>
          <a:p>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644384" y="2896616"/>
            <a:ext cx="4023360" cy="3364992"/>
          </a:xfrm>
        </p:spPr>
        <p:txBody>
          <a:bodyPr vert="horz" lIns="91440" tIns="45720" rIns="91440" bIns="45720" rtlCol="0">
            <a:normAutofit/>
          </a:bodyPr>
          <a:lstStyle>
            <a:lvl1pPr marL="342900" indent="-3429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54420FBA-2DD9-4488-808B-852669FDC9B7}" type="datetime1">
              <a:rPr lang="en-US" smtClean="0"/>
              <a:t>9/10/2026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4117647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06092A99-204A-46CE-8F70-09D6B2D34877}" type="datetime1">
              <a:rPr lang="en-US" smtClean="0"/>
              <a:t>9/10/2026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07225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16"/>
        <p:cNvGrpSpPr/>
        <p:nvPr/>
      </p:nvGrpSpPr>
      <p:grpSpPr>
        <a:xfrm>
          <a:off x="0" y="0"/>
          <a:ext cx="0" cy="0"/>
          <a:chOff x="0" y="0"/>
          <a:chExt cx="0" cy="0"/>
        </a:xfrm>
      </p:grpSpPr>
      <p:pic>
        <p:nvPicPr>
          <p:cNvPr id="11" name="Picture 10" descr="A group of people standing around a computer&#10;&#10;AI-generated content may be incorrect.">
            <a:extLst>
              <a:ext uri="{FF2B5EF4-FFF2-40B4-BE49-F238E27FC236}">
                <a16:creationId xmlns:a16="http://schemas.microsoft.com/office/drawing/2014/main" id="{F66BFBE8-7C39-BC57-49E8-449DD10D7192}"/>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Lst>
          </a:blip>
          <a:srcRect l="7030" t="7557" b="7031"/>
          <a:stretch>
            <a:fillRect/>
          </a:stretch>
        </p:blipFill>
        <p:spPr>
          <a:xfrm flipH="1">
            <a:off x="0" y="-1"/>
            <a:ext cx="12192000" cy="6858001"/>
          </a:xfrm>
          <a:prstGeom prst="rect">
            <a:avLst/>
          </a:prstGeom>
        </p:spPr>
      </p:pic>
      <p:sp>
        <p:nvSpPr>
          <p:cNvPr id="3" name="Google Shape;103;p29">
            <a:extLst>
              <a:ext uri="{FF2B5EF4-FFF2-40B4-BE49-F238E27FC236}">
                <a16:creationId xmlns:a16="http://schemas.microsoft.com/office/drawing/2014/main" id="{3EC3DC8A-2BD7-5213-2357-6284927C19A3}"/>
              </a:ext>
            </a:extLst>
          </p:cNvPr>
          <p:cNvSpPr/>
          <p:nvPr userDrawn="1"/>
        </p:nvSpPr>
        <p:spPr>
          <a:xfrm>
            <a:off x="-14883" y="0"/>
            <a:ext cx="12206884" cy="6858000"/>
          </a:xfrm>
          <a:prstGeom prst="roundRect">
            <a:avLst>
              <a:gd name="adj" fmla="val 0"/>
            </a:avLst>
          </a:prstGeom>
          <a:solidFill>
            <a:srgbClr val="283E6B">
              <a:alpha val="81960"/>
            </a:srgbClr>
          </a:solidFill>
          <a:ln>
            <a:noFill/>
          </a:ln>
        </p:spPr>
        <p:txBody>
          <a:bodyPr spcFirstLastPara="1" wrap="square" lIns="80669" tIns="40324" rIns="80669" bIns="40324"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88" b="0" i="0" u="none" strike="noStrike" cap="none">
              <a:solidFill>
                <a:srgbClr val="05ACA1"/>
              </a:solidFill>
              <a:latin typeface="Arial"/>
              <a:ea typeface="Arial"/>
              <a:cs typeface="Arial"/>
              <a:sym typeface="Arial"/>
            </a:endParaRPr>
          </a:p>
        </p:txBody>
      </p:sp>
      <p:sp>
        <p:nvSpPr>
          <p:cNvPr id="5" name="Google Shape;105;p29">
            <a:extLst>
              <a:ext uri="{FF2B5EF4-FFF2-40B4-BE49-F238E27FC236}">
                <a16:creationId xmlns:a16="http://schemas.microsoft.com/office/drawing/2014/main" id="{C0382BD2-9979-7431-8673-53A67306A242}"/>
              </a:ext>
            </a:extLst>
          </p:cNvPr>
          <p:cNvSpPr/>
          <p:nvPr userDrawn="1"/>
        </p:nvSpPr>
        <p:spPr>
          <a:xfrm>
            <a:off x="-183367" y="-161365"/>
            <a:ext cx="3251145" cy="1216777"/>
          </a:xfrm>
          <a:prstGeom prst="roundRect">
            <a:avLst>
              <a:gd name="adj" fmla="val 7804"/>
            </a:avLst>
          </a:prstGeom>
          <a:solidFill>
            <a:schemeClr val="lt1"/>
          </a:solidFill>
          <a:ln>
            <a:noFill/>
          </a:ln>
        </p:spPr>
        <p:txBody>
          <a:bodyPr spcFirstLastPara="1" wrap="square" lIns="80669" tIns="40324" rIns="80669" bIns="40324"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88" b="0" i="0" u="none" strike="noStrike" cap="none">
              <a:solidFill>
                <a:schemeClr val="lt1"/>
              </a:solidFill>
              <a:latin typeface="Arial"/>
              <a:ea typeface="Arial"/>
              <a:cs typeface="Arial"/>
              <a:sym typeface="Arial"/>
            </a:endParaRPr>
          </a:p>
        </p:txBody>
      </p:sp>
      <p:pic>
        <p:nvPicPr>
          <p:cNvPr id="6" name="Google Shape;106;p29">
            <a:extLst>
              <a:ext uri="{FF2B5EF4-FFF2-40B4-BE49-F238E27FC236}">
                <a16:creationId xmlns:a16="http://schemas.microsoft.com/office/drawing/2014/main" id="{FBEA2299-B21A-79FD-87FE-9F06DA766754}"/>
              </a:ext>
            </a:extLst>
          </p:cNvPr>
          <p:cNvPicPr preferRelativeResize="0"/>
          <p:nvPr userDrawn="1"/>
        </p:nvPicPr>
        <p:blipFill>
          <a:blip>
            <a:extLst>
              <a:ext uri="{96DAC541-7B7A-43D3-8B79-37D633B846F1}">
                <asvg:svgBlip xmlns:asvg="http://schemas.microsoft.com/office/drawing/2016/SVG/main" r:embed="rId4"/>
              </a:ext>
            </a:extLst>
          </a:blip>
          <a:srcRect/>
          <a:stretch/>
        </p:blipFill>
        <p:spPr>
          <a:xfrm>
            <a:off x="680997" y="246073"/>
            <a:ext cx="1859725" cy="573203"/>
          </a:xfrm>
          <a:prstGeom prst="rect">
            <a:avLst/>
          </a:prstGeom>
          <a:noFill/>
          <a:ln>
            <a:noFill/>
          </a:ln>
        </p:spPr>
      </p:pic>
      <p:pic>
        <p:nvPicPr>
          <p:cNvPr id="7" name="Google Shape;107;p29">
            <a:extLst>
              <a:ext uri="{FF2B5EF4-FFF2-40B4-BE49-F238E27FC236}">
                <a16:creationId xmlns:a16="http://schemas.microsoft.com/office/drawing/2014/main" id="{CB4DBF54-AA82-ED8E-ADC9-FCE9F6E3A012}"/>
              </a:ext>
            </a:extLst>
          </p:cNvPr>
          <p:cNvPicPr preferRelativeResize="0"/>
          <p:nvPr userDrawn="1"/>
        </p:nvPicPr>
        <p:blipFill rotWithShape="1">
          <a:blip r:embed="rId5" cstate="screen">
            <a:alphaModFix/>
            <a:extLst>
              <a:ext uri="{28A0092B-C50C-407E-A947-70E740481C1C}">
                <a14:useLocalDpi xmlns:a14="http://schemas.microsoft.com/office/drawing/2010/main"/>
              </a:ext>
            </a:extLst>
          </a:blip>
          <a:srcRect/>
          <a:stretch/>
        </p:blipFill>
        <p:spPr>
          <a:xfrm>
            <a:off x="6246021" y="1924851"/>
            <a:ext cx="5945979" cy="4933149"/>
          </a:xfrm>
          <a:prstGeom prst="rect">
            <a:avLst/>
          </a:prstGeom>
          <a:noFill/>
          <a:ln>
            <a:noFill/>
          </a:ln>
        </p:spPr>
      </p:pic>
      <p:pic>
        <p:nvPicPr>
          <p:cNvPr id="8" name="Google Shape;108;p29">
            <a:extLst>
              <a:ext uri="{FF2B5EF4-FFF2-40B4-BE49-F238E27FC236}">
                <a16:creationId xmlns:a16="http://schemas.microsoft.com/office/drawing/2014/main" id="{70763746-3373-4C62-08F1-2504E5B41487}"/>
              </a:ext>
            </a:extLst>
          </p:cNvPr>
          <p:cNvPicPr preferRelativeResize="0"/>
          <p:nvPr userDrawn="1"/>
        </p:nvPicPr>
        <p:blipFill rotWithShape="1">
          <a:blip r:embed="rId6" cstate="email">
            <a:alphaModFix amt="37000"/>
            <a:extLst>
              <a:ext uri="{28A0092B-C50C-407E-A947-70E740481C1C}">
                <a14:useLocalDpi xmlns:a14="http://schemas.microsoft.com/office/drawing/2010/main"/>
              </a:ext>
            </a:extLst>
          </a:blip>
          <a:srcRect/>
          <a:stretch/>
        </p:blipFill>
        <p:spPr>
          <a:xfrm>
            <a:off x="9475968" y="4020584"/>
            <a:ext cx="2716033" cy="2837416"/>
          </a:xfrm>
          <a:prstGeom prst="rect">
            <a:avLst/>
          </a:prstGeom>
          <a:noFill/>
          <a:ln>
            <a:noFill/>
          </a:ln>
        </p:spPr>
      </p:pic>
      <p:sp>
        <p:nvSpPr>
          <p:cNvPr id="18" name="Google Shape;18;p43"/>
          <p:cNvSpPr txBox="1"/>
          <p:nvPr/>
        </p:nvSpPr>
        <p:spPr>
          <a:xfrm>
            <a:off x="-1817671" y="1187051"/>
            <a:ext cx="162997" cy="325798"/>
          </a:xfrm>
          <a:prstGeom prst="rect">
            <a:avLst/>
          </a:prstGeom>
          <a:noFill/>
          <a:ln>
            <a:noFill/>
          </a:ln>
        </p:spPr>
        <p:txBody>
          <a:bodyPr spcFirstLastPara="1" wrap="square" lIns="80669" tIns="40324" rIns="80669" bIns="40324"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588" b="0" i="0" u="none" strike="noStrike" cap="none">
              <a:solidFill>
                <a:schemeClr val="dk1"/>
              </a:solidFill>
              <a:latin typeface="Arial"/>
              <a:ea typeface="Arial"/>
              <a:cs typeface="Arial"/>
              <a:sym typeface="Arial"/>
            </a:endParaRPr>
          </a:p>
        </p:txBody>
      </p:sp>
      <p:sp>
        <p:nvSpPr>
          <p:cNvPr id="13" name="Text Placeholder 12">
            <a:extLst>
              <a:ext uri="{FF2B5EF4-FFF2-40B4-BE49-F238E27FC236}">
                <a16:creationId xmlns:a16="http://schemas.microsoft.com/office/drawing/2014/main" id="{4EF084CE-99F3-06AF-8E20-D217B96F13B8}"/>
              </a:ext>
            </a:extLst>
          </p:cNvPr>
          <p:cNvSpPr>
            <a:spLocks noGrp="1"/>
          </p:cNvSpPr>
          <p:nvPr>
            <p:ph type="body" sz="quarter" idx="10" hasCustomPrompt="1"/>
          </p:nvPr>
        </p:nvSpPr>
        <p:spPr>
          <a:xfrm>
            <a:off x="672892" y="1146311"/>
            <a:ext cx="8803075" cy="3443063"/>
          </a:xfrm>
        </p:spPr>
        <p:txBody>
          <a:bodyPr lIns="0" rIns="0" anchor="b">
            <a:normAutofit/>
          </a:bodyPr>
          <a:lstStyle>
            <a:lvl1pPr marL="123268" indent="0">
              <a:lnSpc>
                <a:spcPct val="90000"/>
              </a:lnSpc>
              <a:buFontTx/>
              <a:buNone/>
              <a:defRPr sz="6353" b="0" i="0">
                <a:solidFill>
                  <a:schemeClr val="bg1"/>
                </a:solidFill>
                <a:latin typeface="Arial" panose="020B0604020202020204" pitchFamily="34" charset="0"/>
                <a:cs typeface="Arial" panose="020B0604020202020204" pitchFamily="34" charset="0"/>
              </a:defRPr>
            </a:lvl1pPr>
            <a:lvl2pPr marL="537897" indent="0">
              <a:buFontTx/>
              <a:buNone/>
              <a:defRPr/>
            </a:lvl2pPr>
            <a:lvl3pPr marL="946924" indent="0">
              <a:buFontTx/>
              <a:buNone/>
              <a:defRPr/>
            </a:lvl3pPr>
            <a:lvl4pPr marL="1353149" indent="0">
              <a:buFontTx/>
              <a:buNone/>
              <a:defRPr/>
            </a:lvl4pPr>
            <a:lvl5pPr marL="1759373" indent="0">
              <a:buFontTx/>
              <a:buNone/>
              <a:defRPr/>
            </a:lvl5pPr>
          </a:lstStyle>
          <a:p>
            <a:pPr lvl="0"/>
            <a:r>
              <a:rPr lang="en-US"/>
              <a:t>Click To Edit Master Text Styles</a:t>
            </a:r>
          </a:p>
        </p:txBody>
      </p:sp>
    </p:spTree>
    <p:extLst>
      <p:ext uri="{BB962C8B-B14F-4D97-AF65-F5344CB8AC3E}">
        <p14:creationId xmlns:p14="http://schemas.microsoft.com/office/powerpoint/2010/main" val="35876638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lient Logo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18D6F13-D770-7705-AD7D-A0C6CC263E0D}"/>
              </a:ext>
            </a:extLst>
          </p:cNvPr>
          <p:cNvSpPr>
            <a:spLocks noGrp="1"/>
          </p:cNvSpPr>
          <p:nvPr>
            <p:ph type="ftr" idx="10"/>
          </p:nvPr>
        </p:nvSpPr>
        <p:spPr>
          <a:xfrm>
            <a:off x="3042812" y="6356351"/>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1632576-38A7-95F0-5D91-94AF75441E56}"/>
              </a:ext>
            </a:extLst>
          </p:cNvPr>
          <p:cNvSpPr>
            <a:spLocks noGrp="1"/>
          </p:cNvSpPr>
          <p:nvPr>
            <p:ph type="sldNum" idx="11"/>
          </p:nvPr>
        </p:nvSpPr>
        <p:spPr/>
        <p:txBody>
          <a:bodyPr/>
          <a:lstStyle/>
          <a:p>
            <a:fld id="{00000000-1234-1234-1234-123412341234}" type="slidenum">
              <a:rPr lang="en-US" smtClean="0"/>
              <a:pPr/>
              <a:t>‹#›</a:t>
            </a:fld>
            <a:endParaRPr lang="en-US"/>
          </a:p>
        </p:txBody>
      </p:sp>
      <p:sp>
        <p:nvSpPr>
          <p:cNvPr id="5" name="Google Shape;137;p32">
            <a:extLst>
              <a:ext uri="{FF2B5EF4-FFF2-40B4-BE49-F238E27FC236}">
                <a16:creationId xmlns:a16="http://schemas.microsoft.com/office/drawing/2014/main" id="{71F78F15-4139-B04F-F65E-3E830108445C}"/>
              </a:ext>
            </a:extLst>
          </p:cNvPr>
          <p:cNvSpPr/>
          <p:nvPr userDrawn="1"/>
        </p:nvSpPr>
        <p:spPr>
          <a:xfrm rot="10800000" flipH="1">
            <a:off x="1356418" y="-158431"/>
            <a:ext cx="9997383" cy="519091"/>
          </a:xfrm>
          <a:prstGeom prst="roundRect">
            <a:avLst>
              <a:gd name="adj" fmla="val 39252"/>
            </a:avLst>
          </a:prstGeom>
          <a:solidFill>
            <a:srgbClr val="EBEBEB"/>
          </a:solidFill>
          <a:ln>
            <a:noFill/>
          </a:ln>
        </p:spPr>
        <p:txBody>
          <a:bodyPr spcFirstLastPara="1" wrap="square" lIns="80669" tIns="40324" rIns="80669" bIns="40324"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88" b="0" i="0" u="none" strike="noStrike" cap="none">
              <a:solidFill>
                <a:schemeClr val="lt1"/>
              </a:solidFill>
              <a:latin typeface="Arial"/>
              <a:ea typeface="Arial"/>
              <a:cs typeface="Arial"/>
              <a:sym typeface="Arial"/>
            </a:endParaRPr>
          </a:p>
        </p:txBody>
      </p:sp>
      <p:sp>
        <p:nvSpPr>
          <p:cNvPr id="6" name="Google Shape;138;p32">
            <a:extLst>
              <a:ext uri="{FF2B5EF4-FFF2-40B4-BE49-F238E27FC236}">
                <a16:creationId xmlns:a16="http://schemas.microsoft.com/office/drawing/2014/main" id="{FA778626-E257-4FDC-365E-179D97F18CB5}"/>
              </a:ext>
            </a:extLst>
          </p:cNvPr>
          <p:cNvSpPr/>
          <p:nvPr userDrawn="1"/>
        </p:nvSpPr>
        <p:spPr>
          <a:xfrm>
            <a:off x="-122945" y="1"/>
            <a:ext cx="6776124" cy="1131168"/>
          </a:xfrm>
          <a:prstGeom prst="roundRect">
            <a:avLst>
              <a:gd name="adj" fmla="val 10952"/>
            </a:avLst>
          </a:prstGeom>
          <a:solidFill>
            <a:srgbClr val="03AC9F"/>
          </a:solidFill>
          <a:ln>
            <a:noFill/>
          </a:ln>
        </p:spPr>
        <p:txBody>
          <a:bodyPr spcFirstLastPara="1" wrap="square" lIns="80669" tIns="40324" rIns="80669" bIns="40324"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88" b="0" i="0" u="none" strike="noStrike" cap="none">
              <a:solidFill>
                <a:srgbClr val="05ACA1"/>
              </a:solidFill>
              <a:latin typeface="Arial"/>
              <a:ea typeface="Arial"/>
              <a:cs typeface="Arial"/>
              <a:sym typeface="Arial"/>
            </a:endParaRPr>
          </a:p>
        </p:txBody>
      </p:sp>
      <p:sp>
        <p:nvSpPr>
          <p:cNvPr id="7" name="Google Shape;139;p32">
            <a:extLst>
              <a:ext uri="{FF2B5EF4-FFF2-40B4-BE49-F238E27FC236}">
                <a16:creationId xmlns:a16="http://schemas.microsoft.com/office/drawing/2014/main" id="{5A4880AF-CED2-D111-C65E-F69B9AA55C18}"/>
              </a:ext>
            </a:extLst>
          </p:cNvPr>
          <p:cNvSpPr/>
          <p:nvPr userDrawn="1"/>
        </p:nvSpPr>
        <p:spPr>
          <a:xfrm rot="10800000">
            <a:off x="-122948" y="0"/>
            <a:ext cx="6776125" cy="360659"/>
          </a:xfrm>
          <a:prstGeom prst="rect">
            <a:avLst/>
          </a:prstGeom>
          <a:solidFill>
            <a:srgbClr val="065549"/>
          </a:solidFill>
          <a:ln>
            <a:noFill/>
          </a:ln>
        </p:spPr>
        <p:txBody>
          <a:bodyPr spcFirstLastPara="1" wrap="square" lIns="80669" tIns="40324" rIns="80669" bIns="40324"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588" b="0" i="0" u="none" strike="noStrike" cap="none">
              <a:solidFill>
                <a:schemeClr val="lt1"/>
              </a:solidFill>
              <a:latin typeface="Arial"/>
              <a:ea typeface="Arial"/>
              <a:cs typeface="Arial"/>
              <a:sym typeface="Arial"/>
            </a:endParaRPr>
          </a:p>
        </p:txBody>
      </p:sp>
      <p:sp>
        <p:nvSpPr>
          <p:cNvPr id="17" name="Picture Placeholder 16">
            <a:extLst>
              <a:ext uri="{FF2B5EF4-FFF2-40B4-BE49-F238E27FC236}">
                <a16:creationId xmlns:a16="http://schemas.microsoft.com/office/drawing/2014/main" id="{3EE17A51-C3C2-6FB5-1EA4-CD83F0B84118}"/>
              </a:ext>
            </a:extLst>
          </p:cNvPr>
          <p:cNvSpPr>
            <a:spLocks noGrp="1"/>
          </p:cNvSpPr>
          <p:nvPr>
            <p:ph type="pic" sz="quarter" idx="12" hasCustomPrompt="1"/>
          </p:nvPr>
        </p:nvSpPr>
        <p:spPr>
          <a:xfrm>
            <a:off x="838201" y="2770321"/>
            <a:ext cx="3227295" cy="1256460"/>
          </a:xfrm>
        </p:spPr>
        <p:txBody>
          <a:bodyPr/>
          <a:lstStyle>
            <a:lvl1pPr marL="123268" indent="0">
              <a:buFontTx/>
              <a:buNone/>
              <a:defRPr>
                <a:latin typeface="Arial" panose="020B0604020202020204" pitchFamily="34" charset="0"/>
                <a:cs typeface="Arial" panose="020B0604020202020204" pitchFamily="34" charset="0"/>
              </a:defRPr>
            </a:lvl1pPr>
          </a:lstStyle>
          <a:p>
            <a:r>
              <a:rPr lang="en-US"/>
              <a:t>Click to add logo</a:t>
            </a:r>
          </a:p>
        </p:txBody>
      </p:sp>
      <p:sp>
        <p:nvSpPr>
          <p:cNvPr id="18" name="Picture Placeholder 16">
            <a:extLst>
              <a:ext uri="{FF2B5EF4-FFF2-40B4-BE49-F238E27FC236}">
                <a16:creationId xmlns:a16="http://schemas.microsoft.com/office/drawing/2014/main" id="{DC6A56D4-902E-692F-39B9-FDF3BA618754}"/>
              </a:ext>
            </a:extLst>
          </p:cNvPr>
          <p:cNvSpPr>
            <a:spLocks noGrp="1"/>
          </p:cNvSpPr>
          <p:nvPr>
            <p:ph type="pic" sz="quarter" idx="13" hasCustomPrompt="1"/>
          </p:nvPr>
        </p:nvSpPr>
        <p:spPr>
          <a:xfrm>
            <a:off x="4475519" y="2770321"/>
            <a:ext cx="3227295" cy="1256460"/>
          </a:xfrm>
        </p:spPr>
        <p:txBody>
          <a:bodyPr/>
          <a:lstStyle>
            <a:lvl1pPr marL="123268" indent="0">
              <a:buFontTx/>
              <a:buNone/>
              <a:defRPr>
                <a:latin typeface="Arial" panose="020B0604020202020204" pitchFamily="34" charset="0"/>
                <a:cs typeface="Arial" panose="020B0604020202020204" pitchFamily="34" charset="0"/>
              </a:defRPr>
            </a:lvl1pPr>
          </a:lstStyle>
          <a:p>
            <a:pPr marL="403423" marR="0" lvl="0" indent="-280156" algn="l" defTabSz="806846" rtl="0" eaLnBrk="1" fontAlgn="auto" latinLnBrk="0" hangingPunct="1">
              <a:lnSpc>
                <a:spcPct val="130000"/>
              </a:lnSpc>
              <a:spcBef>
                <a:spcPts val="1000"/>
              </a:spcBef>
              <a:spcAft>
                <a:spcPts val="0"/>
              </a:spcAft>
              <a:buClr>
                <a:srgbClr val="696969"/>
              </a:buClr>
              <a:buSzPts val="1400"/>
              <a:buFont typeface="Arial"/>
              <a:buChar char="•"/>
              <a:tabLst/>
              <a:defRPr/>
            </a:pPr>
            <a:r>
              <a:rPr lang="en-US"/>
              <a:t>Click to add logo</a:t>
            </a:r>
          </a:p>
        </p:txBody>
      </p:sp>
      <p:sp>
        <p:nvSpPr>
          <p:cNvPr id="19" name="Picture Placeholder 16">
            <a:extLst>
              <a:ext uri="{FF2B5EF4-FFF2-40B4-BE49-F238E27FC236}">
                <a16:creationId xmlns:a16="http://schemas.microsoft.com/office/drawing/2014/main" id="{E9D8A7A5-6221-B81B-8E12-831C172574B2}"/>
              </a:ext>
            </a:extLst>
          </p:cNvPr>
          <p:cNvSpPr>
            <a:spLocks noGrp="1"/>
          </p:cNvSpPr>
          <p:nvPr>
            <p:ph type="pic" sz="quarter" idx="14" hasCustomPrompt="1"/>
          </p:nvPr>
        </p:nvSpPr>
        <p:spPr>
          <a:xfrm>
            <a:off x="8112838" y="2770321"/>
            <a:ext cx="3227295" cy="1256460"/>
          </a:xfrm>
        </p:spPr>
        <p:txBody>
          <a:bodyPr/>
          <a:lstStyle>
            <a:lvl1pPr marL="123268" indent="0">
              <a:buFontTx/>
              <a:buNone/>
              <a:defRPr>
                <a:latin typeface="Arial" panose="020B0604020202020204" pitchFamily="34" charset="0"/>
                <a:cs typeface="Arial" panose="020B0604020202020204" pitchFamily="34" charset="0"/>
              </a:defRPr>
            </a:lvl1pPr>
          </a:lstStyle>
          <a:p>
            <a:pPr marL="403423" marR="0" lvl="0" indent="-280156" algn="l" defTabSz="806846" rtl="0" eaLnBrk="1" fontAlgn="auto" latinLnBrk="0" hangingPunct="1">
              <a:lnSpc>
                <a:spcPct val="130000"/>
              </a:lnSpc>
              <a:spcBef>
                <a:spcPts val="1000"/>
              </a:spcBef>
              <a:spcAft>
                <a:spcPts val="0"/>
              </a:spcAft>
              <a:buClr>
                <a:srgbClr val="696969"/>
              </a:buClr>
              <a:buSzPts val="1400"/>
              <a:buFont typeface="Arial"/>
              <a:buChar char="•"/>
              <a:tabLst/>
              <a:defRPr/>
            </a:pPr>
            <a:r>
              <a:rPr lang="en-US"/>
              <a:t>Click to add logo</a:t>
            </a:r>
          </a:p>
        </p:txBody>
      </p:sp>
      <p:sp>
        <p:nvSpPr>
          <p:cNvPr id="20" name="Picture Placeholder 16">
            <a:extLst>
              <a:ext uri="{FF2B5EF4-FFF2-40B4-BE49-F238E27FC236}">
                <a16:creationId xmlns:a16="http://schemas.microsoft.com/office/drawing/2014/main" id="{7B5D796B-25FC-9C1D-7FDC-785B55023BAE}"/>
              </a:ext>
            </a:extLst>
          </p:cNvPr>
          <p:cNvSpPr>
            <a:spLocks noGrp="1"/>
          </p:cNvSpPr>
          <p:nvPr>
            <p:ph type="pic" sz="quarter" idx="15" hasCustomPrompt="1"/>
          </p:nvPr>
        </p:nvSpPr>
        <p:spPr>
          <a:xfrm>
            <a:off x="838201" y="4331061"/>
            <a:ext cx="3227295" cy="1256460"/>
          </a:xfrm>
        </p:spPr>
        <p:txBody>
          <a:bodyPr/>
          <a:lstStyle>
            <a:lvl1pPr marL="123268" indent="0">
              <a:buFontTx/>
              <a:buNone/>
              <a:defRPr>
                <a:latin typeface="Arial" panose="020B0604020202020204" pitchFamily="34" charset="0"/>
                <a:cs typeface="Arial" panose="020B0604020202020204" pitchFamily="34" charset="0"/>
              </a:defRPr>
            </a:lvl1pPr>
          </a:lstStyle>
          <a:p>
            <a:pPr marL="403423" marR="0" lvl="0" indent="-280156" algn="l" defTabSz="806846" rtl="0" eaLnBrk="1" fontAlgn="auto" latinLnBrk="0" hangingPunct="1">
              <a:lnSpc>
                <a:spcPct val="130000"/>
              </a:lnSpc>
              <a:spcBef>
                <a:spcPts val="1000"/>
              </a:spcBef>
              <a:spcAft>
                <a:spcPts val="0"/>
              </a:spcAft>
              <a:buClr>
                <a:srgbClr val="696969"/>
              </a:buClr>
              <a:buSzPts val="1400"/>
              <a:buFont typeface="Arial"/>
              <a:buChar char="•"/>
              <a:tabLst/>
              <a:defRPr/>
            </a:pPr>
            <a:r>
              <a:rPr lang="en-US"/>
              <a:t>Click to add logo</a:t>
            </a:r>
          </a:p>
        </p:txBody>
      </p:sp>
      <p:sp>
        <p:nvSpPr>
          <p:cNvPr id="21" name="Picture Placeholder 16">
            <a:extLst>
              <a:ext uri="{FF2B5EF4-FFF2-40B4-BE49-F238E27FC236}">
                <a16:creationId xmlns:a16="http://schemas.microsoft.com/office/drawing/2014/main" id="{560C097B-A8A3-23C6-9EC6-3166D28C42AB}"/>
              </a:ext>
            </a:extLst>
          </p:cNvPr>
          <p:cNvSpPr>
            <a:spLocks noGrp="1"/>
          </p:cNvSpPr>
          <p:nvPr>
            <p:ph type="pic" sz="quarter" idx="16" hasCustomPrompt="1"/>
          </p:nvPr>
        </p:nvSpPr>
        <p:spPr>
          <a:xfrm>
            <a:off x="4475519" y="4331061"/>
            <a:ext cx="3227295" cy="1256460"/>
          </a:xfrm>
        </p:spPr>
        <p:txBody>
          <a:bodyPr/>
          <a:lstStyle>
            <a:lvl1pPr marL="123268" indent="0">
              <a:buFontTx/>
              <a:buNone/>
              <a:defRPr>
                <a:latin typeface="Arial" panose="020B0604020202020204" pitchFamily="34" charset="0"/>
                <a:cs typeface="Arial" panose="020B0604020202020204" pitchFamily="34" charset="0"/>
              </a:defRPr>
            </a:lvl1pPr>
          </a:lstStyle>
          <a:p>
            <a:pPr marL="403423" marR="0" lvl="0" indent="-280156" algn="l" defTabSz="806846" rtl="0" eaLnBrk="1" fontAlgn="auto" latinLnBrk="0" hangingPunct="1">
              <a:lnSpc>
                <a:spcPct val="130000"/>
              </a:lnSpc>
              <a:spcBef>
                <a:spcPts val="1000"/>
              </a:spcBef>
              <a:spcAft>
                <a:spcPts val="0"/>
              </a:spcAft>
              <a:buClr>
                <a:srgbClr val="696969"/>
              </a:buClr>
              <a:buSzPts val="1400"/>
              <a:buFont typeface="Arial"/>
              <a:buChar char="•"/>
              <a:tabLst/>
              <a:defRPr/>
            </a:pPr>
            <a:r>
              <a:rPr lang="en-US"/>
              <a:t>Click to add logo</a:t>
            </a:r>
          </a:p>
        </p:txBody>
      </p:sp>
      <p:sp>
        <p:nvSpPr>
          <p:cNvPr id="22" name="Picture Placeholder 16">
            <a:extLst>
              <a:ext uri="{FF2B5EF4-FFF2-40B4-BE49-F238E27FC236}">
                <a16:creationId xmlns:a16="http://schemas.microsoft.com/office/drawing/2014/main" id="{7C861CD0-360D-569C-1297-1192370BCC6E}"/>
              </a:ext>
            </a:extLst>
          </p:cNvPr>
          <p:cNvSpPr>
            <a:spLocks noGrp="1"/>
          </p:cNvSpPr>
          <p:nvPr>
            <p:ph type="pic" sz="quarter" idx="17" hasCustomPrompt="1"/>
          </p:nvPr>
        </p:nvSpPr>
        <p:spPr>
          <a:xfrm>
            <a:off x="8112838" y="4331061"/>
            <a:ext cx="3227295" cy="1256460"/>
          </a:xfrm>
        </p:spPr>
        <p:txBody>
          <a:bodyPr/>
          <a:lstStyle>
            <a:lvl1pPr marL="123268" indent="0">
              <a:buFontTx/>
              <a:buNone/>
              <a:defRPr>
                <a:latin typeface="Arial" panose="020B0604020202020204" pitchFamily="34" charset="0"/>
                <a:cs typeface="Arial" panose="020B0604020202020204" pitchFamily="34" charset="0"/>
              </a:defRPr>
            </a:lvl1pPr>
          </a:lstStyle>
          <a:p>
            <a:pPr marL="403423" marR="0" lvl="0" indent="-280156" algn="l" defTabSz="806846" rtl="0" eaLnBrk="1" fontAlgn="auto" latinLnBrk="0" hangingPunct="1">
              <a:lnSpc>
                <a:spcPct val="130000"/>
              </a:lnSpc>
              <a:spcBef>
                <a:spcPts val="1000"/>
              </a:spcBef>
              <a:spcAft>
                <a:spcPts val="0"/>
              </a:spcAft>
              <a:buClr>
                <a:srgbClr val="696969"/>
              </a:buClr>
              <a:buSzPts val="1400"/>
              <a:buFont typeface="Arial"/>
              <a:buChar char="•"/>
              <a:tabLst/>
              <a:defRPr/>
            </a:pPr>
            <a:r>
              <a:rPr lang="en-US"/>
              <a:t>Click to add logo</a:t>
            </a:r>
          </a:p>
        </p:txBody>
      </p:sp>
      <p:sp>
        <p:nvSpPr>
          <p:cNvPr id="23" name="Title 8">
            <a:extLst>
              <a:ext uri="{FF2B5EF4-FFF2-40B4-BE49-F238E27FC236}">
                <a16:creationId xmlns:a16="http://schemas.microsoft.com/office/drawing/2014/main" id="{48DD5C72-1924-CE42-E904-56EC1E91408B}"/>
              </a:ext>
            </a:extLst>
          </p:cNvPr>
          <p:cNvSpPr>
            <a:spLocks noGrp="1"/>
          </p:cNvSpPr>
          <p:nvPr>
            <p:ph type="title"/>
          </p:nvPr>
        </p:nvSpPr>
        <p:spPr>
          <a:xfrm>
            <a:off x="838201" y="484095"/>
            <a:ext cx="5814977" cy="540572"/>
          </a:xfrm>
        </p:spPr>
        <p:txBody>
          <a:bodyPr/>
          <a:lstStyle>
            <a:lvl1pPr>
              <a:defRPr>
                <a:latin typeface="Arial" panose="020B0604020202020204" pitchFamily="34" charset="0"/>
                <a:cs typeface="Arial" panose="020B0604020202020204" pitchFamily="34" charset="0"/>
              </a:defRPr>
            </a:lvl1pPr>
          </a:lstStyle>
          <a:p>
            <a:r>
              <a:rPr lang="en-US">
                <a:solidFill>
                  <a:schemeClr val="bg1"/>
                </a:solidFill>
              </a:rPr>
              <a:t>Who </a:t>
            </a:r>
            <a:r>
              <a:rPr lang="en-US" b="0">
                <a:solidFill>
                  <a:schemeClr val="bg1"/>
                </a:solidFill>
                <a:latin typeface="Manrope Light" pitchFamily="2" charset="0"/>
              </a:rPr>
              <a:t>We Serve</a:t>
            </a:r>
          </a:p>
        </p:txBody>
      </p:sp>
    </p:spTree>
    <p:extLst>
      <p:ext uri="{BB962C8B-B14F-4D97-AF65-F5344CB8AC3E}">
        <p14:creationId xmlns:p14="http://schemas.microsoft.com/office/powerpoint/2010/main" val="3284428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5AE612CC-F427-2F01-7B9B-0E9186DC2B26}"/>
              </a:ext>
            </a:extLst>
          </p:cNvPr>
          <p:cNvSpPr/>
          <p:nvPr userDrawn="1"/>
        </p:nvSpPr>
        <p:spPr>
          <a:xfrm>
            <a:off x="-1" y="1519495"/>
            <a:ext cx="11353800" cy="4371560"/>
          </a:xfrm>
          <a:custGeom>
            <a:avLst/>
            <a:gdLst>
              <a:gd name="connsiteX0" fmla="*/ 0 w 12867640"/>
              <a:gd name="connsiteY0" fmla="*/ 0 h 4954433"/>
              <a:gd name="connsiteX1" fmla="*/ 12700081 w 12867640"/>
              <a:gd name="connsiteY1" fmla="*/ 0 h 4954433"/>
              <a:gd name="connsiteX2" fmla="*/ 12867640 w 12867640"/>
              <a:gd name="connsiteY2" fmla="*/ 167559 h 4954433"/>
              <a:gd name="connsiteX3" fmla="*/ 12867640 w 12867640"/>
              <a:gd name="connsiteY3" fmla="*/ 4786874 h 4954433"/>
              <a:gd name="connsiteX4" fmla="*/ 12700081 w 12867640"/>
              <a:gd name="connsiteY4" fmla="*/ 4954433 h 4954433"/>
              <a:gd name="connsiteX5" fmla="*/ 0 w 12867640"/>
              <a:gd name="connsiteY5" fmla="*/ 4954433 h 4954433"/>
              <a:gd name="connsiteX6" fmla="*/ 0 w 12867640"/>
              <a:gd name="connsiteY6" fmla="*/ 0 h 495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7640" h="4954433">
                <a:moveTo>
                  <a:pt x="0" y="0"/>
                </a:moveTo>
                <a:lnTo>
                  <a:pt x="12700081" y="0"/>
                </a:lnTo>
                <a:cubicBezTo>
                  <a:pt x="12792621" y="0"/>
                  <a:pt x="12867640" y="75019"/>
                  <a:pt x="12867640" y="167559"/>
                </a:cubicBezTo>
                <a:lnTo>
                  <a:pt x="12867640" y="4786874"/>
                </a:lnTo>
                <a:cubicBezTo>
                  <a:pt x="12867640" y="4879414"/>
                  <a:pt x="12792621" y="4954433"/>
                  <a:pt x="12700081" y="4954433"/>
                </a:cubicBezTo>
                <a:lnTo>
                  <a:pt x="0" y="4954433"/>
                </a:lnTo>
                <a:lnTo>
                  <a:pt x="0" y="0"/>
                </a:ln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4" name="Freeform: Shape 3">
            <a:extLst>
              <a:ext uri="{FF2B5EF4-FFF2-40B4-BE49-F238E27FC236}">
                <a16:creationId xmlns:a16="http://schemas.microsoft.com/office/drawing/2014/main" id="{184F89FA-A08D-E0D8-CEC5-D10F1F9CD2CE}"/>
              </a:ext>
            </a:extLst>
          </p:cNvPr>
          <p:cNvSpPr/>
          <p:nvPr userDrawn="1"/>
        </p:nvSpPr>
        <p:spPr>
          <a:xfrm>
            <a:off x="-1" y="586457"/>
            <a:ext cx="7145292" cy="1208788"/>
          </a:xfrm>
          <a:custGeom>
            <a:avLst/>
            <a:gdLst>
              <a:gd name="connsiteX0" fmla="*/ 0 w 8097998"/>
              <a:gd name="connsiteY0" fmla="*/ 0 h 1369960"/>
              <a:gd name="connsiteX1" fmla="*/ 7947631 w 8097998"/>
              <a:gd name="connsiteY1" fmla="*/ 0 h 1369960"/>
              <a:gd name="connsiteX2" fmla="*/ 8097998 w 8097998"/>
              <a:gd name="connsiteY2" fmla="*/ 150367 h 1369960"/>
              <a:gd name="connsiteX3" fmla="*/ 8097998 w 8097998"/>
              <a:gd name="connsiteY3" fmla="*/ 1219593 h 1369960"/>
              <a:gd name="connsiteX4" fmla="*/ 7947631 w 8097998"/>
              <a:gd name="connsiteY4" fmla="*/ 1369960 h 1369960"/>
              <a:gd name="connsiteX5" fmla="*/ 0 w 8097998"/>
              <a:gd name="connsiteY5" fmla="*/ 1369960 h 1369960"/>
              <a:gd name="connsiteX6" fmla="*/ 0 w 8097998"/>
              <a:gd name="connsiteY6" fmla="*/ 0 h 136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97998" h="1369960">
                <a:moveTo>
                  <a:pt x="0" y="0"/>
                </a:moveTo>
                <a:lnTo>
                  <a:pt x="7947631" y="0"/>
                </a:lnTo>
                <a:cubicBezTo>
                  <a:pt x="8030676" y="0"/>
                  <a:pt x="8097998" y="67322"/>
                  <a:pt x="8097998" y="150367"/>
                </a:cubicBezTo>
                <a:lnTo>
                  <a:pt x="8097998" y="1219593"/>
                </a:lnTo>
                <a:cubicBezTo>
                  <a:pt x="8097998" y="1302638"/>
                  <a:pt x="8030676" y="1369960"/>
                  <a:pt x="7947631" y="1369960"/>
                </a:cubicBezTo>
                <a:lnTo>
                  <a:pt x="0" y="1369960"/>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pic>
        <p:nvPicPr>
          <p:cNvPr id="20" name="Picture 19">
            <a:extLst>
              <a:ext uri="{FF2B5EF4-FFF2-40B4-BE49-F238E27FC236}">
                <a16:creationId xmlns:a16="http://schemas.microsoft.com/office/drawing/2014/main" id="{FCE8F9F6-576A-40C0-4BA0-013570B3E602}"/>
              </a:ext>
            </a:extLst>
          </p:cNvPr>
          <p:cNvPicPr>
            <a:picLocks noChangeAspect="1"/>
          </p:cNvPicPr>
          <p:nvPr/>
        </p:nvPicPr>
        <p:blipFill rotWithShape="1">
          <a:blip r:embed="rId2" cstate="email">
            <a:alphaModFix amt="30000"/>
            <a:extLst>
              <a:ext uri="{28A0092B-C50C-407E-A947-70E740481C1C}">
                <a14:useLocalDpi xmlns:a14="http://schemas.microsoft.com/office/drawing/2010/main"/>
              </a:ext>
            </a:extLst>
          </a:blip>
          <a:srcRect/>
          <a:stretch/>
        </p:blipFill>
        <p:spPr>
          <a:xfrm>
            <a:off x="9542193" y="3832832"/>
            <a:ext cx="2405864" cy="2579161"/>
          </a:xfrm>
          <a:prstGeom prst="rect">
            <a:avLst/>
          </a:prstGeom>
        </p:spPr>
      </p:pic>
      <p:sp>
        <p:nvSpPr>
          <p:cNvPr id="2" name="Title 1"/>
          <p:cNvSpPr>
            <a:spLocks noGrp="1"/>
          </p:cNvSpPr>
          <p:nvPr>
            <p:ph type="title"/>
          </p:nvPr>
        </p:nvSpPr>
        <p:spPr>
          <a:xfrm>
            <a:off x="489420" y="2268894"/>
            <a:ext cx="10008561" cy="3061260"/>
          </a:xfrm>
        </p:spPr>
        <p:txBody>
          <a:bodyPr anchor="t"/>
          <a:lstStyle>
            <a:lvl1pPr>
              <a:defRPr sz="6000" b="1" i="0">
                <a:solidFill>
                  <a:schemeClr val="bg1"/>
                </a:solidFill>
                <a:latin typeface="+mj-lt"/>
                <a:cs typeface="Arial" panose="020B0604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pPr/>
              <a:t>‹#›</a:t>
            </a:fld>
            <a:endParaRPr lang="en-US"/>
          </a:p>
        </p:txBody>
      </p:sp>
      <p:sp>
        <p:nvSpPr>
          <p:cNvPr id="10" name="Freeform: Shape 9">
            <a:extLst>
              <a:ext uri="{FF2B5EF4-FFF2-40B4-BE49-F238E27FC236}">
                <a16:creationId xmlns:a16="http://schemas.microsoft.com/office/drawing/2014/main" id="{AE83D75E-A11F-1F27-C6E9-D7CBEE173D58}"/>
              </a:ext>
            </a:extLst>
          </p:cNvPr>
          <p:cNvSpPr/>
          <p:nvPr userDrawn="1"/>
        </p:nvSpPr>
        <p:spPr>
          <a:xfrm>
            <a:off x="-1" y="1519496"/>
            <a:ext cx="7145292" cy="275749"/>
          </a:xfrm>
          <a:custGeom>
            <a:avLst/>
            <a:gdLst>
              <a:gd name="connsiteX0" fmla="*/ 0 w 8097998"/>
              <a:gd name="connsiteY0" fmla="*/ 0 h 312516"/>
              <a:gd name="connsiteX1" fmla="*/ 8097998 w 8097998"/>
              <a:gd name="connsiteY1" fmla="*/ 0 h 312516"/>
              <a:gd name="connsiteX2" fmla="*/ 8097998 w 8097998"/>
              <a:gd name="connsiteY2" fmla="*/ 312516 h 312516"/>
              <a:gd name="connsiteX3" fmla="*/ 0 w 8097998"/>
              <a:gd name="connsiteY3" fmla="*/ 312516 h 312516"/>
              <a:gd name="connsiteX4" fmla="*/ 0 w 8097998"/>
              <a:gd name="connsiteY4" fmla="*/ 0 h 31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7998" h="312516">
                <a:moveTo>
                  <a:pt x="0" y="0"/>
                </a:moveTo>
                <a:lnTo>
                  <a:pt x="8097998" y="0"/>
                </a:lnTo>
                <a:lnTo>
                  <a:pt x="8097998" y="312516"/>
                </a:lnTo>
                <a:lnTo>
                  <a:pt x="0" y="312516"/>
                </a:lnTo>
                <a:lnTo>
                  <a:pt x="0" y="0"/>
                </a:lnTo>
                <a:close/>
              </a:path>
            </a:pathLst>
          </a:custGeom>
          <a:solidFill>
            <a:srgbClr val="172E5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Text Placeholder 4">
            <a:extLst>
              <a:ext uri="{FF2B5EF4-FFF2-40B4-BE49-F238E27FC236}">
                <a16:creationId xmlns:a16="http://schemas.microsoft.com/office/drawing/2014/main" id="{A95DD20B-ABF0-DE9C-CDDD-6059D837F9B5}"/>
              </a:ext>
            </a:extLst>
          </p:cNvPr>
          <p:cNvSpPr>
            <a:spLocks noGrp="1"/>
          </p:cNvSpPr>
          <p:nvPr>
            <p:ph type="body" sz="quarter" idx="13"/>
          </p:nvPr>
        </p:nvSpPr>
        <p:spPr>
          <a:xfrm>
            <a:off x="488952" y="823913"/>
            <a:ext cx="6462713" cy="549275"/>
          </a:xfrm>
        </p:spPr>
        <p:txBody>
          <a:bodyPr>
            <a:normAutofit/>
          </a:bodyPr>
          <a:lstStyle>
            <a:lvl1pPr marL="0" indent="0">
              <a:buNone/>
              <a:defRPr sz="2400" b="1">
                <a:solidFill>
                  <a:schemeClr val="bg2"/>
                </a:solidFill>
                <a:latin typeface="Arial" panose="020B0604020202020204" pitchFamily="34" charset="0"/>
                <a:cs typeface="Arial" panose="020B0604020202020204" pitchFamily="34" charset="0"/>
              </a:defRPr>
            </a:lvl1pPr>
            <a:lvl2pPr marL="457210" indent="0">
              <a:buNone/>
              <a:defRPr/>
            </a:lvl2pPr>
            <a:lvl3pPr marL="914421" indent="0">
              <a:buNone/>
              <a:defRPr/>
            </a:lvl3pPr>
            <a:lvl4pPr marL="1371632" indent="0">
              <a:buNone/>
              <a:defRPr/>
            </a:lvl4pPr>
            <a:lvl5pPr marL="1828842" indent="0">
              <a:buNone/>
              <a:defRPr/>
            </a:lvl5pPr>
          </a:lstStyle>
          <a:p>
            <a:pPr lvl="0"/>
            <a:endParaRPr lang="en-US"/>
          </a:p>
        </p:txBody>
      </p:sp>
    </p:spTree>
    <p:extLst>
      <p:ext uri="{BB962C8B-B14F-4D97-AF65-F5344CB8AC3E}">
        <p14:creationId xmlns:p14="http://schemas.microsoft.com/office/powerpoint/2010/main" val="39097549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Header - Teal">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5AE612CC-F427-2F01-7B9B-0E9186DC2B26}"/>
              </a:ext>
            </a:extLst>
          </p:cNvPr>
          <p:cNvSpPr/>
          <p:nvPr userDrawn="1"/>
        </p:nvSpPr>
        <p:spPr>
          <a:xfrm>
            <a:off x="-1" y="1519495"/>
            <a:ext cx="11353800" cy="4371560"/>
          </a:xfrm>
          <a:custGeom>
            <a:avLst/>
            <a:gdLst>
              <a:gd name="connsiteX0" fmla="*/ 0 w 12867640"/>
              <a:gd name="connsiteY0" fmla="*/ 0 h 4954433"/>
              <a:gd name="connsiteX1" fmla="*/ 12700081 w 12867640"/>
              <a:gd name="connsiteY1" fmla="*/ 0 h 4954433"/>
              <a:gd name="connsiteX2" fmla="*/ 12867640 w 12867640"/>
              <a:gd name="connsiteY2" fmla="*/ 167559 h 4954433"/>
              <a:gd name="connsiteX3" fmla="*/ 12867640 w 12867640"/>
              <a:gd name="connsiteY3" fmla="*/ 4786874 h 4954433"/>
              <a:gd name="connsiteX4" fmla="*/ 12700081 w 12867640"/>
              <a:gd name="connsiteY4" fmla="*/ 4954433 h 4954433"/>
              <a:gd name="connsiteX5" fmla="*/ 0 w 12867640"/>
              <a:gd name="connsiteY5" fmla="*/ 4954433 h 4954433"/>
              <a:gd name="connsiteX6" fmla="*/ 0 w 12867640"/>
              <a:gd name="connsiteY6" fmla="*/ 0 h 495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7640" h="4954433">
                <a:moveTo>
                  <a:pt x="0" y="0"/>
                </a:moveTo>
                <a:lnTo>
                  <a:pt x="12700081" y="0"/>
                </a:lnTo>
                <a:cubicBezTo>
                  <a:pt x="12792621" y="0"/>
                  <a:pt x="12867640" y="75019"/>
                  <a:pt x="12867640" y="167559"/>
                </a:cubicBezTo>
                <a:lnTo>
                  <a:pt x="12867640" y="4786874"/>
                </a:lnTo>
                <a:cubicBezTo>
                  <a:pt x="12867640" y="4879414"/>
                  <a:pt x="12792621" y="4954433"/>
                  <a:pt x="12700081" y="4954433"/>
                </a:cubicBezTo>
                <a:lnTo>
                  <a:pt x="0" y="4954433"/>
                </a:lnTo>
                <a:lnTo>
                  <a:pt x="0" y="0"/>
                </a:lnTo>
                <a:close/>
              </a:path>
            </a:pathLst>
          </a:custGeom>
          <a:solidFill>
            <a:srgbClr val="04AC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4" name="Freeform: Shape 3">
            <a:extLst>
              <a:ext uri="{FF2B5EF4-FFF2-40B4-BE49-F238E27FC236}">
                <a16:creationId xmlns:a16="http://schemas.microsoft.com/office/drawing/2014/main" id="{184F89FA-A08D-E0D8-CEC5-D10F1F9CD2CE}"/>
              </a:ext>
            </a:extLst>
          </p:cNvPr>
          <p:cNvSpPr/>
          <p:nvPr userDrawn="1"/>
        </p:nvSpPr>
        <p:spPr>
          <a:xfrm>
            <a:off x="-1" y="586457"/>
            <a:ext cx="7145292" cy="1208788"/>
          </a:xfrm>
          <a:custGeom>
            <a:avLst/>
            <a:gdLst>
              <a:gd name="connsiteX0" fmla="*/ 0 w 8097998"/>
              <a:gd name="connsiteY0" fmla="*/ 0 h 1369960"/>
              <a:gd name="connsiteX1" fmla="*/ 7947631 w 8097998"/>
              <a:gd name="connsiteY1" fmla="*/ 0 h 1369960"/>
              <a:gd name="connsiteX2" fmla="*/ 8097998 w 8097998"/>
              <a:gd name="connsiteY2" fmla="*/ 150367 h 1369960"/>
              <a:gd name="connsiteX3" fmla="*/ 8097998 w 8097998"/>
              <a:gd name="connsiteY3" fmla="*/ 1219593 h 1369960"/>
              <a:gd name="connsiteX4" fmla="*/ 7947631 w 8097998"/>
              <a:gd name="connsiteY4" fmla="*/ 1369960 h 1369960"/>
              <a:gd name="connsiteX5" fmla="*/ 0 w 8097998"/>
              <a:gd name="connsiteY5" fmla="*/ 1369960 h 1369960"/>
              <a:gd name="connsiteX6" fmla="*/ 0 w 8097998"/>
              <a:gd name="connsiteY6" fmla="*/ 0 h 136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97998" h="1369960">
                <a:moveTo>
                  <a:pt x="0" y="0"/>
                </a:moveTo>
                <a:lnTo>
                  <a:pt x="7947631" y="0"/>
                </a:lnTo>
                <a:cubicBezTo>
                  <a:pt x="8030676" y="0"/>
                  <a:pt x="8097998" y="67322"/>
                  <a:pt x="8097998" y="150367"/>
                </a:cubicBezTo>
                <a:lnTo>
                  <a:pt x="8097998" y="1219593"/>
                </a:lnTo>
                <a:cubicBezTo>
                  <a:pt x="8097998" y="1302638"/>
                  <a:pt x="8030676" y="1369960"/>
                  <a:pt x="7947631" y="1369960"/>
                </a:cubicBezTo>
                <a:lnTo>
                  <a:pt x="0" y="1369960"/>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pic>
        <p:nvPicPr>
          <p:cNvPr id="20" name="Picture 19">
            <a:extLst>
              <a:ext uri="{FF2B5EF4-FFF2-40B4-BE49-F238E27FC236}">
                <a16:creationId xmlns:a16="http://schemas.microsoft.com/office/drawing/2014/main" id="{FCE8F9F6-576A-40C0-4BA0-013570B3E602}"/>
              </a:ext>
            </a:extLst>
          </p:cNvPr>
          <p:cNvPicPr>
            <a:picLocks noChangeAspect="1"/>
          </p:cNvPicPr>
          <p:nvPr/>
        </p:nvPicPr>
        <p:blipFill rotWithShape="1">
          <a:blip r:embed="rId2" cstate="email">
            <a:alphaModFix amt="30000"/>
            <a:extLst>
              <a:ext uri="{28A0092B-C50C-407E-A947-70E740481C1C}">
                <a14:useLocalDpi xmlns:a14="http://schemas.microsoft.com/office/drawing/2010/main"/>
              </a:ext>
            </a:extLst>
          </a:blip>
          <a:srcRect/>
          <a:stretch/>
        </p:blipFill>
        <p:spPr>
          <a:xfrm>
            <a:off x="9542193" y="3832832"/>
            <a:ext cx="2405864" cy="2579161"/>
          </a:xfrm>
          <a:prstGeom prst="rect">
            <a:avLst/>
          </a:prstGeom>
        </p:spPr>
      </p:pic>
      <p:sp>
        <p:nvSpPr>
          <p:cNvPr id="2" name="Title 1"/>
          <p:cNvSpPr>
            <a:spLocks noGrp="1"/>
          </p:cNvSpPr>
          <p:nvPr>
            <p:ph type="title"/>
          </p:nvPr>
        </p:nvSpPr>
        <p:spPr>
          <a:xfrm>
            <a:off x="489420" y="2268894"/>
            <a:ext cx="10008561" cy="3061260"/>
          </a:xfrm>
        </p:spPr>
        <p:txBody>
          <a:bodyPr anchor="t"/>
          <a:lstStyle>
            <a:lvl1pPr>
              <a:defRPr sz="6000" b="1" i="0">
                <a:solidFill>
                  <a:schemeClr val="bg1"/>
                </a:solidFill>
                <a:latin typeface="+mj-lt"/>
                <a:cs typeface="Arial" panose="020B0604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pPr/>
              <a:t>‹#›</a:t>
            </a:fld>
            <a:endParaRPr lang="en-US"/>
          </a:p>
        </p:txBody>
      </p:sp>
      <p:sp>
        <p:nvSpPr>
          <p:cNvPr id="10" name="Freeform: Shape 9">
            <a:extLst>
              <a:ext uri="{FF2B5EF4-FFF2-40B4-BE49-F238E27FC236}">
                <a16:creationId xmlns:a16="http://schemas.microsoft.com/office/drawing/2014/main" id="{AE83D75E-A11F-1F27-C6E9-D7CBEE173D58}"/>
              </a:ext>
            </a:extLst>
          </p:cNvPr>
          <p:cNvSpPr/>
          <p:nvPr userDrawn="1"/>
        </p:nvSpPr>
        <p:spPr>
          <a:xfrm>
            <a:off x="-1" y="1519496"/>
            <a:ext cx="7145292" cy="275749"/>
          </a:xfrm>
          <a:custGeom>
            <a:avLst/>
            <a:gdLst>
              <a:gd name="connsiteX0" fmla="*/ 0 w 8097998"/>
              <a:gd name="connsiteY0" fmla="*/ 0 h 312516"/>
              <a:gd name="connsiteX1" fmla="*/ 8097998 w 8097998"/>
              <a:gd name="connsiteY1" fmla="*/ 0 h 312516"/>
              <a:gd name="connsiteX2" fmla="*/ 8097998 w 8097998"/>
              <a:gd name="connsiteY2" fmla="*/ 312516 h 312516"/>
              <a:gd name="connsiteX3" fmla="*/ 0 w 8097998"/>
              <a:gd name="connsiteY3" fmla="*/ 312516 h 312516"/>
              <a:gd name="connsiteX4" fmla="*/ 0 w 8097998"/>
              <a:gd name="connsiteY4" fmla="*/ 0 h 31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7998" h="312516">
                <a:moveTo>
                  <a:pt x="0" y="0"/>
                </a:moveTo>
                <a:lnTo>
                  <a:pt x="8097998" y="0"/>
                </a:lnTo>
                <a:lnTo>
                  <a:pt x="8097998" y="312516"/>
                </a:lnTo>
                <a:lnTo>
                  <a:pt x="0" y="312516"/>
                </a:lnTo>
                <a:lnTo>
                  <a:pt x="0" y="0"/>
                </a:lnTo>
                <a:close/>
              </a:path>
            </a:pathLst>
          </a:cu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3" name="Text Placeholder 4">
            <a:extLst>
              <a:ext uri="{FF2B5EF4-FFF2-40B4-BE49-F238E27FC236}">
                <a16:creationId xmlns:a16="http://schemas.microsoft.com/office/drawing/2014/main" id="{5EE30E83-9597-D795-EBB1-F3602A730361}"/>
              </a:ext>
            </a:extLst>
          </p:cNvPr>
          <p:cNvSpPr>
            <a:spLocks noGrp="1"/>
          </p:cNvSpPr>
          <p:nvPr>
            <p:ph type="body" sz="quarter" idx="13"/>
          </p:nvPr>
        </p:nvSpPr>
        <p:spPr>
          <a:xfrm>
            <a:off x="488952" y="823913"/>
            <a:ext cx="6462713" cy="549275"/>
          </a:xfrm>
        </p:spPr>
        <p:txBody>
          <a:bodyPr>
            <a:normAutofit/>
          </a:bodyPr>
          <a:lstStyle>
            <a:lvl1pPr marL="0" indent="0">
              <a:buNone/>
              <a:defRPr sz="2400" b="1">
                <a:solidFill>
                  <a:schemeClr val="accent2"/>
                </a:solidFill>
                <a:latin typeface="Arial" panose="020B0604020202020204" pitchFamily="34" charset="0"/>
                <a:cs typeface="Arial" panose="020B0604020202020204" pitchFamily="34" charset="0"/>
              </a:defRPr>
            </a:lvl1pPr>
            <a:lvl2pPr marL="457210" indent="0">
              <a:buNone/>
              <a:defRPr/>
            </a:lvl2pPr>
            <a:lvl3pPr marL="914421" indent="0">
              <a:buNone/>
              <a:defRPr/>
            </a:lvl3pPr>
            <a:lvl4pPr marL="1371632" indent="0">
              <a:buNone/>
              <a:defRPr/>
            </a:lvl4pPr>
            <a:lvl5pPr marL="1828842" indent="0">
              <a:buNone/>
              <a:defRPr/>
            </a:lvl5pPr>
          </a:lstStyle>
          <a:p>
            <a:pPr lvl="0"/>
            <a:endParaRPr lang="en-US"/>
          </a:p>
        </p:txBody>
      </p:sp>
    </p:spTree>
    <p:extLst>
      <p:ext uri="{BB962C8B-B14F-4D97-AF65-F5344CB8AC3E}">
        <p14:creationId xmlns:p14="http://schemas.microsoft.com/office/powerpoint/2010/main" val="32113718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ection Header - Green">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5AE612CC-F427-2F01-7B9B-0E9186DC2B26}"/>
              </a:ext>
            </a:extLst>
          </p:cNvPr>
          <p:cNvSpPr/>
          <p:nvPr userDrawn="1"/>
        </p:nvSpPr>
        <p:spPr>
          <a:xfrm>
            <a:off x="-1" y="1519495"/>
            <a:ext cx="11353800" cy="4371560"/>
          </a:xfrm>
          <a:custGeom>
            <a:avLst/>
            <a:gdLst>
              <a:gd name="connsiteX0" fmla="*/ 0 w 12867640"/>
              <a:gd name="connsiteY0" fmla="*/ 0 h 4954433"/>
              <a:gd name="connsiteX1" fmla="*/ 12700081 w 12867640"/>
              <a:gd name="connsiteY1" fmla="*/ 0 h 4954433"/>
              <a:gd name="connsiteX2" fmla="*/ 12867640 w 12867640"/>
              <a:gd name="connsiteY2" fmla="*/ 167559 h 4954433"/>
              <a:gd name="connsiteX3" fmla="*/ 12867640 w 12867640"/>
              <a:gd name="connsiteY3" fmla="*/ 4786874 h 4954433"/>
              <a:gd name="connsiteX4" fmla="*/ 12700081 w 12867640"/>
              <a:gd name="connsiteY4" fmla="*/ 4954433 h 4954433"/>
              <a:gd name="connsiteX5" fmla="*/ 0 w 12867640"/>
              <a:gd name="connsiteY5" fmla="*/ 4954433 h 4954433"/>
              <a:gd name="connsiteX6" fmla="*/ 0 w 12867640"/>
              <a:gd name="connsiteY6" fmla="*/ 0 h 4954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67640" h="4954433">
                <a:moveTo>
                  <a:pt x="0" y="0"/>
                </a:moveTo>
                <a:lnTo>
                  <a:pt x="12700081" y="0"/>
                </a:lnTo>
                <a:cubicBezTo>
                  <a:pt x="12792621" y="0"/>
                  <a:pt x="12867640" y="75019"/>
                  <a:pt x="12867640" y="167559"/>
                </a:cubicBezTo>
                <a:lnTo>
                  <a:pt x="12867640" y="4786874"/>
                </a:lnTo>
                <a:cubicBezTo>
                  <a:pt x="12867640" y="4879414"/>
                  <a:pt x="12792621" y="4954433"/>
                  <a:pt x="12700081" y="4954433"/>
                </a:cubicBezTo>
                <a:lnTo>
                  <a:pt x="0" y="4954433"/>
                </a:lnTo>
                <a:lnTo>
                  <a:pt x="0" y="0"/>
                </a:lnTo>
                <a:close/>
              </a:path>
            </a:pathLst>
          </a:cu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4" name="Freeform: Shape 3">
            <a:extLst>
              <a:ext uri="{FF2B5EF4-FFF2-40B4-BE49-F238E27FC236}">
                <a16:creationId xmlns:a16="http://schemas.microsoft.com/office/drawing/2014/main" id="{184F89FA-A08D-E0D8-CEC5-D10F1F9CD2CE}"/>
              </a:ext>
            </a:extLst>
          </p:cNvPr>
          <p:cNvSpPr/>
          <p:nvPr userDrawn="1"/>
        </p:nvSpPr>
        <p:spPr>
          <a:xfrm>
            <a:off x="-1" y="586457"/>
            <a:ext cx="7145292" cy="1208788"/>
          </a:xfrm>
          <a:custGeom>
            <a:avLst/>
            <a:gdLst>
              <a:gd name="connsiteX0" fmla="*/ 0 w 8097998"/>
              <a:gd name="connsiteY0" fmla="*/ 0 h 1369960"/>
              <a:gd name="connsiteX1" fmla="*/ 7947631 w 8097998"/>
              <a:gd name="connsiteY1" fmla="*/ 0 h 1369960"/>
              <a:gd name="connsiteX2" fmla="*/ 8097998 w 8097998"/>
              <a:gd name="connsiteY2" fmla="*/ 150367 h 1369960"/>
              <a:gd name="connsiteX3" fmla="*/ 8097998 w 8097998"/>
              <a:gd name="connsiteY3" fmla="*/ 1219593 h 1369960"/>
              <a:gd name="connsiteX4" fmla="*/ 7947631 w 8097998"/>
              <a:gd name="connsiteY4" fmla="*/ 1369960 h 1369960"/>
              <a:gd name="connsiteX5" fmla="*/ 0 w 8097998"/>
              <a:gd name="connsiteY5" fmla="*/ 1369960 h 1369960"/>
              <a:gd name="connsiteX6" fmla="*/ 0 w 8097998"/>
              <a:gd name="connsiteY6" fmla="*/ 0 h 136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97998" h="1369960">
                <a:moveTo>
                  <a:pt x="0" y="0"/>
                </a:moveTo>
                <a:lnTo>
                  <a:pt x="7947631" y="0"/>
                </a:lnTo>
                <a:cubicBezTo>
                  <a:pt x="8030676" y="0"/>
                  <a:pt x="8097998" y="67322"/>
                  <a:pt x="8097998" y="150367"/>
                </a:cubicBezTo>
                <a:lnTo>
                  <a:pt x="8097998" y="1219593"/>
                </a:lnTo>
                <a:cubicBezTo>
                  <a:pt x="8097998" y="1302638"/>
                  <a:pt x="8030676" y="1369960"/>
                  <a:pt x="7947631" y="1369960"/>
                </a:cubicBezTo>
                <a:lnTo>
                  <a:pt x="0" y="1369960"/>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pic>
        <p:nvPicPr>
          <p:cNvPr id="20" name="Picture 19">
            <a:extLst>
              <a:ext uri="{FF2B5EF4-FFF2-40B4-BE49-F238E27FC236}">
                <a16:creationId xmlns:a16="http://schemas.microsoft.com/office/drawing/2014/main" id="{FCE8F9F6-576A-40C0-4BA0-013570B3E602}"/>
              </a:ext>
            </a:extLst>
          </p:cNvPr>
          <p:cNvPicPr>
            <a:picLocks noChangeAspect="1"/>
          </p:cNvPicPr>
          <p:nvPr/>
        </p:nvPicPr>
        <p:blipFill rotWithShape="1">
          <a:blip r:embed="rId2" cstate="email">
            <a:alphaModFix amt="30000"/>
            <a:extLst>
              <a:ext uri="{28A0092B-C50C-407E-A947-70E740481C1C}">
                <a14:useLocalDpi xmlns:a14="http://schemas.microsoft.com/office/drawing/2010/main"/>
              </a:ext>
            </a:extLst>
          </a:blip>
          <a:srcRect/>
          <a:stretch/>
        </p:blipFill>
        <p:spPr>
          <a:xfrm>
            <a:off x="9542193" y="3832832"/>
            <a:ext cx="2405864" cy="2579161"/>
          </a:xfrm>
          <a:prstGeom prst="rect">
            <a:avLst/>
          </a:prstGeom>
        </p:spPr>
      </p:pic>
      <p:sp>
        <p:nvSpPr>
          <p:cNvPr id="2" name="Title 1"/>
          <p:cNvSpPr>
            <a:spLocks noGrp="1"/>
          </p:cNvSpPr>
          <p:nvPr>
            <p:ph type="title"/>
          </p:nvPr>
        </p:nvSpPr>
        <p:spPr>
          <a:xfrm>
            <a:off x="489420" y="2268894"/>
            <a:ext cx="10008561" cy="3061260"/>
          </a:xfrm>
        </p:spPr>
        <p:txBody>
          <a:bodyPr anchor="t"/>
          <a:lstStyle>
            <a:lvl1pPr>
              <a:defRPr sz="6000" b="1" i="0">
                <a:solidFill>
                  <a:schemeClr val="bg1"/>
                </a:solidFill>
                <a:latin typeface="+mj-lt"/>
                <a:cs typeface="Arial" panose="020B0604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pPr/>
              <a:t>‹#›</a:t>
            </a:fld>
            <a:endParaRPr lang="en-US"/>
          </a:p>
        </p:txBody>
      </p:sp>
      <p:sp>
        <p:nvSpPr>
          <p:cNvPr id="10" name="Freeform: Shape 9">
            <a:extLst>
              <a:ext uri="{FF2B5EF4-FFF2-40B4-BE49-F238E27FC236}">
                <a16:creationId xmlns:a16="http://schemas.microsoft.com/office/drawing/2014/main" id="{AE83D75E-A11F-1F27-C6E9-D7CBEE173D58}"/>
              </a:ext>
            </a:extLst>
          </p:cNvPr>
          <p:cNvSpPr/>
          <p:nvPr userDrawn="1"/>
        </p:nvSpPr>
        <p:spPr>
          <a:xfrm>
            <a:off x="-1" y="1519496"/>
            <a:ext cx="7145292" cy="275749"/>
          </a:xfrm>
          <a:custGeom>
            <a:avLst/>
            <a:gdLst>
              <a:gd name="connsiteX0" fmla="*/ 0 w 8097998"/>
              <a:gd name="connsiteY0" fmla="*/ 0 h 312516"/>
              <a:gd name="connsiteX1" fmla="*/ 8097998 w 8097998"/>
              <a:gd name="connsiteY1" fmla="*/ 0 h 312516"/>
              <a:gd name="connsiteX2" fmla="*/ 8097998 w 8097998"/>
              <a:gd name="connsiteY2" fmla="*/ 312516 h 312516"/>
              <a:gd name="connsiteX3" fmla="*/ 0 w 8097998"/>
              <a:gd name="connsiteY3" fmla="*/ 312516 h 312516"/>
              <a:gd name="connsiteX4" fmla="*/ 0 w 8097998"/>
              <a:gd name="connsiteY4" fmla="*/ 0 h 3125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7998" h="312516">
                <a:moveTo>
                  <a:pt x="0" y="0"/>
                </a:moveTo>
                <a:lnTo>
                  <a:pt x="8097998" y="0"/>
                </a:lnTo>
                <a:lnTo>
                  <a:pt x="8097998" y="312516"/>
                </a:lnTo>
                <a:lnTo>
                  <a:pt x="0" y="312516"/>
                </a:lnTo>
                <a:lnTo>
                  <a:pt x="0" y="0"/>
                </a:ln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3" name="Text Placeholder 4">
            <a:extLst>
              <a:ext uri="{FF2B5EF4-FFF2-40B4-BE49-F238E27FC236}">
                <a16:creationId xmlns:a16="http://schemas.microsoft.com/office/drawing/2014/main" id="{9327DA16-08B3-9112-CABE-C7C87AF02232}"/>
              </a:ext>
            </a:extLst>
          </p:cNvPr>
          <p:cNvSpPr>
            <a:spLocks noGrp="1"/>
          </p:cNvSpPr>
          <p:nvPr>
            <p:ph type="body" sz="quarter" idx="13"/>
          </p:nvPr>
        </p:nvSpPr>
        <p:spPr>
          <a:xfrm>
            <a:off x="488952" y="823913"/>
            <a:ext cx="6462713" cy="549275"/>
          </a:xfrm>
        </p:spPr>
        <p:txBody>
          <a:bodyPr>
            <a:normAutofit/>
          </a:bodyPr>
          <a:lstStyle>
            <a:lvl1pPr marL="0" indent="0">
              <a:buNone/>
              <a:defRPr sz="2400" b="1">
                <a:solidFill>
                  <a:schemeClr val="accent4"/>
                </a:solidFill>
                <a:latin typeface="Arial" panose="020B0604020202020204" pitchFamily="34" charset="0"/>
                <a:cs typeface="Arial" panose="020B0604020202020204" pitchFamily="34" charset="0"/>
              </a:defRPr>
            </a:lvl1pPr>
            <a:lvl2pPr marL="457210" indent="0">
              <a:buNone/>
              <a:defRPr/>
            </a:lvl2pPr>
            <a:lvl3pPr marL="914421" indent="0">
              <a:buNone/>
              <a:defRPr/>
            </a:lvl3pPr>
            <a:lvl4pPr marL="1371632" indent="0">
              <a:buNone/>
              <a:defRPr/>
            </a:lvl4pPr>
            <a:lvl5pPr marL="1828842" indent="0">
              <a:buNone/>
              <a:defRPr/>
            </a:lvl5pPr>
          </a:lstStyle>
          <a:p>
            <a:pPr lvl="0"/>
            <a:endParaRPr lang="en-US"/>
          </a:p>
        </p:txBody>
      </p:sp>
    </p:spTree>
    <p:extLst>
      <p:ext uri="{BB962C8B-B14F-4D97-AF65-F5344CB8AC3E}">
        <p14:creationId xmlns:p14="http://schemas.microsoft.com/office/powerpoint/2010/main" val="19659106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and Content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182D56"/>
                </a:solidFill>
                <a:latin typeface="+mj-lt"/>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838200" y="1363533"/>
            <a:ext cx="10515600"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sz="1400">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sz="1400">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sz="1400">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5" name="Freeform: Shape 14">
            <a:extLst>
              <a:ext uri="{FF2B5EF4-FFF2-40B4-BE49-F238E27FC236}">
                <a16:creationId xmlns:a16="http://schemas.microsoft.com/office/drawing/2014/main" id="{4EB36EE4-8436-7DA4-9CED-21E7D1E6F44E}"/>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4B6810AB-E200-C2A8-D4B1-587FF109E505}"/>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1" name="Rectangle 10">
            <a:extLst>
              <a:ext uri="{FF2B5EF4-FFF2-40B4-BE49-F238E27FC236}">
                <a16:creationId xmlns:a16="http://schemas.microsoft.com/office/drawing/2014/main" id="{2115640B-6CC3-F9D3-975B-2548B3CF8ACF}"/>
              </a:ext>
            </a:extLst>
          </p:cNvPr>
          <p:cNvSpPr/>
          <p:nvPr userDrawn="1"/>
        </p:nvSpPr>
        <p:spPr>
          <a:xfrm>
            <a:off x="10562707"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Text Placeholder 9">
            <a:extLst>
              <a:ext uri="{FF2B5EF4-FFF2-40B4-BE49-F238E27FC236}">
                <a16:creationId xmlns:a16="http://schemas.microsoft.com/office/drawing/2014/main" id="{BD6F9C38-BAD1-5CC4-70E2-A282BF8BC0FF}"/>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1"/>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3211000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chemeClr val="accent1"/>
                </a:solidFill>
                <a:latin typeface="+mj-lt"/>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838200" y="1363533"/>
            <a:ext cx="10515600"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5" name="Freeform: Shape 14">
            <a:extLst>
              <a:ext uri="{FF2B5EF4-FFF2-40B4-BE49-F238E27FC236}">
                <a16:creationId xmlns:a16="http://schemas.microsoft.com/office/drawing/2014/main" id="{4EB36EE4-8436-7DA4-9CED-21E7D1E6F44E}"/>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8" name="Text Placeholder 9">
            <a:extLst>
              <a:ext uri="{FF2B5EF4-FFF2-40B4-BE49-F238E27FC236}">
                <a16:creationId xmlns:a16="http://schemas.microsoft.com/office/drawing/2014/main" id="{E12FC545-0E9C-2E53-4C5B-23D2F483E306}"/>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
        <p:nvSpPr>
          <p:cNvPr id="5" name="Freeform: Shape 4">
            <a:extLst>
              <a:ext uri="{FF2B5EF4-FFF2-40B4-BE49-F238E27FC236}">
                <a16:creationId xmlns:a16="http://schemas.microsoft.com/office/drawing/2014/main" id="{4B6810AB-E200-C2A8-D4B1-587FF109E505}"/>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1" name="Rectangle 10">
            <a:extLst>
              <a:ext uri="{FF2B5EF4-FFF2-40B4-BE49-F238E27FC236}">
                <a16:creationId xmlns:a16="http://schemas.microsoft.com/office/drawing/2014/main" id="{2115640B-6CC3-F9D3-975B-2548B3CF8ACF}"/>
              </a:ext>
            </a:extLst>
          </p:cNvPr>
          <p:cNvSpPr/>
          <p:nvPr userDrawn="1"/>
        </p:nvSpPr>
        <p:spPr>
          <a:xfrm>
            <a:off x="10562707"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14437988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03726"/>
                </a:solidFill>
                <a:latin typeface="+mj-lt"/>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838200" y="1363533"/>
            <a:ext cx="10515600"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5" name="Freeform: Shape 14">
            <a:extLst>
              <a:ext uri="{FF2B5EF4-FFF2-40B4-BE49-F238E27FC236}">
                <a16:creationId xmlns:a16="http://schemas.microsoft.com/office/drawing/2014/main" id="{4EB36EE4-8436-7DA4-9CED-21E7D1E6F44E}"/>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4B6810AB-E200-C2A8-D4B1-587FF109E505}"/>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1" name="Rectangle 10">
            <a:extLst>
              <a:ext uri="{FF2B5EF4-FFF2-40B4-BE49-F238E27FC236}">
                <a16:creationId xmlns:a16="http://schemas.microsoft.com/office/drawing/2014/main" id="{2115640B-6CC3-F9D3-975B-2548B3CF8ACF}"/>
              </a:ext>
            </a:extLst>
          </p:cNvPr>
          <p:cNvSpPr/>
          <p:nvPr userDrawn="1"/>
        </p:nvSpPr>
        <p:spPr>
          <a:xfrm>
            <a:off x="10562707"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Text Placeholder 9">
            <a:extLst>
              <a:ext uri="{FF2B5EF4-FFF2-40B4-BE49-F238E27FC236}">
                <a16:creationId xmlns:a16="http://schemas.microsoft.com/office/drawing/2014/main" id="{7C4076F5-DB98-30D0-FCBE-D08A469EEB8B}"/>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40947316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182D56"/>
                </a:solidFill>
                <a:latin typeface="+mj-lt"/>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838200" y="1363533"/>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63533"/>
            <a:ext cx="5181600" cy="4822115"/>
          </a:xfrm>
        </p:spPr>
        <p:txBody>
          <a:bodyPr>
            <a:normAutofit/>
          </a:bodyPr>
          <a:lstStyle>
            <a:lvl1pPr marL="151287" indent="-151287">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7"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Text Placeholder 9">
            <a:extLst>
              <a:ext uri="{FF2B5EF4-FFF2-40B4-BE49-F238E27FC236}">
                <a16:creationId xmlns:a16="http://schemas.microsoft.com/office/drawing/2014/main" id="{6812F3CF-FC39-866C-6FB5-521117DE99A1}"/>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1"/>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27015184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4ACA0"/>
                </a:solidFill>
                <a:latin typeface="+mj-lt"/>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838200" y="1363533"/>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63533"/>
            <a:ext cx="5181600" cy="4822115"/>
          </a:xfrm>
        </p:spPr>
        <p:txBody>
          <a:bodyPr>
            <a:normAutofit/>
          </a:bodyPr>
          <a:lstStyle>
            <a:lvl1pPr marL="151287" indent="-151287">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7"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6" name="Text Placeholder 9">
            <a:extLst>
              <a:ext uri="{FF2B5EF4-FFF2-40B4-BE49-F238E27FC236}">
                <a16:creationId xmlns:a16="http://schemas.microsoft.com/office/drawing/2014/main" id="{469C5DF4-046F-A1E0-4487-496FF08B0121}"/>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rgbClr val="003726"/>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32953871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wo Content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03726"/>
                </a:solidFill>
                <a:latin typeface="+mj-lt"/>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838200" y="1363533"/>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63533"/>
            <a:ext cx="5181600"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6A64CDF5-2E2E-BCFA-BFE2-1CC3BB55F896}"/>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4AC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Freeform: Shape 5">
            <a:extLst>
              <a:ext uri="{FF2B5EF4-FFF2-40B4-BE49-F238E27FC236}">
                <a16:creationId xmlns:a16="http://schemas.microsoft.com/office/drawing/2014/main" id="{B593B09C-96C2-7ABA-4CA3-CFF2A789F4B1}"/>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Rectangle 11">
            <a:extLst>
              <a:ext uri="{FF2B5EF4-FFF2-40B4-BE49-F238E27FC236}">
                <a16:creationId xmlns:a16="http://schemas.microsoft.com/office/drawing/2014/main" id="{D187E8BD-729B-5E3F-235F-12FA9353D1A6}"/>
              </a:ext>
            </a:extLst>
          </p:cNvPr>
          <p:cNvSpPr/>
          <p:nvPr userDrawn="1"/>
        </p:nvSpPr>
        <p:spPr>
          <a:xfrm>
            <a:off x="10562707"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9" name="Text Placeholder 9">
            <a:extLst>
              <a:ext uri="{FF2B5EF4-FFF2-40B4-BE49-F238E27FC236}">
                <a16:creationId xmlns:a16="http://schemas.microsoft.com/office/drawing/2014/main" id="{360AD760-AB92-E5BE-09A2-90699E69BCF7}"/>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30688127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Content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182D56"/>
                </a:solidFill>
                <a:latin typeface="+mj-lt"/>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838202"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7"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Content Placeholder 2">
            <a:extLst>
              <a:ext uri="{FF2B5EF4-FFF2-40B4-BE49-F238E27FC236}">
                <a16:creationId xmlns:a16="http://schemas.microsoft.com/office/drawing/2014/main" id="{61B39ACB-F0D4-6ECC-ABE6-4DA1DF788807}"/>
              </a:ext>
            </a:extLst>
          </p:cNvPr>
          <p:cNvSpPr>
            <a:spLocks noGrp="1"/>
          </p:cNvSpPr>
          <p:nvPr>
            <p:ph sz="half" idx="14"/>
          </p:nvPr>
        </p:nvSpPr>
        <p:spPr>
          <a:xfrm>
            <a:off x="4514306"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DF564109-10E3-4C21-2133-3E77B2EBFD46}"/>
              </a:ext>
            </a:extLst>
          </p:cNvPr>
          <p:cNvSpPr>
            <a:spLocks noGrp="1"/>
          </p:cNvSpPr>
          <p:nvPr>
            <p:ph sz="half" idx="15"/>
          </p:nvPr>
        </p:nvSpPr>
        <p:spPr>
          <a:xfrm>
            <a:off x="8190410"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9">
            <a:extLst>
              <a:ext uri="{FF2B5EF4-FFF2-40B4-BE49-F238E27FC236}">
                <a16:creationId xmlns:a16="http://schemas.microsoft.com/office/drawing/2014/main" id="{1C18ABE7-0CDD-1B0E-48F4-A1FE5D109F49}"/>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1"/>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29223963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ree Content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4ACA0"/>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A66022A3-D366-8FA9-C2D3-33B19DB0EDBB}"/>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Freeform: Shape 11">
            <a:extLst>
              <a:ext uri="{FF2B5EF4-FFF2-40B4-BE49-F238E27FC236}">
                <a16:creationId xmlns:a16="http://schemas.microsoft.com/office/drawing/2014/main" id="{FFDD6225-5935-537A-84A9-D228B79717B1}"/>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3" name="Rectangle 12">
            <a:extLst>
              <a:ext uri="{FF2B5EF4-FFF2-40B4-BE49-F238E27FC236}">
                <a16:creationId xmlns:a16="http://schemas.microsoft.com/office/drawing/2014/main" id="{8EDED43B-690A-0ABD-EC13-B15FBC6254D8}"/>
              </a:ext>
            </a:extLst>
          </p:cNvPr>
          <p:cNvSpPr/>
          <p:nvPr userDrawn="1"/>
        </p:nvSpPr>
        <p:spPr>
          <a:xfrm>
            <a:off x="10562707" y="-2996"/>
            <a:ext cx="1629295" cy="181760"/>
          </a:xfrm>
          <a:prstGeom prst="rect">
            <a:avLst/>
          </a:prstGeom>
          <a:solidFill>
            <a:srgbClr val="04AC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Content Placeholder 2">
            <a:extLst>
              <a:ext uri="{FF2B5EF4-FFF2-40B4-BE49-F238E27FC236}">
                <a16:creationId xmlns:a16="http://schemas.microsoft.com/office/drawing/2014/main" id="{9BB70678-484D-00C5-81F2-1D2CFFC234F9}"/>
              </a:ext>
            </a:extLst>
          </p:cNvPr>
          <p:cNvSpPr>
            <a:spLocks noGrp="1"/>
          </p:cNvSpPr>
          <p:nvPr>
            <p:ph sz="half" idx="1"/>
          </p:nvPr>
        </p:nvSpPr>
        <p:spPr>
          <a:xfrm>
            <a:off x="838202"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E86B3A1C-58F7-BF23-8104-09C0566304FF}"/>
              </a:ext>
            </a:extLst>
          </p:cNvPr>
          <p:cNvSpPr>
            <a:spLocks noGrp="1"/>
          </p:cNvSpPr>
          <p:nvPr>
            <p:ph sz="half" idx="14"/>
          </p:nvPr>
        </p:nvSpPr>
        <p:spPr>
          <a:xfrm>
            <a:off x="4514306"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8BC1988-9F08-3F2B-76B8-3AA49B7F6541}"/>
              </a:ext>
            </a:extLst>
          </p:cNvPr>
          <p:cNvSpPr>
            <a:spLocks noGrp="1"/>
          </p:cNvSpPr>
          <p:nvPr>
            <p:ph sz="half" idx="15"/>
          </p:nvPr>
        </p:nvSpPr>
        <p:spPr>
          <a:xfrm>
            <a:off x="8190410"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9">
            <a:extLst>
              <a:ext uri="{FF2B5EF4-FFF2-40B4-BE49-F238E27FC236}">
                <a16:creationId xmlns:a16="http://schemas.microsoft.com/office/drawing/2014/main" id="{830A6640-085C-25E8-55D5-06AF2D3E213C}"/>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rgbClr val="003726"/>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11645286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ree Content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03726"/>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5" name="Freeform: Shape 4">
            <a:extLst>
              <a:ext uri="{FF2B5EF4-FFF2-40B4-BE49-F238E27FC236}">
                <a16:creationId xmlns:a16="http://schemas.microsoft.com/office/drawing/2014/main" id="{6A64CDF5-2E2E-BCFA-BFE2-1CC3BB55F896}"/>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Freeform: Shape 5">
            <a:extLst>
              <a:ext uri="{FF2B5EF4-FFF2-40B4-BE49-F238E27FC236}">
                <a16:creationId xmlns:a16="http://schemas.microsoft.com/office/drawing/2014/main" id="{B593B09C-96C2-7ABA-4CA3-CFF2A789F4B1}"/>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12" name="Rectangle 11">
            <a:extLst>
              <a:ext uri="{FF2B5EF4-FFF2-40B4-BE49-F238E27FC236}">
                <a16:creationId xmlns:a16="http://schemas.microsoft.com/office/drawing/2014/main" id="{D187E8BD-729B-5E3F-235F-12FA9353D1A6}"/>
              </a:ext>
            </a:extLst>
          </p:cNvPr>
          <p:cNvSpPr/>
          <p:nvPr userDrawn="1"/>
        </p:nvSpPr>
        <p:spPr>
          <a:xfrm>
            <a:off x="10562707"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9" name="Content Placeholder 2">
            <a:extLst>
              <a:ext uri="{FF2B5EF4-FFF2-40B4-BE49-F238E27FC236}">
                <a16:creationId xmlns:a16="http://schemas.microsoft.com/office/drawing/2014/main" id="{E46A3E04-6A2C-FBC4-61E5-9224F78135E1}"/>
              </a:ext>
            </a:extLst>
          </p:cNvPr>
          <p:cNvSpPr>
            <a:spLocks noGrp="1"/>
          </p:cNvSpPr>
          <p:nvPr>
            <p:ph sz="half" idx="1"/>
          </p:nvPr>
        </p:nvSpPr>
        <p:spPr>
          <a:xfrm>
            <a:off x="838202"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863D8765-D7B9-6138-63A7-6C22F26F7AEA}"/>
              </a:ext>
            </a:extLst>
          </p:cNvPr>
          <p:cNvSpPr>
            <a:spLocks noGrp="1"/>
          </p:cNvSpPr>
          <p:nvPr>
            <p:ph sz="half" idx="14"/>
          </p:nvPr>
        </p:nvSpPr>
        <p:spPr>
          <a:xfrm>
            <a:off x="4514306"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0099433B-9694-8CF5-CA30-4297E0BDE9B0}"/>
              </a:ext>
            </a:extLst>
          </p:cNvPr>
          <p:cNvSpPr>
            <a:spLocks noGrp="1"/>
          </p:cNvSpPr>
          <p:nvPr>
            <p:ph sz="half" idx="15"/>
          </p:nvPr>
        </p:nvSpPr>
        <p:spPr>
          <a:xfrm>
            <a:off x="8190410" y="1363533"/>
            <a:ext cx="3548745" cy="4822115"/>
          </a:xfrm>
        </p:spPr>
        <p:txBody>
          <a:bodyPr>
            <a:normAutofit/>
          </a:bodyPr>
          <a:lstStyle>
            <a:lvl1pPr marL="252146" indent="-252146">
              <a:lnSpc>
                <a:spcPct val="150000"/>
              </a:lnSpc>
              <a:spcBef>
                <a:spcPts val="1059"/>
              </a:spcBef>
              <a:buFont typeface="Arial" panose="020B0604020202020204" pitchFamily="34" charset="0"/>
              <a:buChar char="•"/>
              <a:defRPr sz="1600">
                <a:latin typeface="Arial" panose="020B0604020202020204" pitchFamily="34" charset="0"/>
                <a:cs typeface="Arial" panose="020B0604020202020204" pitchFamily="34" charset="0"/>
              </a:defRPr>
            </a:lvl1pPr>
            <a:lvl2pPr marL="695884" indent="-252146">
              <a:buFont typeface="Arial" panose="020B0604020202020204" pitchFamily="34" charset="0"/>
              <a:buChar char="•"/>
              <a:defRPr>
                <a:latin typeface="Arial" panose="020B0604020202020204" pitchFamily="34" charset="0"/>
                <a:cs typeface="Arial" panose="020B0604020202020204" pitchFamily="34" charset="0"/>
              </a:defRPr>
            </a:lvl2pPr>
            <a:lvl3pPr marL="1038765" indent="-151287">
              <a:buFont typeface="Arial" panose="020B0604020202020204" pitchFamily="34" charset="0"/>
              <a:buChar char="•"/>
              <a:defRPr>
                <a:latin typeface="Arial" panose="020B0604020202020204" pitchFamily="34" charset="0"/>
                <a:cs typeface="Arial" panose="020B0604020202020204" pitchFamily="34" charset="0"/>
              </a:defRPr>
            </a:lvl3pPr>
            <a:lvl4pPr marL="1482504" indent="-151287">
              <a:buFont typeface="Arial" panose="020B0604020202020204" pitchFamily="34" charset="0"/>
              <a:buChar char="•"/>
              <a:defRPr>
                <a:latin typeface="Arial" panose="020B0604020202020204" pitchFamily="34" charset="0"/>
                <a:cs typeface="Arial" panose="020B0604020202020204" pitchFamily="34" charset="0"/>
              </a:defRPr>
            </a:lvl4pPr>
            <a:lvl5pPr marL="1926244" indent="-151287">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9">
            <a:extLst>
              <a:ext uri="{FF2B5EF4-FFF2-40B4-BE49-F238E27FC236}">
                <a16:creationId xmlns:a16="http://schemas.microsoft.com/office/drawing/2014/main" id="{71B35AD3-2E52-B07A-4BC1-8B8A1DAE7A8C}"/>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34609795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Four Columns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2A992D-7A61-7B7A-B659-D6894E6B1DDC}"/>
              </a:ext>
            </a:extLst>
          </p:cNvPr>
          <p:cNvSpPr/>
          <p:nvPr userDrawn="1"/>
        </p:nvSpPr>
        <p:spPr>
          <a:xfrm>
            <a:off x="3582526"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3" name="Rectangle 12">
            <a:extLst>
              <a:ext uri="{FF2B5EF4-FFF2-40B4-BE49-F238E27FC236}">
                <a16:creationId xmlns:a16="http://schemas.microsoft.com/office/drawing/2014/main" id="{F2E86DC0-4541-C7BA-3078-A36D9AB9F73C}"/>
              </a:ext>
            </a:extLst>
          </p:cNvPr>
          <p:cNvSpPr/>
          <p:nvPr userDrawn="1"/>
        </p:nvSpPr>
        <p:spPr>
          <a:xfrm>
            <a:off x="3582526" y="2575916"/>
            <a:ext cx="2420471"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4" name="Rectangle 13">
            <a:extLst>
              <a:ext uri="{FF2B5EF4-FFF2-40B4-BE49-F238E27FC236}">
                <a16:creationId xmlns:a16="http://schemas.microsoft.com/office/drawing/2014/main" id="{141E1A5B-A577-9B67-68B6-C0CAC2F94586}"/>
              </a:ext>
            </a:extLst>
          </p:cNvPr>
          <p:cNvSpPr/>
          <p:nvPr userDrawn="1"/>
        </p:nvSpPr>
        <p:spPr>
          <a:xfrm>
            <a:off x="6229878"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6229878" y="2575916"/>
            <a:ext cx="2420471"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3" name="Rectangle 22">
            <a:extLst>
              <a:ext uri="{FF2B5EF4-FFF2-40B4-BE49-F238E27FC236}">
                <a16:creationId xmlns:a16="http://schemas.microsoft.com/office/drawing/2014/main" id="{1E956169-E19A-D6B7-0BE9-68E93A81B657}"/>
              </a:ext>
            </a:extLst>
          </p:cNvPr>
          <p:cNvSpPr/>
          <p:nvPr userDrawn="1"/>
        </p:nvSpPr>
        <p:spPr>
          <a:xfrm>
            <a:off x="8877258"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8877258" y="2575916"/>
            <a:ext cx="2420471"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 name="Rectangle 3">
            <a:extLst>
              <a:ext uri="{FF2B5EF4-FFF2-40B4-BE49-F238E27FC236}">
                <a16:creationId xmlns:a16="http://schemas.microsoft.com/office/drawing/2014/main" id="{A3F81512-8E6F-C50E-A288-796589E3D16D}"/>
              </a:ext>
            </a:extLst>
          </p:cNvPr>
          <p:cNvSpPr/>
          <p:nvPr userDrawn="1"/>
        </p:nvSpPr>
        <p:spPr>
          <a:xfrm>
            <a:off x="934857"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934857" y="2575916"/>
            <a:ext cx="2420471"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5"/>
            <a:ext cx="10515600" cy="540572"/>
          </a:xfrm>
        </p:spPr>
        <p:txBody>
          <a:bodyPr>
            <a:normAutofit/>
          </a:bodyPr>
          <a:lstStyle>
            <a:lvl1pPr>
              <a:defRPr sz="2824" b="1" i="0">
                <a:solidFill>
                  <a:srgbClr val="182D56"/>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935173"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582526"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6229878"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8877258"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9" name="Content Placeholder 2">
            <a:extLst>
              <a:ext uri="{FF2B5EF4-FFF2-40B4-BE49-F238E27FC236}">
                <a16:creationId xmlns:a16="http://schemas.microsoft.com/office/drawing/2014/main" id="{8EAC64C6-2B9F-1C8A-3FC4-C31832C4E07F}"/>
              </a:ext>
            </a:extLst>
          </p:cNvPr>
          <p:cNvSpPr>
            <a:spLocks noGrp="1"/>
          </p:cNvSpPr>
          <p:nvPr>
            <p:ph sz="half" idx="1"/>
          </p:nvPr>
        </p:nvSpPr>
        <p:spPr>
          <a:xfrm>
            <a:off x="1108806"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0" name="Content Placeholder 2">
            <a:extLst>
              <a:ext uri="{FF2B5EF4-FFF2-40B4-BE49-F238E27FC236}">
                <a16:creationId xmlns:a16="http://schemas.microsoft.com/office/drawing/2014/main" id="{034DAC30-CCE3-11A3-B53E-36379EC7483C}"/>
              </a:ext>
            </a:extLst>
          </p:cNvPr>
          <p:cNvSpPr>
            <a:spLocks noGrp="1"/>
          </p:cNvSpPr>
          <p:nvPr>
            <p:ph sz="half" idx="21"/>
          </p:nvPr>
        </p:nvSpPr>
        <p:spPr>
          <a:xfrm>
            <a:off x="3756272"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1" name="Content Placeholder 2">
            <a:extLst>
              <a:ext uri="{FF2B5EF4-FFF2-40B4-BE49-F238E27FC236}">
                <a16:creationId xmlns:a16="http://schemas.microsoft.com/office/drawing/2014/main" id="{E29F9611-9FC9-B129-6E6D-E109229F08AE}"/>
              </a:ext>
            </a:extLst>
          </p:cNvPr>
          <p:cNvSpPr>
            <a:spLocks noGrp="1"/>
          </p:cNvSpPr>
          <p:nvPr>
            <p:ph sz="half" idx="22"/>
          </p:nvPr>
        </p:nvSpPr>
        <p:spPr>
          <a:xfrm>
            <a:off x="6403739"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8" name="Content Placeholder 2">
            <a:extLst>
              <a:ext uri="{FF2B5EF4-FFF2-40B4-BE49-F238E27FC236}">
                <a16:creationId xmlns:a16="http://schemas.microsoft.com/office/drawing/2014/main" id="{F8B8C88F-246D-C643-9384-F9A3D1B2FADF}"/>
              </a:ext>
            </a:extLst>
          </p:cNvPr>
          <p:cNvSpPr>
            <a:spLocks noGrp="1"/>
          </p:cNvSpPr>
          <p:nvPr>
            <p:ph sz="half" idx="23"/>
          </p:nvPr>
        </p:nvSpPr>
        <p:spPr>
          <a:xfrm>
            <a:off x="9051206"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3" name="Freeform: Shape 2">
            <a:extLst>
              <a:ext uri="{FF2B5EF4-FFF2-40B4-BE49-F238E27FC236}">
                <a16:creationId xmlns:a16="http://schemas.microsoft.com/office/drawing/2014/main" id="{FB88A960-2DA9-7ACA-5F84-DBCD5C1FFDAA}"/>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F0020397-D79F-C0BC-A259-60B2CDF7D127}"/>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B0BC9F39-C093-08B9-2F01-280A33B7A89B}"/>
              </a:ext>
            </a:extLst>
          </p:cNvPr>
          <p:cNvSpPr/>
          <p:nvPr userDrawn="1"/>
        </p:nvSpPr>
        <p:spPr>
          <a:xfrm>
            <a:off x="10562707"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Text Placeholder 9">
            <a:extLst>
              <a:ext uri="{FF2B5EF4-FFF2-40B4-BE49-F238E27FC236}">
                <a16:creationId xmlns:a16="http://schemas.microsoft.com/office/drawing/2014/main" id="{C8FE29EC-7F1A-2E0E-6C57-583466878DBA}"/>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1"/>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31880145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our Columns - Teal">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2E86DC0-4541-C7BA-3078-A36D9AB9F73C}"/>
              </a:ext>
            </a:extLst>
          </p:cNvPr>
          <p:cNvSpPr/>
          <p:nvPr userDrawn="1"/>
        </p:nvSpPr>
        <p:spPr>
          <a:xfrm>
            <a:off x="3582526" y="2575916"/>
            <a:ext cx="2420471"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6229878" y="2575916"/>
            <a:ext cx="2420471"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8877231" y="2575916"/>
            <a:ext cx="2420471"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934857" y="2575916"/>
            <a:ext cx="2420471"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5"/>
            <a:ext cx="10515600" cy="540572"/>
          </a:xfrm>
        </p:spPr>
        <p:txBody>
          <a:bodyPr>
            <a:normAutofit/>
          </a:bodyPr>
          <a:lstStyle>
            <a:lvl1pPr>
              <a:defRPr sz="2824" b="1" i="0">
                <a:solidFill>
                  <a:srgbClr val="04ACA0"/>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935173"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582526"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6229878"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8877231"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6" name="Rectangle 5">
            <a:extLst>
              <a:ext uri="{FF2B5EF4-FFF2-40B4-BE49-F238E27FC236}">
                <a16:creationId xmlns:a16="http://schemas.microsoft.com/office/drawing/2014/main" id="{CC655DE8-C5E8-4432-8F3D-D9D95B5885C4}"/>
              </a:ext>
            </a:extLst>
          </p:cNvPr>
          <p:cNvSpPr/>
          <p:nvPr userDrawn="1"/>
        </p:nvSpPr>
        <p:spPr>
          <a:xfrm>
            <a:off x="3582526"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273A8F5D-B63F-5BA5-14B9-1A7C54A24D16}"/>
              </a:ext>
            </a:extLst>
          </p:cNvPr>
          <p:cNvSpPr/>
          <p:nvPr userDrawn="1"/>
        </p:nvSpPr>
        <p:spPr>
          <a:xfrm>
            <a:off x="6229878"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714B6A0D-36B8-DF97-725A-A216A23A6175}"/>
              </a:ext>
            </a:extLst>
          </p:cNvPr>
          <p:cNvSpPr/>
          <p:nvPr userDrawn="1"/>
        </p:nvSpPr>
        <p:spPr>
          <a:xfrm>
            <a:off x="8877258"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53936F69-FB81-7271-325F-3B9823483667}"/>
              </a:ext>
            </a:extLst>
          </p:cNvPr>
          <p:cNvSpPr/>
          <p:nvPr userDrawn="1"/>
        </p:nvSpPr>
        <p:spPr>
          <a:xfrm>
            <a:off x="934857"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 name="Freeform: Shape 2">
            <a:extLst>
              <a:ext uri="{FF2B5EF4-FFF2-40B4-BE49-F238E27FC236}">
                <a16:creationId xmlns:a16="http://schemas.microsoft.com/office/drawing/2014/main" id="{1B7D1061-E836-EE1B-239B-910B96D82826}"/>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369C90D9-654F-38EB-8941-07A733CF7226}"/>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7F4E14C3-D3E4-AF13-772C-B725D3B605C4}"/>
              </a:ext>
            </a:extLst>
          </p:cNvPr>
          <p:cNvSpPr/>
          <p:nvPr userDrawn="1"/>
        </p:nvSpPr>
        <p:spPr>
          <a:xfrm>
            <a:off x="10562707"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4" name="Content Placeholder 2">
            <a:extLst>
              <a:ext uri="{FF2B5EF4-FFF2-40B4-BE49-F238E27FC236}">
                <a16:creationId xmlns:a16="http://schemas.microsoft.com/office/drawing/2014/main" id="{02F6D591-5DA4-490A-CC5D-8ED4A4428C74}"/>
              </a:ext>
            </a:extLst>
          </p:cNvPr>
          <p:cNvSpPr>
            <a:spLocks noGrp="1"/>
          </p:cNvSpPr>
          <p:nvPr>
            <p:ph sz="half" idx="1"/>
          </p:nvPr>
        </p:nvSpPr>
        <p:spPr>
          <a:xfrm>
            <a:off x="1108806"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2" name="Content Placeholder 2">
            <a:extLst>
              <a:ext uri="{FF2B5EF4-FFF2-40B4-BE49-F238E27FC236}">
                <a16:creationId xmlns:a16="http://schemas.microsoft.com/office/drawing/2014/main" id="{4A36C4B2-1D46-D235-5787-A04EC007B343}"/>
              </a:ext>
            </a:extLst>
          </p:cNvPr>
          <p:cNvSpPr>
            <a:spLocks noGrp="1"/>
          </p:cNvSpPr>
          <p:nvPr>
            <p:ph sz="half" idx="21"/>
          </p:nvPr>
        </p:nvSpPr>
        <p:spPr>
          <a:xfrm>
            <a:off x="3756272"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54579503-E6E3-63E6-85A5-7CFF8F2809EC}"/>
              </a:ext>
            </a:extLst>
          </p:cNvPr>
          <p:cNvSpPr>
            <a:spLocks noGrp="1"/>
          </p:cNvSpPr>
          <p:nvPr>
            <p:ph sz="half" idx="22"/>
          </p:nvPr>
        </p:nvSpPr>
        <p:spPr>
          <a:xfrm>
            <a:off x="6403739"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91949874-07A7-D525-9670-48B51961B683}"/>
              </a:ext>
            </a:extLst>
          </p:cNvPr>
          <p:cNvSpPr>
            <a:spLocks noGrp="1"/>
          </p:cNvSpPr>
          <p:nvPr>
            <p:ph sz="half" idx="23"/>
          </p:nvPr>
        </p:nvSpPr>
        <p:spPr>
          <a:xfrm>
            <a:off x="9051206"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7" name="Text Placeholder 9">
            <a:extLst>
              <a:ext uri="{FF2B5EF4-FFF2-40B4-BE49-F238E27FC236}">
                <a16:creationId xmlns:a16="http://schemas.microsoft.com/office/drawing/2014/main" id="{BB5D689F-1CE8-3415-1EA3-1E52CB4774D6}"/>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4"/>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35284602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our Columns -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2E86DC0-4541-C7BA-3078-A36D9AB9F73C}"/>
              </a:ext>
            </a:extLst>
          </p:cNvPr>
          <p:cNvSpPr/>
          <p:nvPr userDrawn="1"/>
        </p:nvSpPr>
        <p:spPr>
          <a:xfrm>
            <a:off x="3582526" y="2575916"/>
            <a:ext cx="2420471" cy="95725"/>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6229878" y="2575916"/>
            <a:ext cx="2420471" cy="95725"/>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8877258" y="2575916"/>
            <a:ext cx="2420471" cy="95725"/>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934857" y="2575916"/>
            <a:ext cx="2420471" cy="95725"/>
          </a:xfrm>
          <a:prstGeom prst="rect">
            <a:avLst/>
          </a:prstGeom>
          <a:solidFill>
            <a:srgbClr val="035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6" name="Rectangle 5">
            <a:extLst>
              <a:ext uri="{FF2B5EF4-FFF2-40B4-BE49-F238E27FC236}">
                <a16:creationId xmlns:a16="http://schemas.microsoft.com/office/drawing/2014/main" id="{77BBDC0D-1C33-09BC-4873-524C3A50E7A2}"/>
              </a:ext>
            </a:extLst>
          </p:cNvPr>
          <p:cNvSpPr/>
          <p:nvPr userDrawn="1"/>
        </p:nvSpPr>
        <p:spPr>
          <a:xfrm>
            <a:off x="3582526"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490EEEDB-BD51-B7E4-E793-E5E62FB0DF63}"/>
              </a:ext>
            </a:extLst>
          </p:cNvPr>
          <p:cNvSpPr/>
          <p:nvPr userDrawn="1"/>
        </p:nvSpPr>
        <p:spPr>
          <a:xfrm>
            <a:off x="6229878"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5833644E-903E-53EC-F43E-65CBCA0F80A3}"/>
              </a:ext>
            </a:extLst>
          </p:cNvPr>
          <p:cNvSpPr/>
          <p:nvPr userDrawn="1"/>
        </p:nvSpPr>
        <p:spPr>
          <a:xfrm>
            <a:off x="8877258"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5AA35969-3B6C-8079-1A49-3248631A434F}"/>
              </a:ext>
            </a:extLst>
          </p:cNvPr>
          <p:cNvSpPr/>
          <p:nvPr userDrawn="1"/>
        </p:nvSpPr>
        <p:spPr>
          <a:xfrm>
            <a:off x="934857" y="2671643"/>
            <a:ext cx="2420471" cy="3420119"/>
          </a:xfrm>
          <a:prstGeom prst="rect">
            <a:avLst/>
          </a:prstGeom>
          <a:gradFill flip="none" rotWithShape="1">
            <a:gsLst>
              <a:gs pos="0">
                <a:srgbClr val="EBEBEB"/>
              </a:gs>
              <a:gs pos="9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5"/>
            <a:ext cx="10515600" cy="540572"/>
          </a:xfrm>
        </p:spPr>
        <p:txBody>
          <a:bodyPr>
            <a:normAutofit/>
          </a:bodyPr>
          <a:lstStyle>
            <a:lvl1pPr>
              <a:defRPr sz="2824" b="1" i="0">
                <a:solidFill>
                  <a:srgbClr val="003726"/>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935173"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582526"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6229878"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8877258" y="1437156"/>
            <a:ext cx="2420471"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9" name="Freeform: Shape 18">
            <a:extLst>
              <a:ext uri="{FF2B5EF4-FFF2-40B4-BE49-F238E27FC236}">
                <a16:creationId xmlns:a16="http://schemas.microsoft.com/office/drawing/2014/main" id="{45E62605-784D-609C-E933-F1D8E9D89BF1}"/>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0" name="Freeform: Shape 19">
            <a:extLst>
              <a:ext uri="{FF2B5EF4-FFF2-40B4-BE49-F238E27FC236}">
                <a16:creationId xmlns:a16="http://schemas.microsoft.com/office/drawing/2014/main" id="{91FDECA5-94D1-C4FD-4830-F4C38FD08AFD}"/>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1" name="Rectangle 20">
            <a:extLst>
              <a:ext uri="{FF2B5EF4-FFF2-40B4-BE49-F238E27FC236}">
                <a16:creationId xmlns:a16="http://schemas.microsoft.com/office/drawing/2014/main" id="{2482E265-DFC7-6D9F-7157-6CE38C1ECBAE}"/>
              </a:ext>
            </a:extLst>
          </p:cNvPr>
          <p:cNvSpPr/>
          <p:nvPr userDrawn="1"/>
        </p:nvSpPr>
        <p:spPr>
          <a:xfrm>
            <a:off x="10562707"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Content Placeholder 2">
            <a:extLst>
              <a:ext uri="{FF2B5EF4-FFF2-40B4-BE49-F238E27FC236}">
                <a16:creationId xmlns:a16="http://schemas.microsoft.com/office/drawing/2014/main" id="{EF69EA4B-ECDA-B47E-E8DE-AEE48376CDF1}"/>
              </a:ext>
            </a:extLst>
          </p:cNvPr>
          <p:cNvSpPr>
            <a:spLocks noGrp="1"/>
          </p:cNvSpPr>
          <p:nvPr>
            <p:ph sz="half" idx="1"/>
          </p:nvPr>
        </p:nvSpPr>
        <p:spPr>
          <a:xfrm>
            <a:off x="1108806"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2" name="Content Placeholder 2">
            <a:extLst>
              <a:ext uri="{FF2B5EF4-FFF2-40B4-BE49-F238E27FC236}">
                <a16:creationId xmlns:a16="http://schemas.microsoft.com/office/drawing/2014/main" id="{6FFF590F-DC66-8603-B42B-8984879E196D}"/>
              </a:ext>
            </a:extLst>
          </p:cNvPr>
          <p:cNvSpPr>
            <a:spLocks noGrp="1"/>
          </p:cNvSpPr>
          <p:nvPr>
            <p:ph sz="half" idx="21"/>
          </p:nvPr>
        </p:nvSpPr>
        <p:spPr>
          <a:xfrm>
            <a:off x="3756272"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14" name="Content Placeholder 2">
            <a:extLst>
              <a:ext uri="{FF2B5EF4-FFF2-40B4-BE49-F238E27FC236}">
                <a16:creationId xmlns:a16="http://schemas.microsoft.com/office/drawing/2014/main" id="{BA9B1EA3-98DA-EE97-B199-760E12C11BAD}"/>
              </a:ext>
            </a:extLst>
          </p:cNvPr>
          <p:cNvSpPr>
            <a:spLocks noGrp="1"/>
          </p:cNvSpPr>
          <p:nvPr>
            <p:ph sz="half" idx="22"/>
          </p:nvPr>
        </p:nvSpPr>
        <p:spPr>
          <a:xfrm>
            <a:off x="6403739"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CD6C9CAE-7F09-D6E1-9371-752790170276}"/>
              </a:ext>
            </a:extLst>
          </p:cNvPr>
          <p:cNvSpPr>
            <a:spLocks noGrp="1"/>
          </p:cNvSpPr>
          <p:nvPr>
            <p:ph sz="half" idx="23"/>
          </p:nvPr>
        </p:nvSpPr>
        <p:spPr>
          <a:xfrm>
            <a:off x="9051206" y="2840507"/>
            <a:ext cx="2072573"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a:p>
            <a:pPr lvl="2"/>
            <a:r>
              <a:rPr lang="en-US"/>
              <a:t>Third level</a:t>
            </a:r>
          </a:p>
        </p:txBody>
      </p:sp>
      <p:sp>
        <p:nvSpPr>
          <p:cNvPr id="28" name="Text Placeholder 9">
            <a:extLst>
              <a:ext uri="{FF2B5EF4-FFF2-40B4-BE49-F238E27FC236}">
                <a16:creationId xmlns:a16="http://schemas.microsoft.com/office/drawing/2014/main" id="{4119BA3A-7CBD-2CDE-0002-FE66A1A7ECD4}"/>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23544325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Five Columns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2A992D-7A61-7B7A-B659-D6894E6B1DDC}"/>
              </a:ext>
            </a:extLst>
          </p:cNvPr>
          <p:cNvSpPr/>
          <p:nvPr userDrawn="1"/>
        </p:nvSpPr>
        <p:spPr>
          <a:xfrm>
            <a:off x="3044604"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3" name="Rectangle 12">
            <a:extLst>
              <a:ext uri="{FF2B5EF4-FFF2-40B4-BE49-F238E27FC236}">
                <a16:creationId xmlns:a16="http://schemas.microsoft.com/office/drawing/2014/main" id="{F2E86DC0-4541-C7BA-3078-A36D9AB9F73C}"/>
              </a:ext>
            </a:extLst>
          </p:cNvPr>
          <p:cNvSpPr/>
          <p:nvPr userDrawn="1"/>
        </p:nvSpPr>
        <p:spPr>
          <a:xfrm>
            <a:off x="3044604" y="2575916"/>
            <a:ext cx="1938789"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4" name="Rectangle 13">
            <a:extLst>
              <a:ext uri="{FF2B5EF4-FFF2-40B4-BE49-F238E27FC236}">
                <a16:creationId xmlns:a16="http://schemas.microsoft.com/office/drawing/2014/main" id="{141E1A5B-A577-9B67-68B6-C0CAC2F94586}"/>
              </a:ext>
            </a:extLst>
          </p:cNvPr>
          <p:cNvSpPr/>
          <p:nvPr userDrawn="1"/>
        </p:nvSpPr>
        <p:spPr>
          <a:xfrm>
            <a:off x="5250692"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2" name="Rectangle 21">
            <a:extLst>
              <a:ext uri="{FF2B5EF4-FFF2-40B4-BE49-F238E27FC236}">
                <a16:creationId xmlns:a16="http://schemas.microsoft.com/office/drawing/2014/main" id="{2F91380A-DAAB-E767-8252-E8AD8D5715C0}"/>
              </a:ext>
            </a:extLst>
          </p:cNvPr>
          <p:cNvSpPr/>
          <p:nvPr userDrawn="1"/>
        </p:nvSpPr>
        <p:spPr>
          <a:xfrm>
            <a:off x="5250692" y="2575916"/>
            <a:ext cx="1938789"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3" name="Rectangle 22">
            <a:extLst>
              <a:ext uri="{FF2B5EF4-FFF2-40B4-BE49-F238E27FC236}">
                <a16:creationId xmlns:a16="http://schemas.microsoft.com/office/drawing/2014/main" id="{1E956169-E19A-D6B7-0BE9-68E93A81B657}"/>
              </a:ext>
            </a:extLst>
          </p:cNvPr>
          <p:cNvSpPr/>
          <p:nvPr userDrawn="1"/>
        </p:nvSpPr>
        <p:spPr>
          <a:xfrm>
            <a:off x="7456780"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4" name="Rectangle 23">
            <a:extLst>
              <a:ext uri="{FF2B5EF4-FFF2-40B4-BE49-F238E27FC236}">
                <a16:creationId xmlns:a16="http://schemas.microsoft.com/office/drawing/2014/main" id="{FAE76303-CC39-9E32-87E2-C3EACEB803F4}"/>
              </a:ext>
            </a:extLst>
          </p:cNvPr>
          <p:cNvSpPr/>
          <p:nvPr userDrawn="1"/>
        </p:nvSpPr>
        <p:spPr>
          <a:xfrm>
            <a:off x="7456780" y="2575916"/>
            <a:ext cx="1938789"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 name="Rectangle 3">
            <a:extLst>
              <a:ext uri="{FF2B5EF4-FFF2-40B4-BE49-F238E27FC236}">
                <a16:creationId xmlns:a16="http://schemas.microsoft.com/office/drawing/2014/main" id="{A3F81512-8E6F-C50E-A288-796589E3D16D}"/>
              </a:ext>
            </a:extLst>
          </p:cNvPr>
          <p:cNvSpPr/>
          <p:nvPr userDrawn="1"/>
        </p:nvSpPr>
        <p:spPr>
          <a:xfrm>
            <a:off x="838200"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5" name="Rectangle 4">
            <a:extLst>
              <a:ext uri="{FF2B5EF4-FFF2-40B4-BE49-F238E27FC236}">
                <a16:creationId xmlns:a16="http://schemas.microsoft.com/office/drawing/2014/main" id="{048E5862-B58C-94FB-62EB-C9F5A88D85A6}"/>
              </a:ext>
            </a:extLst>
          </p:cNvPr>
          <p:cNvSpPr/>
          <p:nvPr userDrawn="1"/>
        </p:nvSpPr>
        <p:spPr>
          <a:xfrm>
            <a:off x="838200" y="2575916"/>
            <a:ext cx="1938789"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 name="Title 1"/>
          <p:cNvSpPr>
            <a:spLocks noGrp="1"/>
          </p:cNvSpPr>
          <p:nvPr>
            <p:ph type="title"/>
          </p:nvPr>
        </p:nvSpPr>
        <p:spPr>
          <a:xfrm>
            <a:off x="838200" y="484095"/>
            <a:ext cx="10515600" cy="540572"/>
          </a:xfrm>
        </p:spPr>
        <p:txBody>
          <a:bodyPr>
            <a:normAutofit/>
          </a:bodyPr>
          <a:lstStyle>
            <a:lvl1pPr>
              <a:defRPr sz="2824" b="1" i="0">
                <a:solidFill>
                  <a:srgbClr val="182D56"/>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5" name="Picture Placeholder 14">
            <a:extLst>
              <a:ext uri="{FF2B5EF4-FFF2-40B4-BE49-F238E27FC236}">
                <a16:creationId xmlns:a16="http://schemas.microsoft.com/office/drawing/2014/main" id="{BE619217-5CF0-D214-87F1-E0E06F9CC3BF}"/>
              </a:ext>
            </a:extLst>
          </p:cNvPr>
          <p:cNvSpPr>
            <a:spLocks noGrp="1"/>
          </p:cNvSpPr>
          <p:nvPr>
            <p:ph type="pic" sz="quarter" idx="17"/>
          </p:nvPr>
        </p:nvSpPr>
        <p:spPr>
          <a:xfrm>
            <a:off x="838516"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14">
            <a:extLst>
              <a:ext uri="{FF2B5EF4-FFF2-40B4-BE49-F238E27FC236}">
                <a16:creationId xmlns:a16="http://schemas.microsoft.com/office/drawing/2014/main" id="{A92E59E6-81BE-8BB0-F88B-77214C7CB62C}"/>
              </a:ext>
            </a:extLst>
          </p:cNvPr>
          <p:cNvSpPr>
            <a:spLocks noGrp="1"/>
          </p:cNvSpPr>
          <p:nvPr>
            <p:ph type="pic" sz="quarter" idx="18"/>
          </p:nvPr>
        </p:nvSpPr>
        <p:spPr>
          <a:xfrm>
            <a:off x="3044604"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7" name="Picture Placeholder 14">
            <a:extLst>
              <a:ext uri="{FF2B5EF4-FFF2-40B4-BE49-F238E27FC236}">
                <a16:creationId xmlns:a16="http://schemas.microsoft.com/office/drawing/2014/main" id="{F6BAB314-1EDE-1DAE-C594-4825D1F6F8F2}"/>
              </a:ext>
            </a:extLst>
          </p:cNvPr>
          <p:cNvSpPr>
            <a:spLocks noGrp="1"/>
          </p:cNvSpPr>
          <p:nvPr>
            <p:ph type="pic" sz="quarter" idx="19"/>
          </p:nvPr>
        </p:nvSpPr>
        <p:spPr>
          <a:xfrm>
            <a:off x="5250692"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8" name="Picture Placeholder 14">
            <a:extLst>
              <a:ext uri="{FF2B5EF4-FFF2-40B4-BE49-F238E27FC236}">
                <a16:creationId xmlns:a16="http://schemas.microsoft.com/office/drawing/2014/main" id="{7AD7401F-166F-DD7E-1817-76217442AEB5}"/>
              </a:ext>
            </a:extLst>
          </p:cNvPr>
          <p:cNvSpPr>
            <a:spLocks noGrp="1"/>
          </p:cNvSpPr>
          <p:nvPr>
            <p:ph type="pic" sz="quarter" idx="20"/>
          </p:nvPr>
        </p:nvSpPr>
        <p:spPr>
          <a:xfrm>
            <a:off x="7456780"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9" name="Content Placeholder 2">
            <a:extLst>
              <a:ext uri="{FF2B5EF4-FFF2-40B4-BE49-F238E27FC236}">
                <a16:creationId xmlns:a16="http://schemas.microsoft.com/office/drawing/2014/main" id="{8EAC64C6-2B9F-1C8A-3FC4-C31832C4E07F}"/>
              </a:ext>
            </a:extLst>
          </p:cNvPr>
          <p:cNvSpPr>
            <a:spLocks noGrp="1"/>
          </p:cNvSpPr>
          <p:nvPr>
            <p:ph sz="half" idx="1"/>
          </p:nvPr>
        </p:nvSpPr>
        <p:spPr>
          <a:xfrm>
            <a:off x="1012151"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0" name="Content Placeholder 2">
            <a:extLst>
              <a:ext uri="{FF2B5EF4-FFF2-40B4-BE49-F238E27FC236}">
                <a16:creationId xmlns:a16="http://schemas.microsoft.com/office/drawing/2014/main" id="{034DAC30-CCE3-11A3-B53E-36379EC7483C}"/>
              </a:ext>
            </a:extLst>
          </p:cNvPr>
          <p:cNvSpPr>
            <a:spLocks noGrp="1"/>
          </p:cNvSpPr>
          <p:nvPr>
            <p:ph sz="half" idx="21"/>
          </p:nvPr>
        </p:nvSpPr>
        <p:spPr>
          <a:xfrm>
            <a:off x="3218350"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1" name="Content Placeholder 2">
            <a:extLst>
              <a:ext uri="{FF2B5EF4-FFF2-40B4-BE49-F238E27FC236}">
                <a16:creationId xmlns:a16="http://schemas.microsoft.com/office/drawing/2014/main" id="{E29F9611-9FC9-B129-6E6D-E109229F08AE}"/>
              </a:ext>
            </a:extLst>
          </p:cNvPr>
          <p:cNvSpPr>
            <a:spLocks noGrp="1"/>
          </p:cNvSpPr>
          <p:nvPr>
            <p:ph sz="half" idx="22"/>
          </p:nvPr>
        </p:nvSpPr>
        <p:spPr>
          <a:xfrm>
            <a:off x="5424554"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8" name="Content Placeholder 2">
            <a:extLst>
              <a:ext uri="{FF2B5EF4-FFF2-40B4-BE49-F238E27FC236}">
                <a16:creationId xmlns:a16="http://schemas.microsoft.com/office/drawing/2014/main" id="{F8B8C88F-246D-C643-9384-F9A3D1B2FADF}"/>
              </a:ext>
            </a:extLst>
          </p:cNvPr>
          <p:cNvSpPr>
            <a:spLocks noGrp="1"/>
          </p:cNvSpPr>
          <p:nvPr>
            <p:ph sz="half" idx="23"/>
          </p:nvPr>
        </p:nvSpPr>
        <p:spPr>
          <a:xfrm>
            <a:off x="7630730"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3" name="Freeform: Shape 2">
            <a:extLst>
              <a:ext uri="{FF2B5EF4-FFF2-40B4-BE49-F238E27FC236}">
                <a16:creationId xmlns:a16="http://schemas.microsoft.com/office/drawing/2014/main" id="{FB88A960-2DA9-7ACA-5F84-DBCD5C1FFDAA}"/>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F0020397-D79F-C0BC-A259-60B2CDF7D127}"/>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B0BC9F39-C093-08B9-2F01-280A33B7A89B}"/>
              </a:ext>
            </a:extLst>
          </p:cNvPr>
          <p:cNvSpPr/>
          <p:nvPr userDrawn="1"/>
        </p:nvSpPr>
        <p:spPr>
          <a:xfrm>
            <a:off x="10562707"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5A1BADC1-4552-8DF7-2182-73210D2A6FE3}"/>
              </a:ext>
            </a:extLst>
          </p:cNvPr>
          <p:cNvSpPr/>
          <p:nvPr userDrawn="1"/>
        </p:nvSpPr>
        <p:spPr>
          <a:xfrm>
            <a:off x="9569518"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1954AB7E-CC26-38E7-4423-29C73B8E7ECC}"/>
              </a:ext>
            </a:extLst>
          </p:cNvPr>
          <p:cNvSpPr/>
          <p:nvPr userDrawn="1"/>
        </p:nvSpPr>
        <p:spPr>
          <a:xfrm>
            <a:off x="9569518" y="2575916"/>
            <a:ext cx="1938789" cy="95725"/>
          </a:xfrm>
          <a:prstGeom prst="rect">
            <a:avLst/>
          </a:pr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Picture Placeholder 14">
            <a:extLst>
              <a:ext uri="{FF2B5EF4-FFF2-40B4-BE49-F238E27FC236}">
                <a16:creationId xmlns:a16="http://schemas.microsoft.com/office/drawing/2014/main" id="{1655DC22-BCED-7FF5-2A92-8C49D0BDC9AC}"/>
              </a:ext>
            </a:extLst>
          </p:cNvPr>
          <p:cNvSpPr>
            <a:spLocks noGrp="1"/>
          </p:cNvSpPr>
          <p:nvPr>
            <p:ph type="pic" sz="quarter" idx="24"/>
          </p:nvPr>
        </p:nvSpPr>
        <p:spPr>
          <a:xfrm>
            <a:off x="9569518"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11" name="Content Placeholder 2">
            <a:extLst>
              <a:ext uri="{FF2B5EF4-FFF2-40B4-BE49-F238E27FC236}">
                <a16:creationId xmlns:a16="http://schemas.microsoft.com/office/drawing/2014/main" id="{F646F482-4AE3-3991-A3D0-E802B3B4B9DC}"/>
              </a:ext>
            </a:extLst>
          </p:cNvPr>
          <p:cNvSpPr>
            <a:spLocks noGrp="1"/>
          </p:cNvSpPr>
          <p:nvPr>
            <p:ph sz="half" idx="25"/>
          </p:nvPr>
        </p:nvSpPr>
        <p:spPr>
          <a:xfrm>
            <a:off x="9743466"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27" name="Text Placeholder 9">
            <a:extLst>
              <a:ext uri="{FF2B5EF4-FFF2-40B4-BE49-F238E27FC236}">
                <a16:creationId xmlns:a16="http://schemas.microsoft.com/office/drawing/2014/main" id="{3A7A4521-4E6C-BC9F-97E3-DD366C468F28}"/>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1"/>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17639910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ive Columns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4ACA0"/>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3" name="Freeform: Shape 2">
            <a:extLst>
              <a:ext uri="{FF2B5EF4-FFF2-40B4-BE49-F238E27FC236}">
                <a16:creationId xmlns:a16="http://schemas.microsoft.com/office/drawing/2014/main" id="{1B7D1061-E836-EE1B-239B-910B96D82826}"/>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5" name="Freeform: Shape 24">
            <a:extLst>
              <a:ext uri="{FF2B5EF4-FFF2-40B4-BE49-F238E27FC236}">
                <a16:creationId xmlns:a16="http://schemas.microsoft.com/office/drawing/2014/main" id="{369C90D9-654F-38EB-8941-07A733CF7226}"/>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6" name="Rectangle 25">
            <a:extLst>
              <a:ext uri="{FF2B5EF4-FFF2-40B4-BE49-F238E27FC236}">
                <a16:creationId xmlns:a16="http://schemas.microsoft.com/office/drawing/2014/main" id="{7F4E14C3-D3E4-AF13-772C-B725D3B605C4}"/>
              </a:ext>
            </a:extLst>
          </p:cNvPr>
          <p:cNvSpPr/>
          <p:nvPr userDrawn="1"/>
        </p:nvSpPr>
        <p:spPr>
          <a:xfrm>
            <a:off x="10562707"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82120337-804D-CCA3-4090-13D374EFD2E2}"/>
              </a:ext>
            </a:extLst>
          </p:cNvPr>
          <p:cNvSpPr/>
          <p:nvPr userDrawn="1"/>
        </p:nvSpPr>
        <p:spPr>
          <a:xfrm>
            <a:off x="3044604"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01A09806-7F64-E6BE-57FD-DB08A5047E3D}"/>
              </a:ext>
            </a:extLst>
          </p:cNvPr>
          <p:cNvSpPr/>
          <p:nvPr userDrawn="1"/>
        </p:nvSpPr>
        <p:spPr>
          <a:xfrm>
            <a:off x="3044604" y="2575916"/>
            <a:ext cx="1938789"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9218C923-D3FB-E040-FA8E-8C69854542B9}"/>
              </a:ext>
            </a:extLst>
          </p:cNvPr>
          <p:cNvSpPr/>
          <p:nvPr userDrawn="1"/>
        </p:nvSpPr>
        <p:spPr>
          <a:xfrm>
            <a:off x="5250692"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BFCA0225-25EB-8EBA-D86E-31F491474493}"/>
              </a:ext>
            </a:extLst>
          </p:cNvPr>
          <p:cNvSpPr/>
          <p:nvPr userDrawn="1"/>
        </p:nvSpPr>
        <p:spPr>
          <a:xfrm>
            <a:off x="5250692" y="2575916"/>
            <a:ext cx="1938789"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27" name="Rectangle 26">
            <a:extLst>
              <a:ext uri="{FF2B5EF4-FFF2-40B4-BE49-F238E27FC236}">
                <a16:creationId xmlns:a16="http://schemas.microsoft.com/office/drawing/2014/main" id="{A4B9F93F-1B80-37C4-7CF1-18EB093DA501}"/>
              </a:ext>
            </a:extLst>
          </p:cNvPr>
          <p:cNvSpPr/>
          <p:nvPr userDrawn="1"/>
        </p:nvSpPr>
        <p:spPr>
          <a:xfrm>
            <a:off x="7456780"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9" name="Rectangle 28">
            <a:extLst>
              <a:ext uri="{FF2B5EF4-FFF2-40B4-BE49-F238E27FC236}">
                <a16:creationId xmlns:a16="http://schemas.microsoft.com/office/drawing/2014/main" id="{070A6B17-20D3-14C1-A299-58FEAFB97F18}"/>
              </a:ext>
            </a:extLst>
          </p:cNvPr>
          <p:cNvSpPr/>
          <p:nvPr userDrawn="1"/>
        </p:nvSpPr>
        <p:spPr>
          <a:xfrm>
            <a:off x="7456780" y="2575916"/>
            <a:ext cx="1938789"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30" name="Rectangle 29">
            <a:extLst>
              <a:ext uri="{FF2B5EF4-FFF2-40B4-BE49-F238E27FC236}">
                <a16:creationId xmlns:a16="http://schemas.microsoft.com/office/drawing/2014/main" id="{84B7FE4D-03ED-8A80-61C9-620129F703EC}"/>
              </a:ext>
            </a:extLst>
          </p:cNvPr>
          <p:cNvSpPr/>
          <p:nvPr userDrawn="1"/>
        </p:nvSpPr>
        <p:spPr>
          <a:xfrm>
            <a:off x="838200"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1" name="Rectangle 30">
            <a:extLst>
              <a:ext uri="{FF2B5EF4-FFF2-40B4-BE49-F238E27FC236}">
                <a16:creationId xmlns:a16="http://schemas.microsoft.com/office/drawing/2014/main" id="{FBD51562-FDC0-1CE8-4EAB-51D2716B13BA}"/>
              </a:ext>
            </a:extLst>
          </p:cNvPr>
          <p:cNvSpPr/>
          <p:nvPr userDrawn="1"/>
        </p:nvSpPr>
        <p:spPr>
          <a:xfrm>
            <a:off x="838200" y="2575916"/>
            <a:ext cx="1938789"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32" name="Picture Placeholder 14">
            <a:extLst>
              <a:ext uri="{FF2B5EF4-FFF2-40B4-BE49-F238E27FC236}">
                <a16:creationId xmlns:a16="http://schemas.microsoft.com/office/drawing/2014/main" id="{08233E58-C47E-351A-C6EA-677F70EEFF35}"/>
              </a:ext>
            </a:extLst>
          </p:cNvPr>
          <p:cNvSpPr>
            <a:spLocks noGrp="1"/>
          </p:cNvSpPr>
          <p:nvPr>
            <p:ph type="pic" sz="quarter" idx="17"/>
          </p:nvPr>
        </p:nvSpPr>
        <p:spPr>
          <a:xfrm>
            <a:off x="838516"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3" name="Picture Placeholder 14">
            <a:extLst>
              <a:ext uri="{FF2B5EF4-FFF2-40B4-BE49-F238E27FC236}">
                <a16:creationId xmlns:a16="http://schemas.microsoft.com/office/drawing/2014/main" id="{BA4B776B-4FF9-8A27-9A0C-821179A48B91}"/>
              </a:ext>
            </a:extLst>
          </p:cNvPr>
          <p:cNvSpPr>
            <a:spLocks noGrp="1"/>
          </p:cNvSpPr>
          <p:nvPr>
            <p:ph type="pic" sz="quarter" idx="18"/>
          </p:nvPr>
        </p:nvSpPr>
        <p:spPr>
          <a:xfrm>
            <a:off x="3044604"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4" name="Picture Placeholder 14">
            <a:extLst>
              <a:ext uri="{FF2B5EF4-FFF2-40B4-BE49-F238E27FC236}">
                <a16:creationId xmlns:a16="http://schemas.microsoft.com/office/drawing/2014/main" id="{7E5EA77D-FA71-3E03-8A55-CCFB3E469CCE}"/>
              </a:ext>
            </a:extLst>
          </p:cNvPr>
          <p:cNvSpPr>
            <a:spLocks noGrp="1"/>
          </p:cNvSpPr>
          <p:nvPr>
            <p:ph type="pic" sz="quarter" idx="19"/>
          </p:nvPr>
        </p:nvSpPr>
        <p:spPr>
          <a:xfrm>
            <a:off x="5250692"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5" name="Picture Placeholder 14">
            <a:extLst>
              <a:ext uri="{FF2B5EF4-FFF2-40B4-BE49-F238E27FC236}">
                <a16:creationId xmlns:a16="http://schemas.microsoft.com/office/drawing/2014/main" id="{DEEAFF6A-2451-E58E-1092-0AB035D30353}"/>
              </a:ext>
            </a:extLst>
          </p:cNvPr>
          <p:cNvSpPr>
            <a:spLocks noGrp="1"/>
          </p:cNvSpPr>
          <p:nvPr>
            <p:ph type="pic" sz="quarter" idx="20"/>
          </p:nvPr>
        </p:nvSpPr>
        <p:spPr>
          <a:xfrm>
            <a:off x="7456780"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40" name="Rectangle 39">
            <a:extLst>
              <a:ext uri="{FF2B5EF4-FFF2-40B4-BE49-F238E27FC236}">
                <a16:creationId xmlns:a16="http://schemas.microsoft.com/office/drawing/2014/main" id="{654CA552-8F21-AB85-3397-CD201569BCFA}"/>
              </a:ext>
            </a:extLst>
          </p:cNvPr>
          <p:cNvSpPr/>
          <p:nvPr userDrawn="1"/>
        </p:nvSpPr>
        <p:spPr>
          <a:xfrm>
            <a:off x="9569518"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1" name="Rectangle 40">
            <a:extLst>
              <a:ext uri="{FF2B5EF4-FFF2-40B4-BE49-F238E27FC236}">
                <a16:creationId xmlns:a16="http://schemas.microsoft.com/office/drawing/2014/main" id="{7598E6DA-5348-BAC6-0BEE-0EAA44181F67}"/>
              </a:ext>
            </a:extLst>
          </p:cNvPr>
          <p:cNvSpPr/>
          <p:nvPr userDrawn="1"/>
        </p:nvSpPr>
        <p:spPr>
          <a:xfrm>
            <a:off x="9569518" y="2575916"/>
            <a:ext cx="1938789" cy="95725"/>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1"/>
          </a:p>
        </p:txBody>
      </p:sp>
      <p:sp>
        <p:nvSpPr>
          <p:cNvPr id="42" name="Picture Placeholder 14">
            <a:extLst>
              <a:ext uri="{FF2B5EF4-FFF2-40B4-BE49-F238E27FC236}">
                <a16:creationId xmlns:a16="http://schemas.microsoft.com/office/drawing/2014/main" id="{459DC6DD-53CF-37B1-6F75-FDD91D80DE4D}"/>
              </a:ext>
            </a:extLst>
          </p:cNvPr>
          <p:cNvSpPr>
            <a:spLocks noGrp="1"/>
          </p:cNvSpPr>
          <p:nvPr>
            <p:ph type="pic" sz="quarter" idx="24"/>
          </p:nvPr>
        </p:nvSpPr>
        <p:spPr>
          <a:xfrm>
            <a:off x="9569518"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4" name="Text Placeholder 9">
            <a:extLst>
              <a:ext uri="{FF2B5EF4-FFF2-40B4-BE49-F238E27FC236}">
                <a16:creationId xmlns:a16="http://schemas.microsoft.com/office/drawing/2014/main" id="{8E9CF72F-974C-BFD8-240B-D4D9105EB6DE}"/>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
        <p:nvSpPr>
          <p:cNvPr id="5" name="Content Placeholder 2">
            <a:extLst>
              <a:ext uri="{FF2B5EF4-FFF2-40B4-BE49-F238E27FC236}">
                <a16:creationId xmlns:a16="http://schemas.microsoft.com/office/drawing/2014/main" id="{CD7F6BD4-6A20-5A28-CA82-FD1C67F545B9}"/>
              </a:ext>
            </a:extLst>
          </p:cNvPr>
          <p:cNvSpPr>
            <a:spLocks noGrp="1"/>
          </p:cNvSpPr>
          <p:nvPr>
            <p:ph sz="half" idx="1"/>
          </p:nvPr>
        </p:nvSpPr>
        <p:spPr>
          <a:xfrm>
            <a:off x="1012151"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D556446E-C112-70E7-2D17-8C5949DD5E48}"/>
              </a:ext>
            </a:extLst>
          </p:cNvPr>
          <p:cNvSpPr>
            <a:spLocks noGrp="1"/>
          </p:cNvSpPr>
          <p:nvPr>
            <p:ph sz="half" idx="21"/>
          </p:nvPr>
        </p:nvSpPr>
        <p:spPr>
          <a:xfrm>
            <a:off x="3218350"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56011DC7-8B0F-6D73-C634-B95F1639CB23}"/>
              </a:ext>
            </a:extLst>
          </p:cNvPr>
          <p:cNvSpPr>
            <a:spLocks noGrp="1"/>
          </p:cNvSpPr>
          <p:nvPr>
            <p:ph sz="half" idx="22"/>
          </p:nvPr>
        </p:nvSpPr>
        <p:spPr>
          <a:xfrm>
            <a:off x="5424554"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CE6EFE17-26D0-FAF8-08B6-FA9A54D962A8}"/>
              </a:ext>
            </a:extLst>
          </p:cNvPr>
          <p:cNvSpPr>
            <a:spLocks noGrp="1"/>
          </p:cNvSpPr>
          <p:nvPr>
            <p:ph sz="half" idx="23"/>
          </p:nvPr>
        </p:nvSpPr>
        <p:spPr>
          <a:xfrm>
            <a:off x="7630730"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5" name="Content Placeholder 2">
            <a:extLst>
              <a:ext uri="{FF2B5EF4-FFF2-40B4-BE49-F238E27FC236}">
                <a16:creationId xmlns:a16="http://schemas.microsoft.com/office/drawing/2014/main" id="{CB6E5891-8CB5-0DDA-BC2B-5D0A5200D21E}"/>
              </a:ext>
            </a:extLst>
          </p:cNvPr>
          <p:cNvSpPr>
            <a:spLocks noGrp="1"/>
          </p:cNvSpPr>
          <p:nvPr>
            <p:ph sz="half" idx="25"/>
          </p:nvPr>
        </p:nvSpPr>
        <p:spPr>
          <a:xfrm>
            <a:off x="9743466"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1092979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ve Columns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03726"/>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19" name="Freeform: Shape 18">
            <a:extLst>
              <a:ext uri="{FF2B5EF4-FFF2-40B4-BE49-F238E27FC236}">
                <a16:creationId xmlns:a16="http://schemas.microsoft.com/office/drawing/2014/main" id="{45E62605-784D-609C-E933-F1D8E9D89BF1}"/>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0" name="Freeform: Shape 19">
            <a:extLst>
              <a:ext uri="{FF2B5EF4-FFF2-40B4-BE49-F238E27FC236}">
                <a16:creationId xmlns:a16="http://schemas.microsoft.com/office/drawing/2014/main" id="{91FDECA5-94D1-C4FD-4830-F4C38FD08AFD}"/>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21" name="Rectangle 20">
            <a:extLst>
              <a:ext uri="{FF2B5EF4-FFF2-40B4-BE49-F238E27FC236}">
                <a16:creationId xmlns:a16="http://schemas.microsoft.com/office/drawing/2014/main" id="{2482E265-DFC7-6D9F-7157-6CE38C1ECBAE}"/>
              </a:ext>
            </a:extLst>
          </p:cNvPr>
          <p:cNvSpPr/>
          <p:nvPr userDrawn="1"/>
        </p:nvSpPr>
        <p:spPr>
          <a:xfrm>
            <a:off x="10562707"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EF71AAA0-68F6-3D85-E32F-BE83DA268C6E}"/>
              </a:ext>
            </a:extLst>
          </p:cNvPr>
          <p:cNvSpPr/>
          <p:nvPr userDrawn="1"/>
        </p:nvSpPr>
        <p:spPr>
          <a:xfrm>
            <a:off x="3054170"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9" name="Rectangle 8">
            <a:extLst>
              <a:ext uri="{FF2B5EF4-FFF2-40B4-BE49-F238E27FC236}">
                <a16:creationId xmlns:a16="http://schemas.microsoft.com/office/drawing/2014/main" id="{D456A63F-F1B0-CCF8-5C9B-A2E373FB61BF}"/>
              </a:ext>
            </a:extLst>
          </p:cNvPr>
          <p:cNvSpPr/>
          <p:nvPr userDrawn="1"/>
        </p:nvSpPr>
        <p:spPr>
          <a:xfrm>
            <a:off x="3054170" y="2575916"/>
            <a:ext cx="1938789" cy="95725"/>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0" name="Rectangle 9">
            <a:extLst>
              <a:ext uri="{FF2B5EF4-FFF2-40B4-BE49-F238E27FC236}">
                <a16:creationId xmlns:a16="http://schemas.microsoft.com/office/drawing/2014/main" id="{4017A116-2AAD-687F-3988-6EE1AC143972}"/>
              </a:ext>
            </a:extLst>
          </p:cNvPr>
          <p:cNvSpPr/>
          <p:nvPr userDrawn="1"/>
        </p:nvSpPr>
        <p:spPr>
          <a:xfrm>
            <a:off x="5260258"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11" name="Rectangle 10">
            <a:extLst>
              <a:ext uri="{FF2B5EF4-FFF2-40B4-BE49-F238E27FC236}">
                <a16:creationId xmlns:a16="http://schemas.microsoft.com/office/drawing/2014/main" id="{09CD07F5-9CF2-ACAA-7C22-55591ABC6566}"/>
              </a:ext>
            </a:extLst>
          </p:cNvPr>
          <p:cNvSpPr/>
          <p:nvPr userDrawn="1"/>
        </p:nvSpPr>
        <p:spPr>
          <a:xfrm>
            <a:off x="5260258" y="2575916"/>
            <a:ext cx="1938789" cy="95725"/>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8" name="Rectangle 27">
            <a:extLst>
              <a:ext uri="{FF2B5EF4-FFF2-40B4-BE49-F238E27FC236}">
                <a16:creationId xmlns:a16="http://schemas.microsoft.com/office/drawing/2014/main" id="{15E6C73C-0E17-A473-EE69-09F931B0FDF1}"/>
              </a:ext>
            </a:extLst>
          </p:cNvPr>
          <p:cNvSpPr/>
          <p:nvPr userDrawn="1"/>
        </p:nvSpPr>
        <p:spPr>
          <a:xfrm>
            <a:off x="7466346"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29" name="Rectangle 28">
            <a:extLst>
              <a:ext uri="{FF2B5EF4-FFF2-40B4-BE49-F238E27FC236}">
                <a16:creationId xmlns:a16="http://schemas.microsoft.com/office/drawing/2014/main" id="{817239AE-88AD-7BC0-FAA9-C0901BB6331E}"/>
              </a:ext>
            </a:extLst>
          </p:cNvPr>
          <p:cNvSpPr/>
          <p:nvPr userDrawn="1"/>
        </p:nvSpPr>
        <p:spPr>
          <a:xfrm>
            <a:off x="7466346" y="2575916"/>
            <a:ext cx="1938789" cy="95725"/>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0" name="Rectangle 29">
            <a:extLst>
              <a:ext uri="{FF2B5EF4-FFF2-40B4-BE49-F238E27FC236}">
                <a16:creationId xmlns:a16="http://schemas.microsoft.com/office/drawing/2014/main" id="{F4CE560D-A867-6488-2491-3E574DB1B1D0}"/>
              </a:ext>
            </a:extLst>
          </p:cNvPr>
          <p:cNvSpPr/>
          <p:nvPr userDrawn="1"/>
        </p:nvSpPr>
        <p:spPr>
          <a:xfrm>
            <a:off x="847765"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1" name="Rectangle 30">
            <a:extLst>
              <a:ext uri="{FF2B5EF4-FFF2-40B4-BE49-F238E27FC236}">
                <a16:creationId xmlns:a16="http://schemas.microsoft.com/office/drawing/2014/main" id="{5400244E-73A1-1356-9D7A-D41057A4539F}"/>
              </a:ext>
            </a:extLst>
          </p:cNvPr>
          <p:cNvSpPr/>
          <p:nvPr userDrawn="1"/>
        </p:nvSpPr>
        <p:spPr>
          <a:xfrm>
            <a:off x="847765" y="2575916"/>
            <a:ext cx="1938789" cy="95725"/>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32" name="Picture Placeholder 14">
            <a:extLst>
              <a:ext uri="{FF2B5EF4-FFF2-40B4-BE49-F238E27FC236}">
                <a16:creationId xmlns:a16="http://schemas.microsoft.com/office/drawing/2014/main" id="{4984B2D1-3122-0916-B1B6-E7BBF788DFA0}"/>
              </a:ext>
            </a:extLst>
          </p:cNvPr>
          <p:cNvSpPr>
            <a:spLocks noGrp="1"/>
          </p:cNvSpPr>
          <p:nvPr>
            <p:ph type="pic" sz="quarter" idx="17"/>
          </p:nvPr>
        </p:nvSpPr>
        <p:spPr>
          <a:xfrm>
            <a:off x="848082"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3" name="Picture Placeholder 14">
            <a:extLst>
              <a:ext uri="{FF2B5EF4-FFF2-40B4-BE49-F238E27FC236}">
                <a16:creationId xmlns:a16="http://schemas.microsoft.com/office/drawing/2014/main" id="{6A229B46-1670-04B8-A2C5-B3990FBEAFAA}"/>
              </a:ext>
            </a:extLst>
          </p:cNvPr>
          <p:cNvSpPr>
            <a:spLocks noGrp="1"/>
          </p:cNvSpPr>
          <p:nvPr>
            <p:ph type="pic" sz="quarter" idx="18"/>
          </p:nvPr>
        </p:nvSpPr>
        <p:spPr>
          <a:xfrm>
            <a:off x="3054170"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4" name="Picture Placeholder 14">
            <a:extLst>
              <a:ext uri="{FF2B5EF4-FFF2-40B4-BE49-F238E27FC236}">
                <a16:creationId xmlns:a16="http://schemas.microsoft.com/office/drawing/2014/main" id="{C9A045A7-2594-EDB6-61FF-0BC411C6FDD6}"/>
              </a:ext>
            </a:extLst>
          </p:cNvPr>
          <p:cNvSpPr>
            <a:spLocks noGrp="1"/>
          </p:cNvSpPr>
          <p:nvPr>
            <p:ph type="pic" sz="quarter" idx="19"/>
          </p:nvPr>
        </p:nvSpPr>
        <p:spPr>
          <a:xfrm>
            <a:off x="5260258"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5" name="Picture Placeholder 14">
            <a:extLst>
              <a:ext uri="{FF2B5EF4-FFF2-40B4-BE49-F238E27FC236}">
                <a16:creationId xmlns:a16="http://schemas.microsoft.com/office/drawing/2014/main" id="{85FDC7E8-F1DB-673E-09B0-91767D3596F1}"/>
              </a:ext>
            </a:extLst>
          </p:cNvPr>
          <p:cNvSpPr>
            <a:spLocks noGrp="1"/>
          </p:cNvSpPr>
          <p:nvPr>
            <p:ph type="pic" sz="quarter" idx="20"/>
          </p:nvPr>
        </p:nvSpPr>
        <p:spPr>
          <a:xfrm>
            <a:off x="7466346"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40" name="Rectangle 39">
            <a:extLst>
              <a:ext uri="{FF2B5EF4-FFF2-40B4-BE49-F238E27FC236}">
                <a16:creationId xmlns:a16="http://schemas.microsoft.com/office/drawing/2014/main" id="{A1515610-C7DF-AAF4-CBAC-6F6C0D8C9216}"/>
              </a:ext>
            </a:extLst>
          </p:cNvPr>
          <p:cNvSpPr/>
          <p:nvPr userDrawn="1"/>
        </p:nvSpPr>
        <p:spPr>
          <a:xfrm>
            <a:off x="9579083" y="2671643"/>
            <a:ext cx="1938789" cy="3420119"/>
          </a:xfrm>
          <a:prstGeom prst="rect">
            <a:avLst/>
          </a:prstGeom>
          <a:gradFill flip="none" rotWithShape="1">
            <a:gsLst>
              <a:gs pos="0">
                <a:srgbClr val="EBEBEB"/>
              </a:gs>
              <a:gs pos="8000">
                <a:schemeClr val="bg1"/>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1" name="Rectangle 40">
            <a:extLst>
              <a:ext uri="{FF2B5EF4-FFF2-40B4-BE49-F238E27FC236}">
                <a16:creationId xmlns:a16="http://schemas.microsoft.com/office/drawing/2014/main" id="{16622B10-8861-540B-7CB3-CEF185C77809}"/>
              </a:ext>
            </a:extLst>
          </p:cNvPr>
          <p:cNvSpPr/>
          <p:nvPr userDrawn="1"/>
        </p:nvSpPr>
        <p:spPr>
          <a:xfrm>
            <a:off x="9579083" y="2575916"/>
            <a:ext cx="1938789" cy="95725"/>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42" name="Picture Placeholder 14">
            <a:extLst>
              <a:ext uri="{FF2B5EF4-FFF2-40B4-BE49-F238E27FC236}">
                <a16:creationId xmlns:a16="http://schemas.microsoft.com/office/drawing/2014/main" id="{26D773C5-8EBF-785E-D6E0-6D5D1A40DB26}"/>
              </a:ext>
            </a:extLst>
          </p:cNvPr>
          <p:cNvSpPr>
            <a:spLocks noGrp="1"/>
          </p:cNvSpPr>
          <p:nvPr>
            <p:ph type="pic" sz="quarter" idx="24"/>
          </p:nvPr>
        </p:nvSpPr>
        <p:spPr>
          <a:xfrm>
            <a:off x="9579083" y="1437156"/>
            <a:ext cx="1938789" cy="1138760"/>
          </a:xfr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 name="Text Placeholder 9">
            <a:extLst>
              <a:ext uri="{FF2B5EF4-FFF2-40B4-BE49-F238E27FC236}">
                <a16:creationId xmlns:a16="http://schemas.microsoft.com/office/drawing/2014/main" id="{425E6FC1-C63E-AC62-8B3D-E4FEB36A5382}"/>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
        <p:nvSpPr>
          <p:cNvPr id="4" name="Content Placeholder 2">
            <a:extLst>
              <a:ext uri="{FF2B5EF4-FFF2-40B4-BE49-F238E27FC236}">
                <a16:creationId xmlns:a16="http://schemas.microsoft.com/office/drawing/2014/main" id="{62A69B23-4E6C-DDB8-7DF4-1A06B516206E}"/>
              </a:ext>
            </a:extLst>
          </p:cNvPr>
          <p:cNvSpPr>
            <a:spLocks noGrp="1"/>
          </p:cNvSpPr>
          <p:nvPr>
            <p:ph sz="half" idx="1"/>
          </p:nvPr>
        </p:nvSpPr>
        <p:spPr>
          <a:xfrm>
            <a:off x="1012151"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5" name="Content Placeholder 2">
            <a:extLst>
              <a:ext uri="{FF2B5EF4-FFF2-40B4-BE49-F238E27FC236}">
                <a16:creationId xmlns:a16="http://schemas.microsoft.com/office/drawing/2014/main" id="{BB80A32C-3BD3-3013-8790-4D290B8DC386}"/>
              </a:ext>
            </a:extLst>
          </p:cNvPr>
          <p:cNvSpPr>
            <a:spLocks noGrp="1"/>
          </p:cNvSpPr>
          <p:nvPr>
            <p:ph sz="half" idx="21"/>
          </p:nvPr>
        </p:nvSpPr>
        <p:spPr>
          <a:xfrm>
            <a:off x="3218350"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2" name="Content Placeholder 2">
            <a:extLst>
              <a:ext uri="{FF2B5EF4-FFF2-40B4-BE49-F238E27FC236}">
                <a16:creationId xmlns:a16="http://schemas.microsoft.com/office/drawing/2014/main" id="{72B8396C-DA51-3B83-BBD2-CA1B661A605E}"/>
              </a:ext>
            </a:extLst>
          </p:cNvPr>
          <p:cNvSpPr>
            <a:spLocks noGrp="1"/>
          </p:cNvSpPr>
          <p:nvPr>
            <p:ph sz="half" idx="22"/>
          </p:nvPr>
        </p:nvSpPr>
        <p:spPr>
          <a:xfrm>
            <a:off x="5424554"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3" name="Content Placeholder 2">
            <a:extLst>
              <a:ext uri="{FF2B5EF4-FFF2-40B4-BE49-F238E27FC236}">
                <a16:creationId xmlns:a16="http://schemas.microsoft.com/office/drawing/2014/main" id="{52266CE1-224C-22E6-D679-A30988302DE7}"/>
              </a:ext>
            </a:extLst>
          </p:cNvPr>
          <p:cNvSpPr>
            <a:spLocks noGrp="1"/>
          </p:cNvSpPr>
          <p:nvPr>
            <p:ph sz="half" idx="23"/>
          </p:nvPr>
        </p:nvSpPr>
        <p:spPr>
          <a:xfrm>
            <a:off x="7630730"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
        <p:nvSpPr>
          <p:cNvPr id="14" name="Content Placeholder 2">
            <a:extLst>
              <a:ext uri="{FF2B5EF4-FFF2-40B4-BE49-F238E27FC236}">
                <a16:creationId xmlns:a16="http://schemas.microsoft.com/office/drawing/2014/main" id="{01D82467-1F58-19E4-5B9E-757AF42D8651}"/>
              </a:ext>
            </a:extLst>
          </p:cNvPr>
          <p:cNvSpPr>
            <a:spLocks noGrp="1"/>
          </p:cNvSpPr>
          <p:nvPr>
            <p:ph sz="half" idx="25"/>
          </p:nvPr>
        </p:nvSpPr>
        <p:spPr>
          <a:xfrm>
            <a:off x="9743466" y="2840507"/>
            <a:ext cx="1660125" cy="3249572"/>
          </a:xfrm>
        </p:spPr>
        <p:txBody>
          <a:bodyPr>
            <a:normAutofit/>
          </a:bodyPr>
          <a:lstStyle>
            <a:lvl1pPr marL="151287" indent="-151287">
              <a:lnSpc>
                <a:spcPct val="100000"/>
              </a:lnSpc>
              <a:spcBef>
                <a:spcPts val="1059"/>
              </a:spcBef>
              <a:buFont typeface="Arial" panose="020B0604020202020204" pitchFamily="34" charset="0"/>
              <a:buChar char="•"/>
              <a:defRPr sz="1400">
                <a:latin typeface="Arial" panose="020B0604020202020204" pitchFamily="34" charset="0"/>
                <a:cs typeface="Arial" panose="020B0604020202020204" pitchFamily="34" charset="0"/>
              </a:defRPr>
            </a:lvl1pPr>
            <a:lvl2pPr marL="695884" indent="-252146">
              <a:lnSpc>
                <a:spcPct val="100000"/>
              </a:lnSpc>
              <a:spcBef>
                <a:spcPts val="1059"/>
              </a:spcBef>
              <a:buFont typeface="Arial" panose="020B0604020202020204" pitchFamily="34" charset="0"/>
              <a:buChar char="•"/>
              <a:defRPr sz="1200">
                <a:latin typeface="Arial" panose="020B0604020202020204" pitchFamily="34" charset="0"/>
                <a:cs typeface="Arial" panose="020B0604020202020204" pitchFamily="34" charset="0"/>
              </a:defRPr>
            </a:lvl2pPr>
            <a:lvl3pPr marL="1038765" indent="-151287">
              <a:lnSpc>
                <a:spcPct val="100000"/>
              </a:lnSpc>
              <a:spcBef>
                <a:spcPts val="1059"/>
              </a:spcBef>
              <a:buFont typeface="Arial" panose="020B0604020202020204" pitchFamily="34" charset="0"/>
              <a:buChar char="•"/>
              <a:defRPr sz="971"/>
            </a:lvl3pPr>
            <a:lvl4pPr marL="1482504" indent="-151287">
              <a:lnSpc>
                <a:spcPct val="100000"/>
              </a:lnSpc>
              <a:spcBef>
                <a:spcPts val="1059"/>
              </a:spcBef>
              <a:buFont typeface="Arial" panose="020B0604020202020204" pitchFamily="34" charset="0"/>
              <a:buChar char="•"/>
              <a:defRPr sz="971"/>
            </a:lvl4pPr>
            <a:lvl5pPr marL="1926244" indent="-151287">
              <a:lnSpc>
                <a:spcPct val="100000"/>
              </a:lnSpc>
              <a:spcBef>
                <a:spcPts val="1059"/>
              </a:spcBef>
              <a:buFont typeface="Arial" panose="020B0604020202020204" pitchFamily="34" charset="0"/>
              <a:buChar char="•"/>
              <a:defRPr sz="971"/>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323424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Blank with Title - Blue">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182D56"/>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4" name="Freeform: Shape 3">
            <a:extLst>
              <a:ext uri="{FF2B5EF4-FFF2-40B4-BE49-F238E27FC236}">
                <a16:creationId xmlns:a16="http://schemas.microsoft.com/office/drawing/2014/main" id="{BB9AA4A5-8DC3-9DE0-26DA-424255456EEE}"/>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213F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BA9E454C-0B66-B723-F232-662A9521E2AB}"/>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Rectangle 5">
            <a:extLst>
              <a:ext uri="{FF2B5EF4-FFF2-40B4-BE49-F238E27FC236}">
                <a16:creationId xmlns:a16="http://schemas.microsoft.com/office/drawing/2014/main" id="{2FA3D08A-24FC-07E3-416C-E3A831B1B78F}"/>
              </a:ext>
            </a:extLst>
          </p:cNvPr>
          <p:cNvSpPr/>
          <p:nvPr userDrawn="1"/>
        </p:nvSpPr>
        <p:spPr>
          <a:xfrm>
            <a:off x="10562707" y="-2996"/>
            <a:ext cx="1629295" cy="181760"/>
          </a:xfrm>
          <a:prstGeom prst="rect">
            <a:avLst/>
          </a:prstGeom>
          <a:solidFill>
            <a:srgbClr val="182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 name="Text Placeholder 9">
            <a:extLst>
              <a:ext uri="{FF2B5EF4-FFF2-40B4-BE49-F238E27FC236}">
                <a16:creationId xmlns:a16="http://schemas.microsoft.com/office/drawing/2014/main" id="{4FEA7ED5-678D-FA82-2704-EB9903BA6837}"/>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1"/>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28729387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Blank with Title - Teal">
    <p:spTree>
      <p:nvGrpSpPr>
        <p:cNvPr id="1" name=""/>
        <p:cNvGrpSpPr/>
        <p:nvPr/>
      </p:nvGrpSpPr>
      <p:grpSpPr>
        <a:xfrm>
          <a:off x="0" y="0"/>
          <a:ext cx="0" cy="0"/>
          <a:chOff x="0" y="0"/>
          <a:chExt cx="0" cy="0"/>
        </a:xfrm>
      </p:grpSpPr>
      <p:sp>
        <p:nvSpPr>
          <p:cNvPr id="2" name="Title 1"/>
          <p:cNvSpPr>
            <a:spLocks noGrp="1"/>
          </p:cNvSpPr>
          <p:nvPr>
            <p:ph type="title"/>
          </p:nvPr>
        </p:nvSpPr>
        <p:spPr>
          <a:xfrm>
            <a:off x="838200" y="486935"/>
            <a:ext cx="10515600" cy="538200"/>
          </a:xfrm>
        </p:spPr>
        <p:txBody>
          <a:bodyPr>
            <a:normAutofit/>
          </a:bodyPr>
          <a:lstStyle>
            <a:lvl1pPr>
              <a:defRPr sz="2824" b="1" i="0">
                <a:solidFill>
                  <a:srgbClr val="04ACA0"/>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4" name="Freeform: Shape 3">
            <a:extLst>
              <a:ext uri="{FF2B5EF4-FFF2-40B4-BE49-F238E27FC236}">
                <a16:creationId xmlns:a16="http://schemas.microsoft.com/office/drawing/2014/main" id="{473D50C9-91A0-19F6-5B8A-A93D9A620971}"/>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D8008219-2D85-50A8-6A28-E40A85118E2A}"/>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Rectangle 5">
            <a:extLst>
              <a:ext uri="{FF2B5EF4-FFF2-40B4-BE49-F238E27FC236}">
                <a16:creationId xmlns:a16="http://schemas.microsoft.com/office/drawing/2014/main" id="{CB4A3012-FCB6-A218-AA2B-28C06FF7A492}"/>
              </a:ext>
            </a:extLst>
          </p:cNvPr>
          <p:cNvSpPr/>
          <p:nvPr userDrawn="1"/>
        </p:nvSpPr>
        <p:spPr>
          <a:xfrm>
            <a:off x="10562707" y="-2996"/>
            <a:ext cx="1629295" cy="18176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588"/>
          </a:p>
        </p:txBody>
      </p:sp>
      <p:sp>
        <p:nvSpPr>
          <p:cNvPr id="3" name="Text Placeholder 9">
            <a:extLst>
              <a:ext uri="{FF2B5EF4-FFF2-40B4-BE49-F238E27FC236}">
                <a16:creationId xmlns:a16="http://schemas.microsoft.com/office/drawing/2014/main" id="{0A602C70-4CFE-1868-8724-21B18B225302}"/>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195097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with Title - Green">
    <p:spTree>
      <p:nvGrpSpPr>
        <p:cNvPr id="1" name=""/>
        <p:cNvGrpSpPr/>
        <p:nvPr/>
      </p:nvGrpSpPr>
      <p:grpSpPr>
        <a:xfrm>
          <a:off x="0" y="0"/>
          <a:ext cx="0" cy="0"/>
          <a:chOff x="0" y="0"/>
          <a:chExt cx="0" cy="0"/>
        </a:xfrm>
      </p:grpSpPr>
      <p:sp>
        <p:nvSpPr>
          <p:cNvPr id="2" name="Title 1"/>
          <p:cNvSpPr>
            <a:spLocks noGrp="1"/>
          </p:cNvSpPr>
          <p:nvPr>
            <p:ph type="title"/>
          </p:nvPr>
        </p:nvSpPr>
        <p:spPr>
          <a:xfrm>
            <a:off x="838200" y="484095"/>
            <a:ext cx="10515600" cy="540572"/>
          </a:xfrm>
        </p:spPr>
        <p:txBody>
          <a:bodyPr>
            <a:normAutofit/>
          </a:bodyPr>
          <a:lstStyle>
            <a:lvl1pPr>
              <a:defRPr sz="2824" b="1" i="0">
                <a:solidFill>
                  <a:srgbClr val="003726"/>
                </a:solidFill>
                <a:latin typeface="+mj-lt"/>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a:xfrm>
            <a:off x="9276229" y="6368948"/>
            <a:ext cx="2743200" cy="365125"/>
          </a:xfrm>
          <a:prstGeom prst="rect">
            <a:avLst/>
          </a:prstGeom>
        </p:spPr>
        <p:txBody>
          <a:bodyPr/>
          <a:lstStyle/>
          <a:p>
            <a:fld id="{16443700-FE96-4142-B956-B04A7709DD14}" type="slidenum">
              <a:t>‹#›</a:t>
            </a:fld>
            <a:endParaRPr lang="en-US"/>
          </a:p>
        </p:txBody>
      </p:sp>
      <p:sp>
        <p:nvSpPr>
          <p:cNvPr id="4" name="Freeform: Shape 3">
            <a:extLst>
              <a:ext uri="{FF2B5EF4-FFF2-40B4-BE49-F238E27FC236}">
                <a16:creationId xmlns:a16="http://schemas.microsoft.com/office/drawing/2014/main" id="{47A2EF7D-ACC3-3566-0F79-389AA25AC9FA}"/>
              </a:ext>
            </a:extLst>
          </p:cNvPr>
          <p:cNvSpPr/>
          <p:nvPr userDrawn="1"/>
        </p:nvSpPr>
        <p:spPr>
          <a:xfrm>
            <a:off x="10562705" y="3"/>
            <a:ext cx="1629295" cy="316231"/>
          </a:xfrm>
          <a:custGeom>
            <a:avLst/>
            <a:gdLst>
              <a:gd name="connsiteX0" fmla="*/ 140677 w 1846534"/>
              <a:gd name="connsiteY0" fmla="*/ 0 h 358395"/>
              <a:gd name="connsiteX1" fmla="*/ 1846534 w 1846534"/>
              <a:gd name="connsiteY1" fmla="*/ 0 h 358395"/>
              <a:gd name="connsiteX2" fmla="*/ 1846534 w 1846534"/>
              <a:gd name="connsiteY2" fmla="*/ 358395 h 358395"/>
              <a:gd name="connsiteX3" fmla="*/ 140677 w 1846534"/>
              <a:gd name="connsiteY3" fmla="*/ 358395 h 358395"/>
              <a:gd name="connsiteX4" fmla="*/ 0 w 1846534"/>
              <a:gd name="connsiteY4" fmla="*/ 217718 h 358395"/>
              <a:gd name="connsiteX5" fmla="*/ 0 w 1846534"/>
              <a:gd name="connsiteY5" fmla="*/ 140677 h 358395"/>
              <a:gd name="connsiteX6" fmla="*/ 140677 w 1846534"/>
              <a:gd name="connsiteY6" fmla="*/ 0 h 35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6534" h="358395">
                <a:moveTo>
                  <a:pt x="140677" y="0"/>
                </a:moveTo>
                <a:lnTo>
                  <a:pt x="1846534" y="0"/>
                </a:lnTo>
                <a:lnTo>
                  <a:pt x="1846534" y="358395"/>
                </a:lnTo>
                <a:lnTo>
                  <a:pt x="140677" y="358395"/>
                </a:lnTo>
                <a:cubicBezTo>
                  <a:pt x="62983" y="358395"/>
                  <a:pt x="0" y="295412"/>
                  <a:pt x="0" y="217718"/>
                </a:cubicBezTo>
                <a:lnTo>
                  <a:pt x="0" y="140677"/>
                </a:lnTo>
                <a:cubicBezTo>
                  <a:pt x="0" y="62983"/>
                  <a:pt x="62983" y="0"/>
                  <a:pt x="14067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5" name="Freeform: Shape 4">
            <a:extLst>
              <a:ext uri="{FF2B5EF4-FFF2-40B4-BE49-F238E27FC236}">
                <a16:creationId xmlns:a16="http://schemas.microsoft.com/office/drawing/2014/main" id="{1B1FB278-6FF0-679E-1ACA-3BF0D407C6F7}"/>
              </a:ext>
            </a:extLst>
          </p:cNvPr>
          <p:cNvSpPr/>
          <p:nvPr userDrawn="1"/>
        </p:nvSpPr>
        <p:spPr>
          <a:xfrm>
            <a:off x="6096001" y="1"/>
            <a:ext cx="6240088" cy="181760"/>
          </a:xfrm>
          <a:custGeom>
            <a:avLst/>
            <a:gdLst>
              <a:gd name="connsiteX0" fmla="*/ 4375 w 7072099"/>
              <a:gd name="connsiteY0" fmla="*/ 0 h 205995"/>
              <a:gd name="connsiteX1" fmla="*/ 7067724 w 7072099"/>
              <a:gd name="connsiteY1" fmla="*/ 0 h 205995"/>
              <a:gd name="connsiteX2" fmla="*/ 7072099 w 7072099"/>
              <a:gd name="connsiteY2" fmla="*/ 21667 h 205995"/>
              <a:gd name="connsiteX3" fmla="*/ 7072099 w 7072099"/>
              <a:gd name="connsiteY3" fmla="*/ 86893 h 205995"/>
              <a:gd name="connsiteX4" fmla="*/ 6952997 w 7072099"/>
              <a:gd name="connsiteY4" fmla="*/ 205995 h 205995"/>
              <a:gd name="connsiteX5" fmla="*/ 119102 w 7072099"/>
              <a:gd name="connsiteY5" fmla="*/ 205995 h 205995"/>
              <a:gd name="connsiteX6" fmla="*/ 0 w 7072099"/>
              <a:gd name="connsiteY6" fmla="*/ 86893 h 205995"/>
              <a:gd name="connsiteX7" fmla="*/ 0 w 7072099"/>
              <a:gd name="connsiteY7" fmla="*/ 21667 h 205995"/>
              <a:gd name="connsiteX8" fmla="*/ 4375 w 7072099"/>
              <a:gd name="connsiteY8" fmla="*/ 0 h 205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72099" h="205995">
                <a:moveTo>
                  <a:pt x="4375" y="0"/>
                </a:moveTo>
                <a:lnTo>
                  <a:pt x="7067724" y="0"/>
                </a:lnTo>
                <a:lnTo>
                  <a:pt x="7072099" y="21667"/>
                </a:lnTo>
                <a:lnTo>
                  <a:pt x="7072099" y="86893"/>
                </a:lnTo>
                <a:cubicBezTo>
                  <a:pt x="7072099" y="152671"/>
                  <a:pt x="7018775" y="205995"/>
                  <a:pt x="6952997" y="205995"/>
                </a:cubicBezTo>
                <a:lnTo>
                  <a:pt x="119102" y="205995"/>
                </a:lnTo>
                <a:cubicBezTo>
                  <a:pt x="53324" y="205995"/>
                  <a:pt x="0" y="152671"/>
                  <a:pt x="0" y="86893"/>
                </a:cubicBezTo>
                <a:lnTo>
                  <a:pt x="0" y="21667"/>
                </a:lnTo>
                <a:lnTo>
                  <a:pt x="4375" y="0"/>
                </a:lnTo>
                <a:close/>
              </a:path>
            </a:pathLst>
          </a:cu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1"/>
          </a:p>
        </p:txBody>
      </p:sp>
      <p:sp>
        <p:nvSpPr>
          <p:cNvPr id="6" name="Rectangle 5">
            <a:extLst>
              <a:ext uri="{FF2B5EF4-FFF2-40B4-BE49-F238E27FC236}">
                <a16:creationId xmlns:a16="http://schemas.microsoft.com/office/drawing/2014/main" id="{3BA57657-A10C-8FE1-A80A-EE5A9436D7F6}"/>
              </a:ext>
            </a:extLst>
          </p:cNvPr>
          <p:cNvSpPr/>
          <p:nvPr userDrawn="1"/>
        </p:nvSpPr>
        <p:spPr>
          <a:xfrm>
            <a:off x="10562707" y="-2996"/>
            <a:ext cx="1629295" cy="181760"/>
          </a:xfrm>
          <a:prstGeom prst="rect">
            <a:avLst/>
          </a:prstGeom>
          <a:solidFill>
            <a:srgbClr val="003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 name="Text Placeholder 9">
            <a:extLst>
              <a:ext uri="{FF2B5EF4-FFF2-40B4-BE49-F238E27FC236}">
                <a16:creationId xmlns:a16="http://schemas.microsoft.com/office/drawing/2014/main" id="{154AF773-87ED-9A04-2CBB-5886DFB5AEC0}"/>
              </a:ext>
            </a:extLst>
          </p:cNvPr>
          <p:cNvSpPr>
            <a:spLocks noGrp="1"/>
          </p:cNvSpPr>
          <p:nvPr>
            <p:ph type="body" sz="quarter" idx="13" hasCustomPrompt="1"/>
          </p:nvPr>
        </p:nvSpPr>
        <p:spPr>
          <a:xfrm>
            <a:off x="838973" y="935894"/>
            <a:ext cx="5176212" cy="237596"/>
          </a:xfrm>
        </p:spPr>
        <p:txBody>
          <a:bodyPr>
            <a:noAutofit/>
          </a:bodyPr>
          <a:lstStyle>
            <a:lvl1pPr marL="0" indent="0">
              <a:buNone/>
              <a:defRPr sz="1600" b="1">
                <a:solidFill>
                  <a:schemeClr val="accent2"/>
                </a:solidFill>
                <a:latin typeface="Arial" panose="020B0604020202020204" pitchFamily="34" charset="0"/>
                <a:cs typeface="Arial" panose="020B0604020202020204" pitchFamily="34" charset="0"/>
              </a:defRPr>
            </a:lvl1pPr>
            <a:lvl2pPr marL="443740" indent="0">
              <a:buNone/>
              <a:defRPr sz="971"/>
            </a:lvl2pPr>
            <a:lvl3pPr marL="887478" indent="0">
              <a:buNone/>
              <a:defRPr sz="971"/>
            </a:lvl3pPr>
            <a:lvl4pPr marL="1331217" indent="0">
              <a:buNone/>
              <a:defRPr sz="971"/>
            </a:lvl4pPr>
            <a:lvl5pPr marL="1774956" indent="0">
              <a:buNone/>
              <a:defRPr sz="971"/>
            </a:lvl5pPr>
          </a:lstStyle>
          <a:p>
            <a:pPr lvl="0"/>
            <a:r>
              <a:rPr lang="en-US"/>
              <a:t>Click to add subtitle</a:t>
            </a:r>
          </a:p>
        </p:txBody>
      </p:sp>
    </p:spTree>
    <p:extLst>
      <p:ext uri="{BB962C8B-B14F-4D97-AF65-F5344CB8AC3E}">
        <p14:creationId xmlns:p14="http://schemas.microsoft.com/office/powerpoint/2010/main" val="40812746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ue Fill - Image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Picture Placeholder 4">
            <a:extLst>
              <a:ext uri="{FF2B5EF4-FFF2-40B4-BE49-F238E27FC236}">
                <a16:creationId xmlns:a16="http://schemas.microsoft.com/office/drawing/2014/main" id="{F63D51EF-0DFB-B0FA-DED6-4837EE1A1DAF}"/>
              </a:ext>
            </a:extLst>
          </p:cNvPr>
          <p:cNvSpPr>
            <a:spLocks noGrp="1"/>
          </p:cNvSpPr>
          <p:nvPr>
            <p:ph type="pic" sz="quarter" idx="13"/>
          </p:nvPr>
        </p:nvSpPr>
        <p:spPr>
          <a:xfrm>
            <a:off x="0" y="0"/>
            <a:ext cx="12192000" cy="6191251"/>
          </a:xfrm>
        </p:spPr>
        <p:txBody>
          <a:bodyPr/>
          <a:lstStyle>
            <a:lvl1pPr>
              <a:defRPr>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4567032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al Fill - Image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a:p>
        </p:txBody>
      </p:sp>
      <p:sp>
        <p:nvSpPr>
          <p:cNvPr id="5" name="Picture Placeholder 4">
            <a:extLst>
              <a:ext uri="{FF2B5EF4-FFF2-40B4-BE49-F238E27FC236}">
                <a16:creationId xmlns:a16="http://schemas.microsoft.com/office/drawing/2014/main" id="{14E1C461-BBE3-DD8A-0786-0C887EA7DBD3}"/>
              </a:ext>
            </a:extLst>
          </p:cNvPr>
          <p:cNvSpPr>
            <a:spLocks noGrp="1"/>
          </p:cNvSpPr>
          <p:nvPr>
            <p:ph type="pic" sz="quarter" idx="13"/>
          </p:nvPr>
        </p:nvSpPr>
        <p:spPr>
          <a:xfrm>
            <a:off x="0" y="0"/>
            <a:ext cx="12192000" cy="6191251"/>
          </a:xfrm>
          <a:noFill/>
        </p:spPr>
        <p:txBody>
          <a:bodyPr/>
          <a:lstStyle>
            <a:lvl1pPr>
              <a:defRPr>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1425673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Green Fill - Image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a:p>
        </p:txBody>
      </p:sp>
      <p:sp>
        <p:nvSpPr>
          <p:cNvPr id="3" name="Picture Placeholder 4">
            <a:extLst>
              <a:ext uri="{FF2B5EF4-FFF2-40B4-BE49-F238E27FC236}">
                <a16:creationId xmlns:a16="http://schemas.microsoft.com/office/drawing/2014/main" id="{93E0AB2C-FDD0-F578-9F8C-CF65B9FA8692}"/>
              </a:ext>
            </a:extLst>
          </p:cNvPr>
          <p:cNvSpPr>
            <a:spLocks noGrp="1"/>
          </p:cNvSpPr>
          <p:nvPr>
            <p:ph type="pic" sz="quarter" idx="13"/>
          </p:nvPr>
        </p:nvSpPr>
        <p:spPr>
          <a:xfrm>
            <a:off x="0" y="0"/>
            <a:ext cx="12192000" cy="6191251"/>
          </a:xfrm>
        </p:spPr>
        <p:txBody>
          <a:bodyPr/>
          <a:lstStyle>
            <a:lvl1pPr>
              <a:defRPr>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8497448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ue Fill - Image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Slide Number Placeholder 3"/>
          <p:cNvSpPr>
            <a:spLocks noGrp="1"/>
          </p:cNvSpPr>
          <p:nvPr>
            <p:ph type="sldNum" sz="quarter" idx="12"/>
          </p:nvPr>
        </p:nvSpPr>
        <p:spPr>
          <a:xfrm>
            <a:off x="9276229" y="6368948"/>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5" y="6356351"/>
            <a:ext cx="3877380" cy="365125"/>
          </a:xfrm>
          <a:prstGeom prst="rect">
            <a:avLst/>
          </a:prstGeom>
        </p:spPr>
        <p:txBody>
          <a:bodyPr vert="horz" lIns="80683" tIns="40341" rIns="80683"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5" b="0" i="0" spc="0" baseline="0">
                <a:solidFill>
                  <a:schemeClr val="bg1"/>
                </a:solidFill>
                <a:latin typeface="Arial" panose="020B0604020202020204" pitchFamily="34" charset="0"/>
              </a:rPr>
              <a:t>©  VMG Holdings LLC.  All Rights Reserved.  </a:t>
            </a:r>
            <a:r>
              <a:rPr lang="en-US" sz="795" b="1" i="0" spc="0" baseline="0">
                <a:solidFill>
                  <a:schemeClr val="bg1"/>
                </a:solidFill>
                <a:latin typeface="Arial" panose="020B0604020202020204" pitchFamily="34" charset="0"/>
              </a:rPr>
              <a:t>|  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5" y="6401685"/>
            <a:ext cx="254644" cy="272833"/>
          </a:xfrm>
          <a:prstGeom prst="rect">
            <a:avLst/>
          </a:prstGeom>
        </p:spPr>
      </p:pic>
      <p:sp>
        <p:nvSpPr>
          <p:cNvPr id="3" name="Picture Placeholder 4">
            <a:extLst>
              <a:ext uri="{FF2B5EF4-FFF2-40B4-BE49-F238E27FC236}">
                <a16:creationId xmlns:a16="http://schemas.microsoft.com/office/drawing/2014/main" id="{4EA7C2C5-F987-573F-97A4-CF431BE53052}"/>
              </a:ext>
            </a:extLst>
          </p:cNvPr>
          <p:cNvSpPr>
            <a:spLocks noGrp="1"/>
          </p:cNvSpPr>
          <p:nvPr>
            <p:ph type="pic" sz="quarter" idx="13"/>
          </p:nvPr>
        </p:nvSpPr>
        <p:spPr>
          <a:xfrm>
            <a:off x="0" y="0"/>
            <a:ext cx="12192000" cy="6191251"/>
          </a:xfrm>
        </p:spPr>
        <p:txBody>
          <a:bodyPr/>
          <a:lstStyle>
            <a:lvl1pPr>
              <a:defRPr>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9413780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l Fill - Image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a:p>
        </p:txBody>
      </p:sp>
      <p:sp>
        <p:nvSpPr>
          <p:cNvPr id="4" name="Slide Number Placeholder 3"/>
          <p:cNvSpPr>
            <a:spLocks noGrp="1"/>
          </p:cNvSpPr>
          <p:nvPr>
            <p:ph type="sldNum" sz="quarter" idx="12"/>
          </p:nvPr>
        </p:nvSpPr>
        <p:spPr>
          <a:xfrm>
            <a:off x="9276229" y="6368948"/>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5" y="6356351"/>
            <a:ext cx="3877380" cy="365125"/>
          </a:xfrm>
          <a:prstGeom prst="rect">
            <a:avLst/>
          </a:prstGeom>
        </p:spPr>
        <p:txBody>
          <a:bodyPr vert="horz" lIns="80683" tIns="40341" rIns="80683"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5" b="0" i="0" spc="0" baseline="0">
                <a:solidFill>
                  <a:schemeClr val="bg1"/>
                </a:solidFill>
                <a:latin typeface="Arial" panose="020B0604020202020204" pitchFamily="34" charset="0"/>
              </a:rPr>
              <a:t>©  VMG Holdings LLC.  All Rights Reserved.  </a:t>
            </a:r>
            <a:r>
              <a:rPr lang="en-US" sz="795" b="1" i="0" spc="0" baseline="0">
                <a:solidFill>
                  <a:schemeClr val="bg1"/>
                </a:solidFill>
                <a:latin typeface="Arial" panose="020B0604020202020204" pitchFamily="34" charset="0"/>
              </a:rPr>
              <a:t>|  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5" y="6401685"/>
            <a:ext cx="254644" cy="272833"/>
          </a:xfrm>
          <a:prstGeom prst="rect">
            <a:avLst/>
          </a:prstGeom>
        </p:spPr>
      </p:pic>
      <p:sp>
        <p:nvSpPr>
          <p:cNvPr id="3" name="Picture Placeholder 4">
            <a:extLst>
              <a:ext uri="{FF2B5EF4-FFF2-40B4-BE49-F238E27FC236}">
                <a16:creationId xmlns:a16="http://schemas.microsoft.com/office/drawing/2014/main" id="{484DC2B5-EEA9-A809-B492-7BCBBB0CD4D7}"/>
              </a:ext>
            </a:extLst>
          </p:cNvPr>
          <p:cNvSpPr>
            <a:spLocks noGrp="1"/>
          </p:cNvSpPr>
          <p:nvPr>
            <p:ph type="pic" sz="quarter" idx="13"/>
          </p:nvPr>
        </p:nvSpPr>
        <p:spPr>
          <a:xfrm>
            <a:off x="0" y="0"/>
            <a:ext cx="12192000" cy="6191251"/>
          </a:xfrm>
          <a:noFill/>
        </p:spPr>
        <p:txBody>
          <a:bodyPr/>
          <a:lstStyle>
            <a:lvl1pPr>
              <a:defRPr>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9932012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Green Fill - Image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Slide Number Placeholder 3"/>
          <p:cNvSpPr>
            <a:spLocks noGrp="1"/>
          </p:cNvSpPr>
          <p:nvPr>
            <p:ph type="sldNum" sz="quarter" idx="12"/>
          </p:nvPr>
        </p:nvSpPr>
        <p:spPr>
          <a:xfrm>
            <a:off x="9276229" y="6368948"/>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5" y="6356351"/>
            <a:ext cx="3877380" cy="365125"/>
          </a:xfrm>
          <a:prstGeom prst="rect">
            <a:avLst/>
          </a:prstGeom>
        </p:spPr>
        <p:txBody>
          <a:bodyPr vert="horz" lIns="80683" tIns="40341" rIns="80683"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5" b="0" i="0" spc="0" baseline="0">
                <a:solidFill>
                  <a:schemeClr val="bg1"/>
                </a:solidFill>
                <a:latin typeface="Arial" panose="020B0604020202020204" pitchFamily="34" charset="0"/>
              </a:rPr>
              <a:t>©  VMG Holdings LLC.  All Rights Reserved.  </a:t>
            </a:r>
            <a:r>
              <a:rPr lang="en-US" sz="795" b="1" i="0" spc="0" baseline="0">
                <a:solidFill>
                  <a:schemeClr val="bg1"/>
                </a:solidFill>
                <a:latin typeface="Arial" panose="020B0604020202020204" pitchFamily="34" charset="0"/>
              </a:rPr>
              <a:t>|  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5" y="6401685"/>
            <a:ext cx="254644" cy="272833"/>
          </a:xfrm>
          <a:prstGeom prst="rect">
            <a:avLst/>
          </a:prstGeom>
        </p:spPr>
      </p:pic>
      <p:sp>
        <p:nvSpPr>
          <p:cNvPr id="3" name="Picture Placeholder 4">
            <a:extLst>
              <a:ext uri="{FF2B5EF4-FFF2-40B4-BE49-F238E27FC236}">
                <a16:creationId xmlns:a16="http://schemas.microsoft.com/office/drawing/2014/main" id="{6F45D951-0FEB-14B5-953E-95DE18695D8F}"/>
              </a:ext>
            </a:extLst>
          </p:cNvPr>
          <p:cNvSpPr>
            <a:spLocks noGrp="1"/>
          </p:cNvSpPr>
          <p:nvPr>
            <p:ph type="pic" sz="quarter" idx="13"/>
          </p:nvPr>
        </p:nvSpPr>
        <p:spPr>
          <a:xfrm>
            <a:off x="0" y="0"/>
            <a:ext cx="12192000" cy="6191251"/>
          </a:xfrm>
        </p:spPr>
        <p:txBody>
          <a:bodyPr/>
          <a:lstStyle>
            <a:lvl1pPr>
              <a:defRPr>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340129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ue Fill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12206072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Teal Fill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17861205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Green Fill - White Footer">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t>‹#›</a:t>
            </a:fld>
            <a:endParaRPr lang="en-US"/>
          </a:p>
        </p:txBody>
      </p:sp>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19125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3008417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ue Fill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Slide Number Placeholder 3"/>
          <p:cNvSpPr>
            <a:spLocks noGrp="1"/>
          </p:cNvSpPr>
          <p:nvPr>
            <p:ph type="sldNum" sz="quarter" idx="12"/>
          </p:nvPr>
        </p:nvSpPr>
        <p:spPr>
          <a:xfrm>
            <a:off x="9276229" y="6368948"/>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5" y="6356351"/>
            <a:ext cx="3877380" cy="365125"/>
          </a:xfrm>
          <a:prstGeom prst="rect">
            <a:avLst/>
          </a:prstGeom>
        </p:spPr>
        <p:txBody>
          <a:bodyPr vert="horz" lIns="80683" tIns="40341" rIns="80683"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5" b="0" i="0" spc="0" baseline="0">
                <a:solidFill>
                  <a:schemeClr val="bg1"/>
                </a:solidFill>
                <a:latin typeface="Arial" panose="020B0604020202020204" pitchFamily="34" charset="0"/>
              </a:rPr>
              <a:t>©  VMG Holdings LLC.  All Rights Reserved.  </a:t>
            </a:r>
            <a:r>
              <a:rPr lang="en-US" sz="795" b="1" i="0" spc="0" baseline="0">
                <a:solidFill>
                  <a:schemeClr val="bg1"/>
                </a:solidFill>
                <a:latin typeface="Arial" panose="020B0604020202020204" pitchFamily="34" charset="0"/>
              </a:rPr>
              <a:t>|  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5" y="6401685"/>
            <a:ext cx="254644" cy="272833"/>
          </a:xfrm>
          <a:prstGeom prst="rect">
            <a:avLst/>
          </a:prstGeom>
        </p:spPr>
      </p:pic>
    </p:spTree>
    <p:extLst>
      <p:ext uri="{BB962C8B-B14F-4D97-AF65-F5344CB8AC3E}">
        <p14:creationId xmlns:p14="http://schemas.microsoft.com/office/powerpoint/2010/main" val="5067903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Teal Fill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Slide Number Placeholder 3"/>
          <p:cNvSpPr>
            <a:spLocks noGrp="1"/>
          </p:cNvSpPr>
          <p:nvPr>
            <p:ph type="sldNum" sz="quarter" idx="12"/>
          </p:nvPr>
        </p:nvSpPr>
        <p:spPr>
          <a:xfrm>
            <a:off x="9276229" y="6368948"/>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5" y="6356351"/>
            <a:ext cx="3877380" cy="365125"/>
          </a:xfrm>
          <a:prstGeom prst="rect">
            <a:avLst/>
          </a:prstGeom>
        </p:spPr>
        <p:txBody>
          <a:bodyPr vert="horz" lIns="80683" tIns="40341" rIns="80683"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5" b="0" i="0" spc="0" baseline="0">
                <a:solidFill>
                  <a:schemeClr val="bg1"/>
                </a:solidFill>
                <a:latin typeface="Arial" panose="020B0604020202020204" pitchFamily="34" charset="0"/>
              </a:rPr>
              <a:t>©  VMG Holdings LLC.  All Rights Reserved.  </a:t>
            </a:r>
            <a:r>
              <a:rPr lang="en-US" sz="795" b="1" i="0" spc="0" baseline="0">
                <a:solidFill>
                  <a:schemeClr val="bg1"/>
                </a:solidFill>
                <a:latin typeface="Arial" panose="020B0604020202020204" pitchFamily="34" charset="0"/>
              </a:rPr>
              <a:t>|  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5" y="6401685"/>
            <a:ext cx="254644" cy="272833"/>
          </a:xfrm>
          <a:prstGeom prst="rect">
            <a:avLst/>
          </a:prstGeom>
        </p:spPr>
      </p:pic>
    </p:spTree>
    <p:extLst>
      <p:ext uri="{BB962C8B-B14F-4D97-AF65-F5344CB8AC3E}">
        <p14:creationId xmlns:p14="http://schemas.microsoft.com/office/powerpoint/2010/main" val="880260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Green Fill - White Overlay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0528A-E77F-FF7B-F3FC-07BD617E40CC}"/>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Slide Number Placeholder 3"/>
          <p:cNvSpPr>
            <a:spLocks noGrp="1"/>
          </p:cNvSpPr>
          <p:nvPr>
            <p:ph type="sldNum" sz="quarter" idx="12"/>
          </p:nvPr>
        </p:nvSpPr>
        <p:spPr>
          <a:xfrm>
            <a:off x="9276229" y="6368948"/>
            <a:ext cx="2743200" cy="365125"/>
          </a:xfrm>
          <a:prstGeom prst="rect">
            <a:avLst/>
          </a:prstGeom>
        </p:spPr>
        <p:txBody>
          <a:bodyPr/>
          <a:lstStyle>
            <a:lvl1pPr>
              <a:defRPr>
                <a:solidFill>
                  <a:schemeClr val="bg1"/>
                </a:solidFill>
              </a:defRPr>
            </a:lvl1pPr>
          </a:lstStyle>
          <a:p>
            <a:fld id="{16443700-FE96-4142-B956-B04A7709DD14}" type="slidenum">
              <a:rPr lang="en-US" smtClean="0"/>
              <a:pPr/>
              <a:t>‹#›</a:t>
            </a:fld>
            <a:endParaRPr lang="en-US"/>
          </a:p>
        </p:txBody>
      </p:sp>
      <p:sp>
        <p:nvSpPr>
          <p:cNvPr id="5" name="Footer Placeholder 4">
            <a:extLst>
              <a:ext uri="{FF2B5EF4-FFF2-40B4-BE49-F238E27FC236}">
                <a16:creationId xmlns:a16="http://schemas.microsoft.com/office/drawing/2014/main" id="{D97AC2E7-6950-F38C-EE38-7B6E4FBFD661}"/>
              </a:ext>
            </a:extLst>
          </p:cNvPr>
          <p:cNvSpPr txBox="1">
            <a:spLocks/>
          </p:cNvSpPr>
          <p:nvPr userDrawn="1"/>
        </p:nvSpPr>
        <p:spPr>
          <a:xfrm>
            <a:off x="835815" y="6356351"/>
            <a:ext cx="3877380" cy="365125"/>
          </a:xfrm>
          <a:prstGeom prst="rect">
            <a:avLst/>
          </a:prstGeom>
        </p:spPr>
        <p:txBody>
          <a:bodyPr vert="horz" lIns="80683" tIns="40341" rIns="80683"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5" b="0" i="0" spc="0" baseline="0">
                <a:solidFill>
                  <a:schemeClr val="bg1"/>
                </a:solidFill>
                <a:latin typeface="Arial" panose="020B0604020202020204" pitchFamily="34" charset="0"/>
              </a:rPr>
              <a:t>©  VMG Holdings LLC.  All Rights Reserved.  </a:t>
            </a:r>
            <a:r>
              <a:rPr lang="en-US" sz="795" b="1" i="0" spc="0" baseline="0">
                <a:solidFill>
                  <a:schemeClr val="bg1"/>
                </a:solidFill>
                <a:latin typeface="Arial" panose="020B0604020202020204" pitchFamily="34" charset="0"/>
              </a:rPr>
              <a:t>|  vmghealth.com</a:t>
            </a:r>
          </a:p>
        </p:txBody>
      </p:sp>
      <p:pic>
        <p:nvPicPr>
          <p:cNvPr id="7" name="Graphic 6">
            <a:extLst>
              <a:ext uri="{FF2B5EF4-FFF2-40B4-BE49-F238E27FC236}">
                <a16:creationId xmlns:a16="http://schemas.microsoft.com/office/drawing/2014/main" id="{CA3CB493-241A-91D1-6096-A39C475A0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1055" y="6401685"/>
            <a:ext cx="254644" cy="272833"/>
          </a:xfrm>
          <a:prstGeom prst="rect">
            <a:avLst/>
          </a:prstGeom>
        </p:spPr>
      </p:pic>
    </p:spTree>
    <p:extLst>
      <p:ext uri="{BB962C8B-B14F-4D97-AF65-F5344CB8AC3E}">
        <p14:creationId xmlns:p14="http://schemas.microsoft.com/office/powerpoint/2010/main" val="38817616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6229" y="6368948"/>
            <a:ext cx="2743200" cy="365125"/>
          </a:xfrm>
          <a:prstGeom prst="rect">
            <a:avLst/>
          </a:prstGeom>
        </p:spPr>
        <p:txBody>
          <a:bodyPr/>
          <a:lstStyle/>
          <a:p>
            <a:fld id="{16443700-FE96-4142-B956-B04A7709DD14}" type="slidenum">
              <a:rPr lang="en-US"/>
              <a:t>‹#›</a:t>
            </a:fld>
            <a:endParaRPr lang="en-US"/>
          </a:p>
        </p:txBody>
      </p:sp>
    </p:spTree>
    <p:extLst>
      <p:ext uri="{BB962C8B-B14F-4D97-AF65-F5344CB8AC3E}">
        <p14:creationId xmlns:p14="http://schemas.microsoft.com/office/powerpoint/2010/main" val="34265122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Closing Info Slide">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F00446F7-A6A6-FC5B-ED09-014E037F5AC7}"/>
              </a:ext>
            </a:extLst>
          </p:cNvPr>
          <p:cNvSpPr/>
          <p:nvPr userDrawn="1"/>
        </p:nvSpPr>
        <p:spPr>
          <a:xfrm>
            <a:off x="1" y="1877695"/>
            <a:ext cx="8689583" cy="2378447"/>
          </a:xfrm>
          <a:custGeom>
            <a:avLst/>
            <a:gdLst>
              <a:gd name="connsiteX0" fmla="*/ 0 w 8689582"/>
              <a:gd name="connsiteY0" fmla="*/ 0 h 2378447"/>
              <a:gd name="connsiteX1" fmla="*/ 8538265 w 8689582"/>
              <a:gd name="connsiteY1" fmla="*/ 0 h 2378447"/>
              <a:gd name="connsiteX2" fmla="*/ 8689582 w 8689582"/>
              <a:gd name="connsiteY2" fmla="*/ 151317 h 2378447"/>
              <a:gd name="connsiteX3" fmla="*/ 8689582 w 8689582"/>
              <a:gd name="connsiteY3" fmla="*/ 2227130 h 2378447"/>
              <a:gd name="connsiteX4" fmla="*/ 8538265 w 8689582"/>
              <a:gd name="connsiteY4" fmla="*/ 2378447 h 2378447"/>
              <a:gd name="connsiteX5" fmla="*/ 0 w 8689582"/>
              <a:gd name="connsiteY5" fmla="*/ 2378447 h 2378447"/>
              <a:gd name="connsiteX6" fmla="*/ 0 w 8689582"/>
              <a:gd name="connsiteY6" fmla="*/ 0 h 237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9582" h="2378447">
                <a:moveTo>
                  <a:pt x="0" y="0"/>
                </a:moveTo>
                <a:lnTo>
                  <a:pt x="8538265" y="0"/>
                </a:lnTo>
                <a:cubicBezTo>
                  <a:pt x="8621835" y="0"/>
                  <a:pt x="8689582" y="67747"/>
                  <a:pt x="8689582" y="151317"/>
                </a:cubicBezTo>
                <a:lnTo>
                  <a:pt x="8689582" y="2227130"/>
                </a:lnTo>
                <a:cubicBezTo>
                  <a:pt x="8689582" y="2310700"/>
                  <a:pt x="8621835" y="2378447"/>
                  <a:pt x="8538265" y="2378447"/>
                </a:cubicBezTo>
                <a:lnTo>
                  <a:pt x="0" y="2378447"/>
                </a:lnTo>
                <a:lnTo>
                  <a:pt x="0" y="0"/>
                </a:lnTo>
                <a:close/>
              </a:path>
            </a:pathLst>
          </a:custGeom>
          <a:solidFill>
            <a:srgbClr val="E7E7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5" name="Rounded Rectangle 3">
            <a:extLst>
              <a:ext uri="{FF2B5EF4-FFF2-40B4-BE49-F238E27FC236}">
                <a16:creationId xmlns:a16="http://schemas.microsoft.com/office/drawing/2014/main" id="{D6D76DE4-2981-56DF-5642-735C0EDBCCC8}"/>
              </a:ext>
            </a:extLst>
          </p:cNvPr>
          <p:cNvSpPr/>
          <p:nvPr userDrawn="1"/>
        </p:nvSpPr>
        <p:spPr>
          <a:xfrm>
            <a:off x="-1542" y="3977909"/>
            <a:ext cx="12193543" cy="2880096"/>
          </a:xfrm>
          <a:prstGeom prst="roundRect">
            <a:avLst>
              <a:gd name="adj" fmla="val 0"/>
            </a:avLst>
          </a:prstGeom>
          <a:solidFill>
            <a:srgbClr val="0057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sp>
        <p:nvSpPr>
          <p:cNvPr id="6" name="Rounded Rectangle 4">
            <a:extLst>
              <a:ext uri="{FF2B5EF4-FFF2-40B4-BE49-F238E27FC236}">
                <a16:creationId xmlns:a16="http://schemas.microsoft.com/office/drawing/2014/main" id="{52F1E53F-D720-49B3-3F10-C64744B20A8F}"/>
              </a:ext>
            </a:extLst>
          </p:cNvPr>
          <p:cNvSpPr/>
          <p:nvPr userDrawn="1"/>
        </p:nvSpPr>
        <p:spPr>
          <a:xfrm>
            <a:off x="-1545" y="3977905"/>
            <a:ext cx="8691127" cy="278232"/>
          </a:xfrm>
          <a:prstGeom prst="roundRect">
            <a:avLst>
              <a:gd name="adj" fmla="val 0"/>
            </a:avLst>
          </a:prstGeom>
          <a:solidFill>
            <a:srgbClr val="0037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1"/>
          </a:p>
        </p:txBody>
      </p:sp>
      <p:grpSp>
        <p:nvGrpSpPr>
          <p:cNvPr id="7" name="Shape 4839">
            <a:extLst>
              <a:ext uri="{FF2B5EF4-FFF2-40B4-BE49-F238E27FC236}">
                <a16:creationId xmlns:a16="http://schemas.microsoft.com/office/drawing/2014/main" id="{87E71CCC-66D4-B458-3E6D-CF1566207D88}"/>
              </a:ext>
            </a:extLst>
          </p:cNvPr>
          <p:cNvGrpSpPr/>
          <p:nvPr userDrawn="1"/>
        </p:nvGrpSpPr>
        <p:grpSpPr>
          <a:xfrm>
            <a:off x="2635880" y="4656847"/>
            <a:ext cx="333240" cy="343340"/>
            <a:chOff x="685908" y="4273550"/>
            <a:chExt cx="150813" cy="150813"/>
          </a:xfrm>
        </p:grpSpPr>
        <p:sp>
          <p:nvSpPr>
            <p:cNvPr id="8" name="Shape 4840">
              <a:extLst>
                <a:ext uri="{FF2B5EF4-FFF2-40B4-BE49-F238E27FC236}">
                  <a16:creationId xmlns:a16="http://schemas.microsoft.com/office/drawing/2014/main" id="{B9ADFD5E-0098-1CC8-463D-AB9C347B8377}"/>
                </a:ext>
              </a:extLst>
            </p:cNvPr>
            <p:cNvSpPr/>
            <p:nvPr/>
          </p:nvSpPr>
          <p:spPr>
            <a:xfrm>
              <a:off x="685908" y="4273550"/>
              <a:ext cx="150813" cy="150813"/>
            </a:xfrm>
            <a:prstGeom prst="ellipse">
              <a:avLst/>
            </a:prstGeom>
            <a:solidFill>
              <a:srgbClr val="04ACA0"/>
            </a:solidFill>
            <a:ln>
              <a:noFill/>
            </a:ln>
          </p:spPr>
          <p:txBody>
            <a:bodyPr lIns="91433" tIns="45713" rIns="91433" bIns="45713" anchor="t" anchorCtr="0">
              <a:noAutofit/>
            </a:bodyPr>
            <a:lstStyle/>
            <a:p>
              <a:endParaRPr sz="1536">
                <a:solidFill>
                  <a:schemeClr val="dk1"/>
                </a:solidFill>
                <a:latin typeface="Arial" panose="020B0604020202020204" pitchFamily="34" charset="0"/>
                <a:ea typeface="Calibri"/>
                <a:cs typeface="Arial" panose="020B0604020202020204" pitchFamily="34" charset="0"/>
                <a:sym typeface="Calibri"/>
              </a:endParaRPr>
            </a:p>
          </p:txBody>
        </p:sp>
        <p:sp>
          <p:nvSpPr>
            <p:cNvPr id="9" name="Shape 4841">
              <a:extLst>
                <a:ext uri="{FF2B5EF4-FFF2-40B4-BE49-F238E27FC236}">
                  <a16:creationId xmlns:a16="http://schemas.microsoft.com/office/drawing/2014/main" id="{5F8872D0-750F-2287-D879-FD8EE832E1C5}"/>
                </a:ext>
              </a:extLst>
            </p:cNvPr>
            <p:cNvSpPr/>
            <p:nvPr/>
          </p:nvSpPr>
          <p:spPr>
            <a:xfrm>
              <a:off x="714483" y="4302125"/>
              <a:ext cx="90487" cy="92074"/>
            </a:xfrm>
            <a:custGeom>
              <a:avLst/>
              <a:gdLst/>
              <a:ahLst/>
              <a:cxnLst/>
              <a:rect l="0" t="0" r="0" b="0"/>
              <a:pathLst>
                <a:path w="120000" h="120000" extrusionOk="0">
                  <a:moveTo>
                    <a:pt x="69473" y="69473"/>
                  </a:moveTo>
                  <a:cubicBezTo>
                    <a:pt x="60000" y="82105"/>
                    <a:pt x="47368" y="91578"/>
                    <a:pt x="41052" y="85263"/>
                  </a:cubicBezTo>
                  <a:cubicBezTo>
                    <a:pt x="34736" y="78947"/>
                    <a:pt x="31578" y="72631"/>
                    <a:pt x="15789" y="85263"/>
                  </a:cubicBezTo>
                  <a:cubicBezTo>
                    <a:pt x="0" y="97894"/>
                    <a:pt x="12631" y="107368"/>
                    <a:pt x="18947" y="113684"/>
                  </a:cubicBezTo>
                  <a:cubicBezTo>
                    <a:pt x="25263" y="120000"/>
                    <a:pt x="56842" y="113684"/>
                    <a:pt x="85263" y="85263"/>
                  </a:cubicBezTo>
                  <a:cubicBezTo>
                    <a:pt x="113684" y="56842"/>
                    <a:pt x="120000" y="25263"/>
                    <a:pt x="113684" y="18947"/>
                  </a:cubicBezTo>
                  <a:cubicBezTo>
                    <a:pt x="104210" y="12631"/>
                    <a:pt x="97894" y="0"/>
                    <a:pt x="85263" y="15789"/>
                  </a:cubicBezTo>
                  <a:cubicBezTo>
                    <a:pt x="72631" y="31578"/>
                    <a:pt x="78947" y="34736"/>
                    <a:pt x="85263" y="41052"/>
                  </a:cubicBezTo>
                  <a:cubicBezTo>
                    <a:pt x="91578" y="47368"/>
                    <a:pt x="78947" y="60000"/>
                    <a:pt x="69473" y="69473"/>
                  </a:cubicBezTo>
                  <a:close/>
                </a:path>
              </a:pathLst>
            </a:custGeom>
            <a:solidFill>
              <a:schemeClr val="lt1"/>
            </a:solidFill>
            <a:ln>
              <a:noFill/>
            </a:ln>
          </p:spPr>
          <p:txBody>
            <a:bodyPr lIns="91433" tIns="45713" rIns="91433" bIns="45713" anchor="t" anchorCtr="0">
              <a:noAutofit/>
            </a:bodyPr>
            <a:lstStyle/>
            <a:p>
              <a:endParaRPr sz="1536">
                <a:solidFill>
                  <a:schemeClr val="dk1"/>
                </a:solidFill>
                <a:latin typeface="Arial" panose="020B0604020202020204" pitchFamily="34" charset="0"/>
                <a:ea typeface="Calibri"/>
                <a:cs typeface="Arial" panose="020B0604020202020204" pitchFamily="34" charset="0"/>
                <a:sym typeface="Calibri"/>
              </a:endParaRPr>
            </a:p>
          </p:txBody>
        </p:sp>
      </p:grpSp>
      <p:grpSp>
        <p:nvGrpSpPr>
          <p:cNvPr id="10" name="Shape 4842">
            <a:extLst>
              <a:ext uri="{FF2B5EF4-FFF2-40B4-BE49-F238E27FC236}">
                <a16:creationId xmlns:a16="http://schemas.microsoft.com/office/drawing/2014/main" id="{3AE399CF-EF0C-0F50-91B8-D1727BEF064C}"/>
              </a:ext>
            </a:extLst>
          </p:cNvPr>
          <p:cNvGrpSpPr/>
          <p:nvPr userDrawn="1"/>
        </p:nvGrpSpPr>
        <p:grpSpPr>
          <a:xfrm>
            <a:off x="2632367" y="5268971"/>
            <a:ext cx="333240" cy="343340"/>
            <a:chOff x="685908" y="4475162"/>
            <a:chExt cx="150813" cy="150813"/>
          </a:xfrm>
        </p:grpSpPr>
        <p:sp>
          <p:nvSpPr>
            <p:cNvPr id="11" name="Shape 4843">
              <a:extLst>
                <a:ext uri="{FF2B5EF4-FFF2-40B4-BE49-F238E27FC236}">
                  <a16:creationId xmlns:a16="http://schemas.microsoft.com/office/drawing/2014/main" id="{D42769A5-CA61-6B60-96FE-0CBD6E7E7485}"/>
                </a:ext>
              </a:extLst>
            </p:cNvPr>
            <p:cNvSpPr/>
            <p:nvPr/>
          </p:nvSpPr>
          <p:spPr>
            <a:xfrm>
              <a:off x="685908" y="4475162"/>
              <a:ext cx="150813" cy="150813"/>
            </a:xfrm>
            <a:prstGeom prst="ellipse">
              <a:avLst/>
            </a:prstGeom>
            <a:solidFill>
              <a:srgbClr val="04ACA0"/>
            </a:solidFill>
            <a:ln>
              <a:noFill/>
            </a:ln>
          </p:spPr>
          <p:txBody>
            <a:bodyPr lIns="91433" tIns="45713" rIns="91433" bIns="45713" anchor="t" anchorCtr="0">
              <a:noAutofit/>
            </a:bodyPr>
            <a:lstStyle/>
            <a:p>
              <a:endParaRPr sz="1536">
                <a:solidFill>
                  <a:schemeClr val="dk1"/>
                </a:solidFill>
                <a:latin typeface="Arial" panose="020B0604020202020204" pitchFamily="34" charset="0"/>
                <a:ea typeface="Calibri"/>
                <a:cs typeface="Arial" panose="020B0604020202020204" pitchFamily="34" charset="0"/>
                <a:sym typeface="Calibri"/>
              </a:endParaRPr>
            </a:p>
          </p:txBody>
        </p:sp>
        <p:sp>
          <p:nvSpPr>
            <p:cNvPr id="12" name="Shape 4844">
              <a:extLst>
                <a:ext uri="{FF2B5EF4-FFF2-40B4-BE49-F238E27FC236}">
                  <a16:creationId xmlns:a16="http://schemas.microsoft.com/office/drawing/2014/main" id="{75625D4D-6FBA-DD78-666F-616EE54218FB}"/>
                </a:ext>
              </a:extLst>
            </p:cNvPr>
            <p:cNvSpPr/>
            <p:nvPr/>
          </p:nvSpPr>
          <p:spPr>
            <a:xfrm>
              <a:off x="724912" y="4524376"/>
              <a:ext cx="82692" cy="52386"/>
            </a:xfrm>
            <a:custGeom>
              <a:avLst/>
              <a:gdLst/>
              <a:ahLst/>
              <a:cxnLst/>
              <a:rect l="0" t="0" r="0" b="0"/>
              <a:pathLst>
                <a:path w="120000" h="120000" extrusionOk="0">
                  <a:moveTo>
                    <a:pt x="117569" y="31744"/>
                  </a:moveTo>
                  <a:lnTo>
                    <a:pt x="117569" y="31744"/>
                  </a:lnTo>
                  <a:lnTo>
                    <a:pt x="65635" y="73604"/>
                  </a:lnTo>
                  <a:lnTo>
                    <a:pt x="62762" y="75697"/>
                  </a:lnTo>
                  <a:lnTo>
                    <a:pt x="59889" y="75697"/>
                  </a:lnTo>
                  <a:lnTo>
                    <a:pt x="56795" y="75697"/>
                  </a:lnTo>
                  <a:lnTo>
                    <a:pt x="53922" y="73604"/>
                  </a:lnTo>
                  <a:lnTo>
                    <a:pt x="2430" y="31744"/>
                  </a:lnTo>
                  <a:lnTo>
                    <a:pt x="883" y="31046"/>
                  </a:lnTo>
                  <a:lnTo>
                    <a:pt x="0" y="31744"/>
                  </a:lnTo>
                  <a:lnTo>
                    <a:pt x="0" y="32441"/>
                  </a:lnTo>
                  <a:lnTo>
                    <a:pt x="0" y="34534"/>
                  </a:lnTo>
                  <a:lnTo>
                    <a:pt x="0" y="110581"/>
                  </a:lnTo>
                  <a:lnTo>
                    <a:pt x="0" y="111976"/>
                  </a:lnTo>
                  <a:lnTo>
                    <a:pt x="441" y="114069"/>
                  </a:lnTo>
                  <a:lnTo>
                    <a:pt x="1988" y="116511"/>
                  </a:lnTo>
                  <a:lnTo>
                    <a:pt x="4640" y="119302"/>
                  </a:lnTo>
                  <a:lnTo>
                    <a:pt x="5303" y="120000"/>
                  </a:lnTo>
                  <a:lnTo>
                    <a:pt x="6629" y="120000"/>
                  </a:lnTo>
                  <a:lnTo>
                    <a:pt x="113370" y="120000"/>
                  </a:lnTo>
                  <a:lnTo>
                    <a:pt x="114254" y="120000"/>
                  </a:lnTo>
                  <a:lnTo>
                    <a:pt x="115359" y="119302"/>
                  </a:lnTo>
                  <a:lnTo>
                    <a:pt x="118011" y="116511"/>
                  </a:lnTo>
                  <a:lnTo>
                    <a:pt x="119116" y="114069"/>
                  </a:lnTo>
                  <a:lnTo>
                    <a:pt x="119558" y="111976"/>
                  </a:lnTo>
                  <a:lnTo>
                    <a:pt x="120000" y="110581"/>
                  </a:lnTo>
                  <a:lnTo>
                    <a:pt x="120000" y="34534"/>
                  </a:lnTo>
                  <a:lnTo>
                    <a:pt x="120000" y="32441"/>
                  </a:lnTo>
                  <a:lnTo>
                    <a:pt x="119558" y="31744"/>
                  </a:lnTo>
                  <a:lnTo>
                    <a:pt x="118674" y="31046"/>
                  </a:lnTo>
                  <a:lnTo>
                    <a:pt x="117569" y="31744"/>
                  </a:lnTo>
                  <a:close/>
                  <a:moveTo>
                    <a:pt x="4198" y="10813"/>
                  </a:moveTo>
                  <a:lnTo>
                    <a:pt x="4198" y="10813"/>
                  </a:lnTo>
                  <a:lnTo>
                    <a:pt x="53922" y="53372"/>
                  </a:lnTo>
                  <a:lnTo>
                    <a:pt x="56795" y="54418"/>
                  </a:lnTo>
                  <a:lnTo>
                    <a:pt x="59889" y="55116"/>
                  </a:lnTo>
                  <a:lnTo>
                    <a:pt x="63204" y="54418"/>
                  </a:lnTo>
                  <a:lnTo>
                    <a:pt x="65635" y="53372"/>
                  </a:lnTo>
                  <a:lnTo>
                    <a:pt x="115801" y="10813"/>
                  </a:lnTo>
                  <a:lnTo>
                    <a:pt x="117127" y="10116"/>
                  </a:lnTo>
                  <a:lnTo>
                    <a:pt x="118232" y="8372"/>
                  </a:lnTo>
                  <a:lnTo>
                    <a:pt x="119116" y="6279"/>
                  </a:lnTo>
                  <a:lnTo>
                    <a:pt x="119558" y="4883"/>
                  </a:lnTo>
                  <a:lnTo>
                    <a:pt x="119558" y="3488"/>
                  </a:lnTo>
                  <a:lnTo>
                    <a:pt x="119116" y="1395"/>
                  </a:lnTo>
                  <a:lnTo>
                    <a:pt x="118232" y="0"/>
                  </a:lnTo>
                  <a:lnTo>
                    <a:pt x="115801" y="0"/>
                  </a:lnTo>
                  <a:lnTo>
                    <a:pt x="3756" y="0"/>
                  </a:lnTo>
                  <a:lnTo>
                    <a:pt x="1767" y="0"/>
                  </a:lnTo>
                  <a:lnTo>
                    <a:pt x="441" y="1395"/>
                  </a:lnTo>
                  <a:lnTo>
                    <a:pt x="0" y="3488"/>
                  </a:lnTo>
                  <a:lnTo>
                    <a:pt x="0" y="4883"/>
                  </a:lnTo>
                  <a:lnTo>
                    <a:pt x="883" y="6279"/>
                  </a:lnTo>
                  <a:lnTo>
                    <a:pt x="1325" y="8372"/>
                  </a:lnTo>
                  <a:lnTo>
                    <a:pt x="2430" y="10116"/>
                  </a:lnTo>
                  <a:lnTo>
                    <a:pt x="4198" y="10813"/>
                  </a:lnTo>
                  <a:close/>
                </a:path>
              </a:pathLst>
            </a:custGeom>
            <a:solidFill>
              <a:schemeClr val="lt1"/>
            </a:solidFill>
            <a:ln>
              <a:noFill/>
            </a:ln>
          </p:spPr>
          <p:txBody>
            <a:bodyPr lIns="91433" tIns="45713" rIns="91433" bIns="45713" anchor="t" anchorCtr="0">
              <a:noAutofit/>
            </a:bodyPr>
            <a:lstStyle/>
            <a:p>
              <a:endParaRPr sz="1536">
                <a:solidFill>
                  <a:schemeClr val="dk1"/>
                </a:solidFill>
                <a:latin typeface="Arial" panose="020B0604020202020204" pitchFamily="34" charset="0"/>
                <a:ea typeface="Calibri"/>
                <a:cs typeface="Arial" panose="020B0604020202020204" pitchFamily="34" charset="0"/>
                <a:sym typeface="Calibri"/>
              </a:endParaRPr>
            </a:p>
          </p:txBody>
        </p:sp>
      </p:grpSp>
      <p:sp>
        <p:nvSpPr>
          <p:cNvPr id="13" name="Shape 4845">
            <a:extLst>
              <a:ext uri="{FF2B5EF4-FFF2-40B4-BE49-F238E27FC236}">
                <a16:creationId xmlns:a16="http://schemas.microsoft.com/office/drawing/2014/main" id="{141B23AD-FD0D-94A3-9CA4-4D0336395BBC}"/>
              </a:ext>
            </a:extLst>
          </p:cNvPr>
          <p:cNvSpPr txBox="1"/>
          <p:nvPr userDrawn="1"/>
        </p:nvSpPr>
        <p:spPr>
          <a:xfrm>
            <a:off x="3114579" y="4716893"/>
            <a:ext cx="3638328" cy="280419"/>
          </a:xfrm>
          <a:prstGeom prst="rect">
            <a:avLst/>
          </a:prstGeom>
          <a:noFill/>
          <a:ln>
            <a:noFill/>
          </a:ln>
        </p:spPr>
        <p:txBody>
          <a:bodyPr lIns="0" tIns="0" rIns="0" bIns="0" anchor="t" anchorCtr="0">
            <a:noAutofit/>
          </a:bodyPr>
          <a:lstStyle/>
          <a:p>
            <a:pPr lvl="0">
              <a:buSzPct val="25000"/>
            </a:pPr>
            <a:r>
              <a:rPr lang="en-US" sz="1600">
                <a:solidFill>
                  <a:schemeClr val="bg1"/>
                </a:solidFill>
                <a:latin typeface="+mj-lt"/>
                <a:ea typeface="Roboto" panose="02000000000000000000" pitchFamily="2" charset="0"/>
                <a:cs typeface="Arial" panose="020B0604020202020204" pitchFamily="34" charset="0"/>
                <a:sym typeface="Lato"/>
              </a:rPr>
              <a:t>800-832-0609</a:t>
            </a:r>
          </a:p>
        </p:txBody>
      </p:sp>
      <p:sp>
        <p:nvSpPr>
          <p:cNvPr id="14" name="Shape 4846">
            <a:extLst>
              <a:ext uri="{FF2B5EF4-FFF2-40B4-BE49-F238E27FC236}">
                <a16:creationId xmlns:a16="http://schemas.microsoft.com/office/drawing/2014/main" id="{170AC60C-8814-692A-3B2C-3962DAF86EBE}"/>
              </a:ext>
            </a:extLst>
          </p:cNvPr>
          <p:cNvSpPr txBox="1"/>
          <p:nvPr userDrawn="1"/>
        </p:nvSpPr>
        <p:spPr>
          <a:xfrm>
            <a:off x="3114579" y="5314463"/>
            <a:ext cx="3638328" cy="280419"/>
          </a:xfrm>
          <a:prstGeom prst="rect">
            <a:avLst/>
          </a:prstGeom>
          <a:noFill/>
          <a:ln>
            <a:noFill/>
          </a:ln>
        </p:spPr>
        <p:txBody>
          <a:bodyPr lIns="0" tIns="0" rIns="0" bIns="0" anchor="t" anchorCtr="0">
            <a:noAutofit/>
          </a:bodyPr>
          <a:lstStyle/>
          <a:p>
            <a:pPr lvl="0">
              <a:buSzPct val="25000"/>
            </a:pPr>
            <a:r>
              <a:rPr lang="en-US" sz="1600">
                <a:solidFill>
                  <a:schemeClr val="bg1"/>
                </a:solidFill>
                <a:latin typeface="+mj-lt"/>
                <a:ea typeface="Roboto" panose="02000000000000000000" pitchFamily="2" charset="0"/>
                <a:cs typeface="Arial" panose="020B0604020202020204" pitchFamily="34" charset="0"/>
                <a:sym typeface="Lato"/>
              </a:rPr>
              <a:t>info@vmghealth.com</a:t>
            </a:r>
          </a:p>
        </p:txBody>
      </p:sp>
      <p:sp>
        <p:nvSpPr>
          <p:cNvPr id="15" name="Shape 4848">
            <a:extLst>
              <a:ext uri="{FF2B5EF4-FFF2-40B4-BE49-F238E27FC236}">
                <a16:creationId xmlns:a16="http://schemas.microsoft.com/office/drawing/2014/main" id="{9A8D6965-33A1-792A-7B65-126F3546AB33}"/>
              </a:ext>
            </a:extLst>
          </p:cNvPr>
          <p:cNvSpPr txBox="1"/>
          <p:nvPr userDrawn="1"/>
        </p:nvSpPr>
        <p:spPr>
          <a:xfrm>
            <a:off x="699202" y="4726077"/>
            <a:ext cx="1791220" cy="350220"/>
          </a:xfrm>
          <a:prstGeom prst="rect">
            <a:avLst/>
          </a:prstGeom>
          <a:noFill/>
          <a:ln>
            <a:noFill/>
          </a:ln>
        </p:spPr>
        <p:txBody>
          <a:bodyPr lIns="0" tIns="0" rIns="0" bIns="0" anchor="t" anchorCtr="0">
            <a:noAutofit/>
          </a:bodyPr>
          <a:lstStyle/>
          <a:p>
            <a:pPr>
              <a:buSzPct val="25000"/>
            </a:pPr>
            <a:r>
              <a:rPr lang="en-US" sz="1600" b="1" spc="88">
                <a:solidFill>
                  <a:srgbClr val="04ACA0"/>
                </a:solidFill>
                <a:latin typeface="+mj-lt"/>
                <a:ea typeface="Roboto" panose="02000000000000000000" pitchFamily="2" charset="0"/>
                <a:cs typeface="Arial" panose="020B0604020202020204" pitchFamily="34" charset="0"/>
                <a:sym typeface="Lato"/>
              </a:rPr>
              <a:t>CONTACT US:</a:t>
            </a:r>
          </a:p>
        </p:txBody>
      </p:sp>
      <p:sp>
        <p:nvSpPr>
          <p:cNvPr id="16" name="TextBox 15">
            <a:extLst>
              <a:ext uri="{FF2B5EF4-FFF2-40B4-BE49-F238E27FC236}">
                <a16:creationId xmlns:a16="http://schemas.microsoft.com/office/drawing/2014/main" id="{92863F9A-5B50-76C9-D7C9-227DBBF93C49}"/>
              </a:ext>
            </a:extLst>
          </p:cNvPr>
          <p:cNvSpPr txBox="1"/>
          <p:nvPr userDrawn="1"/>
        </p:nvSpPr>
        <p:spPr>
          <a:xfrm>
            <a:off x="611643" y="2431216"/>
            <a:ext cx="7323269" cy="1077218"/>
          </a:xfrm>
          <a:prstGeom prst="rect">
            <a:avLst/>
          </a:prstGeom>
          <a:noFill/>
        </p:spPr>
        <p:txBody>
          <a:bodyPr wrap="square" rtlCol="0">
            <a:spAutoFit/>
          </a:bodyPr>
          <a:lstStyle/>
          <a:p>
            <a:r>
              <a:rPr lang="en-US" sz="3200">
                <a:solidFill>
                  <a:srgbClr val="696969"/>
                </a:solidFill>
                <a:latin typeface="+mj-lt"/>
              </a:rPr>
              <a:t>The leading healthcare consulting firm </a:t>
            </a:r>
            <a:br>
              <a:rPr lang="en-US" sz="3200">
                <a:solidFill>
                  <a:srgbClr val="696969"/>
                </a:solidFill>
                <a:latin typeface="+mj-lt"/>
              </a:rPr>
            </a:br>
            <a:r>
              <a:rPr lang="en-US" sz="3200">
                <a:solidFill>
                  <a:srgbClr val="696969"/>
                </a:solidFill>
                <a:latin typeface="+mj-lt"/>
              </a:rPr>
              <a:t>for </a:t>
            </a:r>
            <a:r>
              <a:rPr lang="en-US" sz="3200" b="1">
                <a:solidFill>
                  <a:srgbClr val="696969"/>
                </a:solidFill>
                <a:latin typeface="+mj-lt"/>
              </a:rPr>
              <a:t>business performance</a:t>
            </a:r>
            <a:r>
              <a:rPr lang="en-US" sz="3200">
                <a:solidFill>
                  <a:srgbClr val="696969"/>
                </a:solidFill>
                <a:latin typeface="+mj-lt"/>
              </a:rPr>
              <a:t>.</a:t>
            </a:r>
          </a:p>
        </p:txBody>
      </p:sp>
      <p:pic>
        <p:nvPicPr>
          <p:cNvPr id="17" name="Picture 16">
            <a:extLst>
              <a:ext uri="{FF2B5EF4-FFF2-40B4-BE49-F238E27FC236}">
                <a16:creationId xmlns:a16="http://schemas.microsoft.com/office/drawing/2014/main" id="{CCEB116A-14B5-D5B9-ECB8-C3893F83252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711" y="459564"/>
            <a:ext cx="1882900" cy="598136"/>
          </a:xfrm>
          <a:prstGeom prst="rect">
            <a:avLst/>
          </a:prstGeom>
        </p:spPr>
      </p:pic>
    </p:spTree>
    <p:extLst>
      <p:ext uri="{BB962C8B-B14F-4D97-AF65-F5344CB8AC3E}">
        <p14:creationId xmlns:p14="http://schemas.microsoft.com/office/powerpoint/2010/main" val="193131981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image" Target="../media/image10.svg"/><Relationship Id="rId21" Type="http://schemas.openxmlformats.org/officeDocument/2006/relationships/slideLayout" Target="../slideLayouts/slideLayout65.xml"/><Relationship Id="rId34" Type="http://schemas.openxmlformats.org/officeDocument/2006/relationships/slideLayout" Target="../slideLayouts/slideLayout78.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theme" Target="../theme/theme2.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8" Type="http://schemas.openxmlformats.org/officeDocument/2006/relationships/slideLayout" Target="../slideLayouts/slideLayout52.xml"/><Relationship Id="rId3"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393BFBEC-203C-4429-D930-67D67B64939C}"/>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l="-7" r="320" b="-817"/>
          <a:stretch/>
        </p:blipFill>
        <p:spPr>
          <a:xfrm>
            <a:off x="290720" y="6401683"/>
            <a:ext cx="251344" cy="272833"/>
          </a:xfrm>
          <a:prstGeom prst="rect">
            <a:avLst/>
          </a:prstGeom>
        </p:spPr>
      </p:pic>
      <p:sp>
        <p:nvSpPr>
          <p:cNvPr id="8" name="Footer Placeholder 4">
            <a:extLst>
              <a:ext uri="{FF2B5EF4-FFF2-40B4-BE49-F238E27FC236}">
                <a16:creationId xmlns:a16="http://schemas.microsoft.com/office/drawing/2014/main" id="{C6ABDA92-DB20-482B-627A-2666B16FB105}"/>
              </a:ext>
            </a:extLst>
          </p:cNvPr>
          <p:cNvSpPr txBox="1">
            <a:spLocks/>
          </p:cNvSpPr>
          <p:nvPr userDrawn="1"/>
        </p:nvSpPr>
        <p:spPr>
          <a:xfrm>
            <a:off x="835814" y="6356351"/>
            <a:ext cx="3877380" cy="365125"/>
          </a:xfrm>
          <a:prstGeom prst="rect">
            <a:avLst/>
          </a:prstGeom>
        </p:spPr>
        <p:txBody>
          <a:bodyPr vert="horz" lIns="80682" tIns="40341" rIns="80682" bIns="40341" rtlCol="0" anchor="ctr"/>
          <a:lstStyle>
            <a:defPPr>
              <a:defRPr lang="en-US"/>
            </a:defPPr>
            <a:lvl1pPr marL="0" algn="l" defTabSz="457200" rtl="0" eaLnBrk="1" latinLnBrk="0" hangingPunct="1">
              <a:defRPr sz="132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94" b="0" i="0" spc="0" baseline="0">
                <a:latin typeface="+mj-lt"/>
              </a:rPr>
              <a:t>©  VMG Holdings LLC.  All Rights Reserved.  </a:t>
            </a:r>
            <a:r>
              <a:rPr lang="en-US" sz="794" b="1" i="0" spc="0" baseline="0">
                <a:latin typeface="+mj-lt"/>
              </a:rPr>
              <a:t>|  vmghealth.com</a:t>
            </a:r>
          </a:p>
        </p:txBody>
      </p:sp>
      <p:sp>
        <p:nvSpPr>
          <p:cNvPr id="5" name="Slide Number Placeholder 4">
            <a:extLst>
              <a:ext uri="{FF2B5EF4-FFF2-40B4-BE49-F238E27FC236}">
                <a16:creationId xmlns:a16="http://schemas.microsoft.com/office/drawing/2014/main" id="{BF0F6E84-5B1A-48D2-DC70-4F0199F3BBB1}"/>
              </a:ext>
            </a:extLst>
          </p:cNvPr>
          <p:cNvSpPr>
            <a:spLocks noGrp="1"/>
          </p:cNvSpPr>
          <p:nvPr>
            <p:ph type="sldNum" sz="quarter" idx="4"/>
          </p:nvPr>
        </p:nvSpPr>
        <p:spPr>
          <a:xfrm>
            <a:off x="9245082"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8CD967DE-2BCF-47A8-A409-27E62332F665}" type="slidenum">
              <a:rPr lang="en-US" smtClean="0"/>
              <a:pPr/>
              <a:t>‹#›</a:t>
            </a:fld>
            <a:endParaRPr lang="en-US"/>
          </a:p>
        </p:txBody>
      </p:sp>
    </p:spTree>
    <p:extLst>
      <p:ext uri="{BB962C8B-B14F-4D97-AF65-F5344CB8AC3E}">
        <p14:creationId xmlns:p14="http://schemas.microsoft.com/office/powerpoint/2010/main" val="2427084307"/>
      </p:ext>
    </p:extLst>
  </p:cSld>
  <p:clrMap bg1="lt1" tx1="dk1" bg2="lt2" tx2="dk2" accent1="accent1" accent2="accent2" accent3="accent3" accent4="accent4" accent5="accent5" accent6="accent6" hlink="hlink" folHlink="folHlink"/>
  <p:sldLayoutIdLst>
    <p:sldLayoutId id="2147483681" r:id="rId1"/>
    <p:sldLayoutId id="2147483710" r:id="rId2"/>
    <p:sldLayoutId id="2147483711" r:id="rId3"/>
    <p:sldLayoutId id="2147483717" r:id="rId4"/>
    <p:sldLayoutId id="2147483683" r:id="rId5"/>
    <p:sldLayoutId id="2147483712" r:id="rId6"/>
    <p:sldLayoutId id="2147483713" r:id="rId7"/>
    <p:sldLayoutId id="2147483702" r:id="rId8"/>
    <p:sldLayoutId id="2147483714" r:id="rId9"/>
    <p:sldLayoutId id="2147483715" r:id="rId10"/>
    <p:sldLayoutId id="2147483697" r:id="rId11"/>
    <p:sldLayoutId id="2147483716" r:id="rId12"/>
    <p:sldLayoutId id="2147483698" r:id="rId13"/>
    <p:sldLayoutId id="2147483719" r:id="rId14"/>
    <p:sldLayoutId id="2147483720" r:id="rId15"/>
    <p:sldLayoutId id="2147483721" r:id="rId16"/>
    <p:sldLayoutId id="2147483705" r:id="rId17"/>
    <p:sldLayoutId id="2147483704" r:id="rId18"/>
    <p:sldLayoutId id="2147483706" r:id="rId19"/>
    <p:sldLayoutId id="2147483722" r:id="rId20"/>
    <p:sldLayoutId id="2147483723" r:id="rId21"/>
    <p:sldLayoutId id="2147483724" r:id="rId22"/>
    <p:sldLayoutId id="2147483707" r:id="rId23"/>
    <p:sldLayoutId id="2147483708" r:id="rId24"/>
    <p:sldLayoutId id="2147483709" r:id="rId25"/>
    <p:sldLayoutId id="2147483731" r:id="rId26"/>
    <p:sldLayoutId id="2147483732" r:id="rId27"/>
    <p:sldLayoutId id="2147483733" r:id="rId28"/>
    <p:sldLayoutId id="2147483734" r:id="rId29"/>
    <p:sldLayoutId id="2147483735" r:id="rId30"/>
    <p:sldLayoutId id="2147483736" r:id="rId31"/>
    <p:sldLayoutId id="2147483687" r:id="rId32"/>
    <p:sldLayoutId id="2147483727" r:id="rId33"/>
    <p:sldLayoutId id="2147483726" r:id="rId34"/>
    <p:sldLayoutId id="2147483728" r:id="rId35"/>
    <p:sldLayoutId id="2147483729" r:id="rId36"/>
    <p:sldLayoutId id="2147483730" r:id="rId37"/>
    <p:sldLayoutId id="2147483725" r:id="rId38"/>
    <p:sldLayoutId id="2147483718" r:id="rId39"/>
    <p:sldLayoutId id="2147483737" r:id="rId40"/>
    <p:sldLayoutId id="2147483738" r:id="rId41"/>
    <p:sldLayoutId id="2147483739" r:id="rId42"/>
    <p:sldLayoutId id="2147483740" r:id="rId43"/>
    <p:sldLayoutId id="2147483741" r:id="rId44"/>
  </p:sldLayoutIdLst>
  <p:hf hdr="0" dt="0"/>
  <p:txStyles>
    <p:titleStyle>
      <a:lvl1pPr algn="l" defTabSz="914422" rtl="0" eaLnBrk="1" latinLnBrk="0" hangingPunct="1">
        <a:lnSpc>
          <a:spcPct val="90000"/>
        </a:lnSpc>
        <a:spcBef>
          <a:spcPct val="0"/>
        </a:spcBef>
        <a:buNone/>
        <a:defRPr sz="2824" b="1" i="0" kern="1200">
          <a:solidFill>
            <a:srgbClr val="696969"/>
          </a:solidFill>
          <a:latin typeface="+mj-lt"/>
          <a:ea typeface="+mj-ea"/>
          <a:cs typeface="+mj-cs"/>
        </a:defRPr>
      </a:lvl1pPr>
    </p:titleStyle>
    <p:bodyStyle>
      <a:lvl1pPr marL="228605" indent="-228605" algn="l" defTabSz="914422" rtl="0" eaLnBrk="1" latinLnBrk="0" hangingPunct="1">
        <a:lnSpc>
          <a:spcPct val="130000"/>
        </a:lnSpc>
        <a:spcBef>
          <a:spcPts val="1000"/>
        </a:spcBef>
        <a:buFont typeface="Arial" panose="020B0604020202020204" pitchFamily="34" charset="0"/>
        <a:buChar char="•"/>
        <a:defRPr sz="1600" kern="1200">
          <a:solidFill>
            <a:srgbClr val="696969"/>
          </a:solidFill>
          <a:latin typeface="+mn-lt"/>
          <a:ea typeface="Lato" panose="020F0502020204030203" pitchFamily="34" charset="0"/>
          <a:cs typeface="Lato" panose="020F0502020204030203" pitchFamily="34" charset="0"/>
        </a:defRPr>
      </a:lvl1pPr>
      <a:lvl2pPr marL="685816" indent="-228605" algn="l" defTabSz="914422" rtl="0" eaLnBrk="1" latinLnBrk="0" hangingPunct="1">
        <a:lnSpc>
          <a:spcPct val="130000"/>
        </a:lnSpc>
        <a:spcBef>
          <a:spcPts val="500"/>
        </a:spcBef>
        <a:buFont typeface="Arial" panose="020B0604020202020204" pitchFamily="34" charset="0"/>
        <a:buChar char="•"/>
        <a:defRPr sz="1400" kern="1200">
          <a:solidFill>
            <a:srgbClr val="696969"/>
          </a:solidFill>
          <a:latin typeface="+mn-lt"/>
          <a:ea typeface="Lato" panose="020F0502020204030203" pitchFamily="34" charset="0"/>
          <a:cs typeface="Lato" panose="020F0502020204030203" pitchFamily="34" charset="0"/>
        </a:defRPr>
      </a:lvl2pPr>
      <a:lvl3pPr marL="1143027" indent="-228605" algn="l" defTabSz="914422" rtl="0" eaLnBrk="1" latinLnBrk="0" hangingPunct="1">
        <a:lnSpc>
          <a:spcPct val="130000"/>
        </a:lnSpc>
        <a:spcBef>
          <a:spcPts val="500"/>
        </a:spcBef>
        <a:buFont typeface="Arial" panose="020B0604020202020204" pitchFamily="34" charset="0"/>
        <a:buChar char="•"/>
        <a:defRPr sz="1400" kern="1200">
          <a:solidFill>
            <a:srgbClr val="696969"/>
          </a:solidFill>
          <a:latin typeface="+mn-lt"/>
          <a:ea typeface="Lato" panose="020F0502020204030203" pitchFamily="34" charset="0"/>
          <a:cs typeface="Lato" panose="020F0502020204030203" pitchFamily="34" charset="0"/>
        </a:defRPr>
      </a:lvl3pPr>
      <a:lvl4pPr marL="1600239" indent="-228605" algn="l" defTabSz="914422" rtl="0" eaLnBrk="1" latinLnBrk="0" hangingPunct="1">
        <a:lnSpc>
          <a:spcPct val="130000"/>
        </a:lnSpc>
        <a:spcBef>
          <a:spcPts val="500"/>
        </a:spcBef>
        <a:buFont typeface="Arial" panose="020B0604020202020204" pitchFamily="34" charset="0"/>
        <a:buChar char="•"/>
        <a:defRPr sz="1400" kern="1200">
          <a:solidFill>
            <a:srgbClr val="696969"/>
          </a:solidFill>
          <a:latin typeface="+mn-lt"/>
          <a:ea typeface="Lato" panose="020F0502020204030203" pitchFamily="34" charset="0"/>
          <a:cs typeface="Lato" panose="020F0502020204030203" pitchFamily="34" charset="0"/>
        </a:defRPr>
      </a:lvl4pPr>
      <a:lvl5pPr marL="2057449" indent="-228605" algn="l" defTabSz="914422" rtl="0" eaLnBrk="1" latinLnBrk="0" hangingPunct="1">
        <a:lnSpc>
          <a:spcPct val="130000"/>
        </a:lnSpc>
        <a:spcBef>
          <a:spcPts val="500"/>
        </a:spcBef>
        <a:buFont typeface="Arial" panose="020B0604020202020204" pitchFamily="34" charset="0"/>
        <a:buChar char="•"/>
        <a:defRPr sz="1200" kern="1200">
          <a:solidFill>
            <a:srgbClr val="696969"/>
          </a:solidFill>
          <a:latin typeface="+mn-lt"/>
          <a:ea typeface="Lato" panose="020F0502020204030203" pitchFamily="34" charset="0"/>
          <a:cs typeface="Lato" panose="020F0502020204030203" pitchFamily="34" charset="0"/>
        </a:defRPr>
      </a:lvl5pPr>
      <a:lvl6pPr marL="2514660"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1"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2"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3"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2" rtl="0" eaLnBrk="1" latinLnBrk="0" hangingPunct="1">
        <a:defRPr sz="1800" kern="1200">
          <a:solidFill>
            <a:schemeClr val="tx1"/>
          </a:solidFill>
          <a:latin typeface="+mn-lt"/>
          <a:ea typeface="+mn-ea"/>
          <a:cs typeface="+mn-cs"/>
        </a:defRPr>
      </a:lvl1pPr>
      <a:lvl2pPr marL="457211" algn="l" defTabSz="914422" rtl="0" eaLnBrk="1" latinLnBrk="0" hangingPunct="1">
        <a:defRPr sz="1800" kern="1200">
          <a:solidFill>
            <a:schemeClr val="tx1"/>
          </a:solidFill>
          <a:latin typeface="+mn-lt"/>
          <a:ea typeface="+mn-ea"/>
          <a:cs typeface="+mn-cs"/>
        </a:defRPr>
      </a:lvl2pPr>
      <a:lvl3pPr marL="914422" algn="l" defTabSz="914422" rtl="0" eaLnBrk="1" latinLnBrk="0" hangingPunct="1">
        <a:defRPr sz="1800" kern="1200">
          <a:solidFill>
            <a:schemeClr val="tx1"/>
          </a:solidFill>
          <a:latin typeface="+mn-lt"/>
          <a:ea typeface="+mn-ea"/>
          <a:cs typeface="+mn-cs"/>
        </a:defRPr>
      </a:lvl3pPr>
      <a:lvl4pPr marL="1371633" algn="l" defTabSz="914422" rtl="0" eaLnBrk="1" latinLnBrk="0" hangingPunct="1">
        <a:defRPr sz="1800" kern="1200">
          <a:solidFill>
            <a:schemeClr val="tx1"/>
          </a:solidFill>
          <a:latin typeface="+mn-lt"/>
          <a:ea typeface="+mn-ea"/>
          <a:cs typeface="+mn-cs"/>
        </a:defRPr>
      </a:lvl4pPr>
      <a:lvl5pPr marL="1828844" algn="l" defTabSz="914422" rtl="0" eaLnBrk="1" latinLnBrk="0" hangingPunct="1">
        <a:defRPr sz="1800" kern="1200">
          <a:solidFill>
            <a:schemeClr val="tx1"/>
          </a:solidFill>
          <a:latin typeface="+mn-lt"/>
          <a:ea typeface="+mn-ea"/>
          <a:cs typeface="+mn-cs"/>
        </a:defRPr>
      </a:lvl5pPr>
      <a:lvl6pPr marL="2286055" algn="l" defTabSz="914422" rtl="0" eaLnBrk="1" latinLnBrk="0" hangingPunct="1">
        <a:defRPr sz="1800" kern="1200">
          <a:solidFill>
            <a:schemeClr val="tx1"/>
          </a:solidFill>
          <a:latin typeface="+mn-lt"/>
          <a:ea typeface="+mn-ea"/>
          <a:cs typeface="+mn-cs"/>
        </a:defRPr>
      </a:lvl6pPr>
      <a:lvl7pPr marL="2743266" algn="l" defTabSz="914422" rtl="0" eaLnBrk="1" latinLnBrk="0" hangingPunct="1">
        <a:defRPr sz="1800" kern="1200">
          <a:solidFill>
            <a:schemeClr val="tx1"/>
          </a:solidFill>
          <a:latin typeface="+mn-lt"/>
          <a:ea typeface="+mn-ea"/>
          <a:cs typeface="+mn-cs"/>
        </a:defRPr>
      </a:lvl7pPr>
      <a:lvl8pPr marL="3200476" algn="l" defTabSz="914422" rtl="0" eaLnBrk="1" latinLnBrk="0" hangingPunct="1">
        <a:defRPr sz="1800" kern="1200">
          <a:solidFill>
            <a:schemeClr val="tx1"/>
          </a:solidFill>
          <a:latin typeface="+mn-lt"/>
          <a:ea typeface="+mn-ea"/>
          <a:cs typeface="+mn-cs"/>
        </a:defRPr>
      </a:lvl8pPr>
      <a:lvl9pPr marL="3657687" algn="l" defTabSz="91442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696969"/>
              </a:buClr>
              <a:buSzPts val="3200"/>
              <a:buFont typeface="Manrope"/>
              <a:buNone/>
              <a:defRPr sz="3200" b="1" i="0" u="none" strike="noStrike" cap="none">
                <a:solidFill>
                  <a:srgbClr val="696969"/>
                </a:solidFill>
                <a:latin typeface="Manrope"/>
                <a:ea typeface="Manrope"/>
                <a:cs typeface="Manrope"/>
                <a:sym typeface="Manro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6"/>
            <a:ext cx="10515600" cy="4351337"/>
          </a:xfrm>
          <a:prstGeom prst="rect">
            <a:avLst/>
          </a:prstGeom>
          <a:noFill/>
          <a:ln>
            <a:noFill/>
          </a:ln>
        </p:spPr>
        <p:txBody>
          <a:bodyPr spcFirstLastPara="1" wrap="square" lIns="91425" tIns="45700" rIns="91425" bIns="45700" anchor="t" anchorCtr="0">
            <a:normAutofit/>
          </a:bodyPr>
          <a:lstStyle>
            <a:lvl1pPr marL="457200" marR="0" lvl="0" indent="-317500" algn="l" rtl="0">
              <a:lnSpc>
                <a:spcPct val="130000"/>
              </a:lnSpc>
              <a:spcBef>
                <a:spcPts val="1133"/>
              </a:spcBef>
              <a:spcAft>
                <a:spcPts val="0"/>
              </a:spcAft>
              <a:buClr>
                <a:srgbClr val="696969"/>
              </a:buClr>
              <a:buSzPts val="1400"/>
              <a:buFont typeface="Arial"/>
              <a:buChar char="•"/>
              <a:defRPr sz="1400" b="0" i="0" u="none" strike="noStrike" cap="none">
                <a:solidFill>
                  <a:srgbClr val="696969"/>
                </a:solidFill>
                <a:latin typeface="Manrope"/>
                <a:ea typeface="Manrope"/>
                <a:cs typeface="Manrope"/>
                <a:sym typeface="Manrope"/>
              </a:defRPr>
            </a:lvl1pPr>
            <a:lvl2pPr marL="914400" marR="0" lvl="1" indent="-304800" algn="l" rtl="0">
              <a:lnSpc>
                <a:spcPct val="130000"/>
              </a:lnSpc>
              <a:spcBef>
                <a:spcPts val="567"/>
              </a:spcBef>
              <a:spcAft>
                <a:spcPts val="0"/>
              </a:spcAft>
              <a:buClr>
                <a:srgbClr val="696969"/>
              </a:buClr>
              <a:buSzPts val="1200"/>
              <a:buFont typeface="Arial"/>
              <a:buChar char="•"/>
              <a:defRPr sz="1200" b="0" i="0" u="none" strike="noStrike" cap="none">
                <a:solidFill>
                  <a:srgbClr val="696969"/>
                </a:solidFill>
                <a:latin typeface="Manrope"/>
                <a:ea typeface="Manrope"/>
                <a:cs typeface="Manrope"/>
                <a:sym typeface="Manrope"/>
              </a:defRPr>
            </a:lvl2pPr>
            <a:lvl3pPr marL="1371600" marR="0" lvl="2" indent="-298450" algn="l" rtl="0">
              <a:lnSpc>
                <a:spcPct val="130000"/>
              </a:lnSpc>
              <a:spcBef>
                <a:spcPts val="567"/>
              </a:spcBef>
              <a:spcAft>
                <a:spcPts val="0"/>
              </a:spcAft>
              <a:buClr>
                <a:srgbClr val="696969"/>
              </a:buClr>
              <a:buSzPts val="1100"/>
              <a:buFont typeface="Arial"/>
              <a:buChar char="•"/>
              <a:defRPr sz="1100" b="0" i="0" u="none" strike="noStrike" cap="none">
                <a:solidFill>
                  <a:srgbClr val="696969"/>
                </a:solidFill>
                <a:latin typeface="Manrope"/>
                <a:ea typeface="Manrope"/>
                <a:cs typeface="Manrope"/>
                <a:sym typeface="Manrope"/>
              </a:defRPr>
            </a:lvl3pPr>
            <a:lvl4pPr marL="1828800" marR="0" lvl="3" indent="-295275" algn="l" rtl="0">
              <a:lnSpc>
                <a:spcPct val="130000"/>
              </a:lnSpc>
              <a:spcBef>
                <a:spcPts val="567"/>
              </a:spcBef>
              <a:spcAft>
                <a:spcPts val="0"/>
              </a:spcAft>
              <a:buClr>
                <a:srgbClr val="696969"/>
              </a:buClr>
              <a:buSzPts val="1050"/>
              <a:buFont typeface="Arial"/>
              <a:buChar char="•"/>
              <a:defRPr sz="1050" b="0" i="0" u="none" strike="noStrike" cap="none">
                <a:solidFill>
                  <a:srgbClr val="696969"/>
                </a:solidFill>
                <a:latin typeface="Manrope"/>
                <a:ea typeface="Manrope"/>
                <a:cs typeface="Manrope"/>
                <a:sym typeface="Manrope"/>
              </a:defRPr>
            </a:lvl4pPr>
            <a:lvl5pPr marL="2286000" marR="0" lvl="4" indent="-292100" algn="l" rtl="0">
              <a:lnSpc>
                <a:spcPct val="130000"/>
              </a:lnSpc>
              <a:spcBef>
                <a:spcPts val="567"/>
              </a:spcBef>
              <a:spcAft>
                <a:spcPts val="0"/>
              </a:spcAft>
              <a:buClr>
                <a:srgbClr val="696969"/>
              </a:buClr>
              <a:buSzPts val="1000"/>
              <a:buFont typeface="Arial"/>
              <a:buChar char="•"/>
              <a:defRPr sz="1000" b="0" i="0" u="none" strike="noStrike" cap="none">
                <a:solidFill>
                  <a:srgbClr val="696969"/>
                </a:solidFill>
                <a:latin typeface="Manrope"/>
                <a:ea typeface="Manrope"/>
                <a:cs typeface="Manrope"/>
                <a:sym typeface="Manrope"/>
              </a:defRPr>
            </a:lvl5pPr>
            <a:lvl6pPr marL="2743200" marR="0" lvl="5" indent="-358139" algn="l" rtl="0">
              <a:lnSpc>
                <a:spcPct val="90000"/>
              </a:lnSpc>
              <a:spcBef>
                <a:spcPts val="567"/>
              </a:spcBef>
              <a:spcAft>
                <a:spcPts val="0"/>
              </a:spcAft>
              <a:buClr>
                <a:schemeClr val="dk1"/>
              </a:buClr>
              <a:buSzPts val="2040"/>
              <a:buFont typeface="Arial"/>
              <a:buChar char="•"/>
              <a:defRPr sz="2040" b="0" i="0" u="none" strike="noStrike" cap="none">
                <a:solidFill>
                  <a:schemeClr val="dk1"/>
                </a:solidFill>
                <a:latin typeface="Arial"/>
                <a:ea typeface="Arial"/>
                <a:cs typeface="Arial"/>
                <a:sym typeface="Arial"/>
              </a:defRPr>
            </a:lvl6pPr>
            <a:lvl7pPr marL="3200400" marR="0" lvl="6" indent="-358139" algn="l" rtl="0">
              <a:lnSpc>
                <a:spcPct val="90000"/>
              </a:lnSpc>
              <a:spcBef>
                <a:spcPts val="567"/>
              </a:spcBef>
              <a:spcAft>
                <a:spcPts val="0"/>
              </a:spcAft>
              <a:buClr>
                <a:schemeClr val="dk1"/>
              </a:buClr>
              <a:buSzPts val="2040"/>
              <a:buFont typeface="Arial"/>
              <a:buChar char="•"/>
              <a:defRPr sz="2040" b="0" i="0" u="none" strike="noStrike" cap="none">
                <a:solidFill>
                  <a:schemeClr val="dk1"/>
                </a:solidFill>
                <a:latin typeface="Arial"/>
                <a:ea typeface="Arial"/>
                <a:cs typeface="Arial"/>
                <a:sym typeface="Arial"/>
              </a:defRPr>
            </a:lvl7pPr>
            <a:lvl8pPr marL="3657600" marR="0" lvl="7" indent="-358140" algn="l" rtl="0">
              <a:lnSpc>
                <a:spcPct val="90000"/>
              </a:lnSpc>
              <a:spcBef>
                <a:spcPts val="567"/>
              </a:spcBef>
              <a:spcAft>
                <a:spcPts val="0"/>
              </a:spcAft>
              <a:buClr>
                <a:schemeClr val="dk1"/>
              </a:buClr>
              <a:buSzPts val="2040"/>
              <a:buFont typeface="Arial"/>
              <a:buChar char="•"/>
              <a:defRPr sz="2040" b="0" i="0" u="none" strike="noStrike" cap="none">
                <a:solidFill>
                  <a:schemeClr val="dk1"/>
                </a:solidFill>
                <a:latin typeface="Arial"/>
                <a:ea typeface="Arial"/>
                <a:cs typeface="Arial"/>
                <a:sym typeface="Arial"/>
              </a:defRPr>
            </a:lvl8pPr>
            <a:lvl9pPr marL="4114800" marR="0" lvl="8" indent="-358140" algn="l" rtl="0">
              <a:lnSpc>
                <a:spcPct val="90000"/>
              </a:lnSpc>
              <a:spcBef>
                <a:spcPts val="567"/>
              </a:spcBef>
              <a:spcAft>
                <a:spcPts val="0"/>
              </a:spcAft>
              <a:buClr>
                <a:schemeClr val="dk1"/>
              </a:buClr>
              <a:buSzPts val="2040"/>
              <a:buFont typeface="Arial"/>
              <a:buChar char="•"/>
              <a:defRPr sz="2040" b="0" i="0" u="none" strike="noStrike" cap="none">
                <a:solidFill>
                  <a:schemeClr val="dk1"/>
                </a:solidFill>
                <a:latin typeface="Arial"/>
                <a:ea typeface="Arial"/>
                <a:cs typeface="Arial"/>
                <a:sym typeface="Arial"/>
              </a:defRPr>
            </a:lvl9pPr>
          </a:lstStyle>
          <a:p>
            <a:endParaRPr/>
          </a:p>
        </p:txBody>
      </p:sp>
      <p:sp>
        <p:nvSpPr>
          <p:cNvPr id="13" name="Google Shape;13;p1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60"/>
              <a:buFont typeface="Arial"/>
              <a:buNone/>
              <a:defRPr sz="1200" b="0" i="0" u="none" strike="noStrike" cap="none">
                <a:solidFill>
                  <a:srgbClr val="757575"/>
                </a:solidFill>
                <a:latin typeface="Arial"/>
                <a:ea typeface="Arial"/>
                <a:cs typeface="Arial"/>
                <a:sym typeface="Arial"/>
              </a:defRPr>
            </a:lvl9pPr>
          </a:lstStyle>
          <a:p>
            <a:fld id="{00000000-1234-1234-1234-123412341234}" type="slidenum">
              <a:rPr lang="en-US" smtClean="0"/>
              <a:pPr/>
              <a:t>‹#›</a:t>
            </a:fld>
            <a:endParaRPr lang="en-US"/>
          </a:p>
        </p:txBody>
      </p:sp>
      <p:pic>
        <p:nvPicPr>
          <p:cNvPr id="14" name="Google Shape;14;p13"/>
          <p:cNvPicPr preferRelativeResize="0"/>
          <p:nvPr/>
        </p:nvPicPr>
        <p:blipFill>
          <a:blip>
            <a:extLst>
              <a:ext uri="{96DAC541-7B7A-43D3-8B79-37D633B846F1}">
                <asvg:svgBlip xmlns:asvg="http://schemas.microsoft.com/office/drawing/2016/SVG/main" r:embed="rId39"/>
              </a:ext>
            </a:extLst>
          </a:blip>
          <a:srcRect l="648" r="648"/>
          <a:stretch/>
        </p:blipFill>
        <p:spPr>
          <a:xfrm>
            <a:off x="290720" y="6401684"/>
            <a:ext cx="251344" cy="272833"/>
          </a:xfrm>
          <a:prstGeom prst="rect">
            <a:avLst/>
          </a:prstGeom>
          <a:noFill/>
          <a:ln>
            <a:noFill/>
          </a:ln>
        </p:spPr>
      </p:pic>
      <p:sp>
        <p:nvSpPr>
          <p:cNvPr id="15" name="Google Shape;15;p13"/>
          <p:cNvSpPr txBox="1"/>
          <p:nvPr/>
        </p:nvSpPr>
        <p:spPr>
          <a:xfrm>
            <a:off x="835816" y="6356351"/>
            <a:ext cx="3188817" cy="365125"/>
          </a:xfrm>
          <a:prstGeom prst="rect">
            <a:avLst/>
          </a:prstGeom>
          <a:noFill/>
          <a:ln>
            <a:noFill/>
          </a:ln>
        </p:spPr>
        <p:txBody>
          <a:bodyPr spcFirstLastPara="1" wrap="square" lIns="80669" tIns="40324" rIns="80669" bIns="40324" anchor="ctr" anchorCtr="0">
            <a:noAutofit/>
          </a:bodyPr>
          <a:lstStyle/>
          <a:p>
            <a:r>
              <a:rPr lang="en-US" sz="617" b="0" i="0" spc="0" baseline="0">
                <a:latin typeface="Arial" panose="020B0604020202020204" pitchFamily="34" charset="0"/>
              </a:rPr>
              <a:t>©  VMG Holdings LLC.  All Rights Reserved.  </a:t>
            </a:r>
            <a:r>
              <a:rPr lang="en-US" sz="617" b="1" i="0" spc="0" baseline="0">
                <a:latin typeface="Arial" panose="020B0604020202020204" pitchFamily="34" charset="0"/>
              </a:rPr>
              <a:t>|  vmghealth.com</a:t>
            </a:r>
          </a:p>
        </p:txBody>
      </p:sp>
    </p:spTree>
    <p:extLst>
      <p:ext uri="{BB962C8B-B14F-4D97-AF65-F5344CB8AC3E}">
        <p14:creationId xmlns:p14="http://schemas.microsoft.com/office/powerpoint/2010/main" val="2367123590"/>
      </p:ext>
    </p:extLst>
  </p:cSld>
  <p:clrMap bg1="lt1" tx1="dk1" bg2="dk2"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 id="2147483761" r:id="rId19"/>
    <p:sldLayoutId id="2147483762" r:id="rId20"/>
    <p:sldLayoutId id="2147483763" r:id="rId21"/>
    <p:sldLayoutId id="2147483764" r:id="rId22"/>
    <p:sldLayoutId id="2147483765" r:id="rId23"/>
    <p:sldLayoutId id="2147483766" r:id="rId24"/>
    <p:sldLayoutId id="2147483767" r:id="rId25"/>
    <p:sldLayoutId id="2147483768" r:id="rId26"/>
    <p:sldLayoutId id="2147483769" r:id="rId27"/>
    <p:sldLayoutId id="2147483770" r:id="rId28"/>
    <p:sldLayoutId id="2147483771" r:id="rId29"/>
    <p:sldLayoutId id="2147483772" r:id="rId30"/>
    <p:sldLayoutId id="2147483773" r:id="rId31"/>
    <p:sldLayoutId id="2147483774" r:id="rId32"/>
    <p:sldLayoutId id="2147483775" r:id="rId33"/>
    <p:sldLayoutId id="2147483776" r:id="rId34"/>
    <p:sldLayoutId id="2147483777" r:id="rId35"/>
    <p:sldLayoutId id="2147483778" r:id="rId36"/>
    <p:sldLayoutId id="2147483779" r:id="rId3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36"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36"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36"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8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2.sv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1.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3.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4.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5.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hemeOverride" Target="../theme/themeOverride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4.jpeg"/><Relationship Id="rId7" Type="http://schemas.openxmlformats.org/officeDocument/2006/relationships/diagramColors" Target="../diagrams/colors5.xml"/><Relationship Id="rId2" Type="http://schemas.openxmlformats.org/officeDocument/2006/relationships/image" Target="../media/image43.jpeg"/><Relationship Id="rId1" Type="http://schemas.openxmlformats.org/officeDocument/2006/relationships/slideLayout" Target="../slideLayouts/slideLayout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5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4.jpeg"/><Relationship Id="rId7" Type="http://schemas.openxmlformats.org/officeDocument/2006/relationships/diagramColors" Target="../diagrams/colors6.xml"/><Relationship Id="rId2" Type="http://schemas.openxmlformats.org/officeDocument/2006/relationships/image" Target="../media/image43.jpeg"/><Relationship Id="rId1" Type="http://schemas.openxmlformats.org/officeDocument/2006/relationships/slideLayout" Target="../slideLayouts/slideLayout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hyperlink" Target="mailto:Johanna.Heller@vmghealth.com" TargetMode="Externa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775C700-1453-CDCC-A56E-36004724DE00}"/>
              </a:ext>
            </a:extLst>
          </p:cNvPr>
          <p:cNvSpPr txBox="1">
            <a:spLocks/>
          </p:cNvSpPr>
          <p:nvPr/>
        </p:nvSpPr>
        <p:spPr>
          <a:xfrm>
            <a:off x="616966" y="1325880"/>
            <a:ext cx="7781544" cy="16766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4800" b="0" i="0" u="none" strike="noStrike" kern="1200" cap="none" spc="0" normalizeH="0" baseline="0" noProof="0">
              <a:ln>
                <a:noFill/>
              </a:ln>
              <a:solidFill>
                <a:prstClr val="white">
                  <a:lumMod val="95000"/>
                </a:prstClr>
              </a:solidFill>
              <a:effectLst/>
              <a:uLnTx/>
              <a:uFillTx/>
              <a:latin typeface="Calibri" panose="020F0502020204030204"/>
              <a:ea typeface="Calibri" panose="020F0502020204030204" pitchFamily="34" charset="0"/>
              <a:cs typeface="+mj-cs"/>
            </a:endParaRPr>
          </a:p>
        </p:txBody>
      </p:sp>
      <p:sp>
        <p:nvSpPr>
          <p:cNvPr id="3" name="TextBox 2">
            <a:extLst>
              <a:ext uri="{FF2B5EF4-FFF2-40B4-BE49-F238E27FC236}">
                <a16:creationId xmlns:a16="http://schemas.microsoft.com/office/drawing/2014/main" id="{A02C41CE-7B96-EDAE-15DB-37C428D89C1E}"/>
              </a:ext>
            </a:extLst>
          </p:cNvPr>
          <p:cNvSpPr txBox="1"/>
          <p:nvPr/>
        </p:nvSpPr>
        <p:spPr>
          <a:xfrm>
            <a:off x="139417" y="4450034"/>
            <a:ext cx="6205454" cy="861774"/>
          </a:xfrm>
          <a:prstGeom prst="rect">
            <a:avLst/>
          </a:prstGeom>
          <a:noFill/>
        </p:spPr>
        <p:txBody>
          <a:bodyPr wrap="square" lIns="91440" tIns="45720" rIns="91440" bIns="45720" rtlCol="0" anchor="t">
            <a:spAutoFit/>
          </a:bodyPr>
          <a:lstStyle/>
          <a:p>
            <a:pPr defTabSz="914400">
              <a:defRPr/>
            </a:pPr>
            <a:r>
              <a:rPr kumimoji="0" lang="en-US" sz="2500" b="0" i="0" u="none" strike="noStrike" kern="1200" cap="none" spc="0" normalizeH="0" baseline="0" noProof="0" dirty="0">
                <a:ln>
                  <a:noFill/>
                </a:ln>
                <a:solidFill>
                  <a:srgbClr val="003726"/>
                </a:solidFill>
                <a:effectLst/>
                <a:uLnTx/>
                <a:uFillTx/>
                <a:latin typeface="Calibri" panose="020F0502020204030204"/>
                <a:ea typeface="+mn-ea"/>
                <a:cs typeface="+mn-cs"/>
              </a:rPr>
              <a:t>Presented on September 18, 2026 by:</a:t>
            </a:r>
            <a:endParaRPr lang="en-US" sz="2500" dirty="0">
              <a:solidFill>
                <a:srgbClr val="003726"/>
              </a:solidFill>
              <a:latin typeface="Calibri" panose="020F0502020204030204"/>
            </a:endParaRPr>
          </a:p>
          <a:p>
            <a:pPr marL="0" marR="0" lvl="0" indent="0" algn="l" defTabSz="914400">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rgbClr val="003726"/>
                </a:solidFill>
                <a:effectLst/>
                <a:uLnTx/>
                <a:uFillTx/>
                <a:latin typeface="Calibri" panose="020F0502020204030204"/>
                <a:ea typeface="+mn-ea"/>
                <a:cs typeface="+mn-cs"/>
              </a:rPr>
              <a:t>Johanna Heller, </a:t>
            </a:r>
            <a:r>
              <a:rPr lang="en-US" sz="2500" dirty="0">
                <a:solidFill>
                  <a:srgbClr val="003726"/>
                </a:solidFill>
                <a:latin typeface="Calibri" panose="020F0502020204030204"/>
              </a:rPr>
              <a:t>Managing Director</a:t>
            </a:r>
            <a:endParaRPr lang="en-US" sz="2500" b="0" i="0" u="none" strike="noStrike" kern="1200" cap="none" spc="0" normalizeH="0" baseline="0" noProof="0" dirty="0">
              <a:ln>
                <a:noFill/>
              </a:ln>
              <a:solidFill>
                <a:srgbClr val="003726"/>
              </a:solidFill>
              <a:effectLst/>
              <a:uLnTx/>
              <a:uFillTx/>
              <a:latin typeface="Calibri" panose="020F0502020204030204"/>
              <a:ea typeface="Calibri"/>
              <a:cs typeface="Calibri"/>
            </a:endParaRPr>
          </a:p>
        </p:txBody>
      </p:sp>
      <p:sp>
        <p:nvSpPr>
          <p:cNvPr id="6" name="Title 3">
            <a:extLst>
              <a:ext uri="{FF2B5EF4-FFF2-40B4-BE49-F238E27FC236}">
                <a16:creationId xmlns:a16="http://schemas.microsoft.com/office/drawing/2014/main" id="{6A9E6EC5-824A-20CC-3E40-447E0BB49CC1}"/>
              </a:ext>
            </a:extLst>
          </p:cNvPr>
          <p:cNvSpPr txBox="1">
            <a:spLocks/>
          </p:cNvSpPr>
          <p:nvPr/>
        </p:nvSpPr>
        <p:spPr>
          <a:xfrm>
            <a:off x="141767" y="2434996"/>
            <a:ext cx="6114503" cy="168410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20000"/>
                    <a:lumOff val="80000"/>
                  </a:srgbClr>
                </a:solidFill>
                <a:effectLst/>
                <a:uLnTx/>
                <a:uFillTx/>
                <a:latin typeface="Calibri" panose="020F0502020204030204"/>
                <a:ea typeface="Times New Roman" panose="02020603050405020304" pitchFamily="18" charset="0"/>
                <a:cs typeface="+mj-cs"/>
              </a:rPr>
              <a:t>Practical AI for CHCs: </a:t>
            </a:r>
            <a:br>
              <a:rPr lang="en-US" sz="4400" b="1" i="0" u="none" strike="noStrike" kern="1200" cap="none" spc="0" normalizeH="0" baseline="0" noProof="0" dirty="0">
                <a:ln>
                  <a:noFill/>
                </a:ln>
                <a:effectLst/>
                <a:uLnTx/>
                <a:uFillTx/>
                <a:latin typeface="Calibri" panose="020F0502020204030204"/>
                <a:ea typeface="Times New Roman" panose="02020603050405020304" pitchFamily="18" charset="0"/>
              </a:rPr>
            </a:br>
            <a:r>
              <a:rPr kumimoji="0" lang="en-US" sz="4400" b="1" i="0" u="none" strike="noStrike" kern="1200" cap="none" spc="0" normalizeH="0" baseline="0" noProof="0" dirty="0">
                <a:ln>
                  <a:noFill/>
                </a:ln>
                <a:solidFill>
                  <a:srgbClr val="4472C4">
                    <a:lumMod val="20000"/>
                    <a:lumOff val="80000"/>
                  </a:srgbClr>
                </a:solidFill>
                <a:effectLst/>
                <a:uLnTx/>
                <a:uFillTx/>
                <a:latin typeface="Calibri" panose="020F0502020204030204"/>
                <a:ea typeface="Times New Roman" panose="02020603050405020304" pitchFamily="18" charset="0"/>
                <a:cs typeface="+mj-cs"/>
              </a:rPr>
              <a:t>Data to Quality</a:t>
            </a:r>
            <a:endParaRPr lang="en-US" sz="4400" i="0" u="none" strike="noStrike" kern="1200" cap="none" spc="0" normalizeH="0" baseline="0" noProof="0">
              <a:ln>
                <a:noFill/>
              </a:ln>
              <a:solidFill>
                <a:srgbClr val="4472C4">
                  <a:lumMod val="20000"/>
                  <a:lumOff val="80000"/>
                </a:srgbClr>
              </a:solidFill>
              <a:effectLst/>
              <a:uLnTx/>
              <a:uFillTx/>
              <a:latin typeface="Times New Roman"/>
              <a:ea typeface="Calibri" panose="020F0502020204030204" pitchFamily="34" charset="0"/>
              <a:cs typeface="Calibri"/>
            </a:endParaRPr>
          </a:p>
        </p:txBody>
      </p:sp>
    </p:spTree>
    <p:extLst>
      <p:ext uri="{BB962C8B-B14F-4D97-AF65-F5344CB8AC3E}">
        <p14:creationId xmlns:p14="http://schemas.microsoft.com/office/powerpoint/2010/main" val="2530072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06362FD8-FBD6-C4E3-A63A-A3E00E98884A}"/>
              </a:ext>
            </a:extLst>
          </p:cNvPr>
          <p:cNvSpPr>
            <a:spLocks noGrp="1"/>
          </p:cNvSpPr>
          <p:nvPr>
            <p:ph sz="half" idx="1"/>
          </p:nvPr>
        </p:nvSpPr>
        <p:spPr>
          <a:xfrm>
            <a:off x="713792" y="1013634"/>
            <a:ext cx="5382438" cy="4822115"/>
          </a:xfrm>
        </p:spPr>
        <p:txBody>
          <a:bodyPr vert="horz" lIns="91440" tIns="45720" rIns="91440" bIns="45720" rtlCol="0" anchor="t">
            <a:noAutofit/>
          </a:bodyPr>
          <a:lstStyle/>
          <a:p>
            <a:pPr marL="285750" indent="-228600" algn="l">
              <a:buClr>
                <a:srgbClr val="002060"/>
              </a:buClr>
              <a:buSzPct val="125000"/>
              <a:buFont typeface="Arial" panose="020B0604020202020204" pitchFamily="34" charset="0"/>
              <a:buChar char="•"/>
            </a:pPr>
            <a:r>
              <a:rPr lang="en-US" dirty="0">
                <a:latin typeface="Calibri"/>
                <a:ea typeface="Calibri"/>
                <a:cs typeface="Calibri"/>
              </a:rPr>
              <a:t>Graduated from University of Puget Sound with a degree in Chemistry and Gonzaga University with an MBA in Healthcare Management</a:t>
            </a:r>
          </a:p>
          <a:p>
            <a:pPr marL="285750" indent="-228600" algn="l">
              <a:buClr>
                <a:srgbClr val="002060"/>
              </a:buClr>
              <a:buSzPct val="125000"/>
              <a:buFont typeface="Arial" panose="020B0604020202020204" pitchFamily="34" charset="0"/>
              <a:buChar char="•"/>
            </a:pPr>
            <a:r>
              <a:rPr lang="en-US" dirty="0">
                <a:latin typeface="Calibri"/>
                <a:ea typeface="Calibri"/>
                <a:cs typeface="Calibri"/>
              </a:rPr>
              <a:t>Career in FQHCs</a:t>
            </a:r>
          </a:p>
          <a:p>
            <a:pPr marL="742950" lvl="2" indent="-228600" algn="l">
              <a:spcBef>
                <a:spcPts val="1000"/>
              </a:spcBef>
              <a:buClr>
                <a:srgbClr val="002060"/>
              </a:buClr>
              <a:buSzPct val="125000"/>
              <a:buFont typeface="Arial" panose="020B0604020202020204" pitchFamily="34" charset="0"/>
              <a:buChar char="•"/>
            </a:pPr>
            <a:r>
              <a:rPr lang="en-US" dirty="0">
                <a:latin typeface="Calibri"/>
                <a:ea typeface="Calibri"/>
                <a:cs typeface="Calibri"/>
              </a:rPr>
              <a:t>Joined Community Link Consulting in June 2008</a:t>
            </a:r>
          </a:p>
          <a:p>
            <a:pPr marL="742950" lvl="2" indent="-228600" algn="l">
              <a:spcBef>
                <a:spcPts val="1000"/>
              </a:spcBef>
              <a:buClr>
                <a:srgbClr val="002060"/>
              </a:buClr>
              <a:buSzPct val="125000"/>
              <a:buFont typeface="Arial" panose="020B0604020202020204" pitchFamily="34" charset="0"/>
              <a:buChar char="•"/>
            </a:pPr>
            <a:r>
              <a:rPr lang="en-US" dirty="0">
                <a:latin typeface="Calibri"/>
                <a:ea typeface="Calibri"/>
                <a:cs typeface="Calibri"/>
              </a:rPr>
              <a:t>Clinic Administrator at CHAS Health from 2012-2021</a:t>
            </a:r>
          </a:p>
          <a:p>
            <a:pPr marL="742950" lvl="2" indent="-228600" algn="l">
              <a:spcBef>
                <a:spcPts val="1000"/>
              </a:spcBef>
              <a:buClr>
                <a:srgbClr val="002060"/>
              </a:buClr>
              <a:buSzPct val="125000"/>
              <a:buFont typeface="Arial" panose="020B0604020202020204" pitchFamily="34" charset="0"/>
              <a:buChar char="•"/>
            </a:pPr>
            <a:r>
              <a:rPr lang="en-US" dirty="0">
                <a:latin typeface="Calibri"/>
                <a:ea typeface="Calibri"/>
                <a:cs typeface="Calibri"/>
              </a:rPr>
              <a:t>Back to CLC in 2021, Consultant, Consulting Department Director, COO / Integrator</a:t>
            </a:r>
          </a:p>
          <a:p>
            <a:pPr marL="742950" lvl="2" indent="-228600" algn="l">
              <a:spcBef>
                <a:spcPts val="1000"/>
              </a:spcBef>
              <a:buClr>
                <a:srgbClr val="002060"/>
              </a:buClr>
              <a:buSzPct val="125000"/>
              <a:buFont typeface="Arial" panose="020B0604020202020204" pitchFamily="34" charset="0"/>
              <a:buChar char="•"/>
            </a:pPr>
            <a:r>
              <a:rPr lang="en-US" dirty="0">
                <a:latin typeface="Calibri"/>
                <a:ea typeface="Calibri"/>
                <a:cs typeface="Calibri"/>
              </a:rPr>
              <a:t>May 2026, Managing Director at VMG Health</a:t>
            </a:r>
          </a:p>
          <a:p>
            <a:pPr marL="400069" lvl="1" indent="-228600">
              <a:spcBef>
                <a:spcPts val="1000"/>
              </a:spcBef>
              <a:buClr>
                <a:srgbClr val="002060"/>
              </a:buClr>
              <a:buSzPct val="125000"/>
            </a:pPr>
            <a:r>
              <a:rPr lang="en-US" dirty="0">
                <a:latin typeface="Calibri"/>
                <a:ea typeface="Calibri"/>
                <a:cs typeface="Calibri"/>
              </a:rPr>
              <a:t>Me: Husband, 3 kids, 9, 6, and 3, dog. We love swimming, camping, and skiing.</a:t>
            </a:r>
          </a:p>
        </p:txBody>
      </p:sp>
      <p:sp>
        <p:nvSpPr>
          <p:cNvPr id="6" name="Subtitle 2">
            <a:extLst>
              <a:ext uri="{FF2B5EF4-FFF2-40B4-BE49-F238E27FC236}">
                <a16:creationId xmlns:a16="http://schemas.microsoft.com/office/drawing/2014/main" id="{490CB794-D3FA-4CF9-82F0-6CB142214436}"/>
              </a:ext>
            </a:extLst>
          </p:cNvPr>
          <p:cNvSpPr txBox="1">
            <a:spLocks/>
          </p:cNvSpPr>
          <p:nvPr/>
        </p:nvSpPr>
        <p:spPr>
          <a:xfrm>
            <a:off x="613666" y="187439"/>
            <a:ext cx="4960945" cy="1325563"/>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fontAlgn="auto">
              <a:spcBef>
                <a:spcPct val="0"/>
              </a:spcBef>
              <a:spcAft>
                <a:spcPts val="600"/>
              </a:spcAft>
              <a:buClrTx/>
              <a:buSzTx/>
              <a:tabLst/>
              <a:defRPr/>
            </a:pPr>
            <a:r>
              <a:rPr kumimoji="0" lang="en-US" sz="4400" b="1" i="0" u="none" strike="noStrike" kern="1200" cap="none" spc="0" normalizeH="0" baseline="0" noProof="0" dirty="0">
                <a:ln>
                  <a:noFill/>
                </a:ln>
                <a:effectLst/>
                <a:uLnTx/>
                <a:uFillTx/>
                <a:latin typeface="Calibri"/>
                <a:ea typeface="Calibri"/>
                <a:cs typeface="Calibri"/>
              </a:rPr>
              <a:t>About Johanna</a:t>
            </a:r>
            <a:endParaRPr lang="en-US" sz="4400" b="1" i="0" u="none" strike="noStrike" kern="1200" cap="none" spc="0" normalizeH="0" baseline="0" noProof="0" dirty="0">
              <a:ln>
                <a:noFill/>
              </a:ln>
              <a:effectLst/>
              <a:uLnTx/>
              <a:uFillTx/>
              <a:latin typeface="Calibri"/>
              <a:ea typeface="Calibri"/>
              <a:cs typeface="Calibri"/>
            </a:endParaRPr>
          </a:p>
        </p:txBody>
      </p:sp>
      <p:sp>
        <p:nvSpPr>
          <p:cNvPr id="4" name="AutoShape 4">
            <a:extLst>
              <a:ext uri="{FF2B5EF4-FFF2-40B4-BE49-F238E27FC236}">
                <a16:creationId xmlns:a16="http://schemas.microsoft.com/office/drawing/2014/main" id="{4DCC5DB0-BF0B-73EF-D620-72DEFF64971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E34DB4BC-8A1E-F565-4FB2-B546F226D968}"/>
              </a:ext>
            </a:extLst>
          </p:cNvPr>
          <p:cNvPicPr>
            <a:picLocks noChangeAspect="1"/>
          </p:cNvPicPr>
          <p:nvPr/>
        </p:nvPicPr>
        <p:blipFill>
          <a:blip r:embed="rId2"/>
          <a:stretch>
            <a:fillRect/>
          </a:stretch>
        </p:blipFill>
        <p:spPr>
          <a:xfrm rot="5400000">
            <a:off x="6852919" y="1900691"/>
            <a:ext cx="4064000" cy="3048000"/>
          </a:xfrm>
          <a:prstGeom prst="rect">
            <a:avLst/>
          </a:prstGeom>
        </p:spPr>
      </p:pic>
    </p:spTree>
    <p:extLst>
      <p:ext uri="{BB962C8B-B14F-4D97-AF65-F5344CB8AC3E}">
        <p14:creationId xmlns:p14="http://schemas.microsoft.com/office/powerpoint/2010/main" val="45726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2" name="Google Shape;124;p30">
            <a:extLst>
              <a:ext uri="{FF2B5EF4-FFF2-40B4-BE49-F238E27FC236}">
                <a16:creationId xmlns:a16="http://schemas.microsoft.com/office/drawing/2014/main" id="{6730B7CC-8B4A-8B00-E3E1-CEFDD0BB5596}"/>
              </a:ext>
            </a:extLst>
          </p:cNvPr>
          <p:cNvPicPr preferRelativeResize="0"/>
          <p:nvPr/>
        </p:nvPicPr>
        <p:blipFill>
          <a:blip r:embed="rId3"/>
          <a:srcRect l="27384" t="9659" r="16994" b="276"/>
          <a:stretch/>
        </p:blipFill>
        <p:spPr>
          <a:xfrm>
            <a:off x="0" y="-2657"/>
            <a:ext cx="6346088" cy="6858000"/>
          </a:xfrm>
          <a:prstGeom prst="rect">
            <a:avLst/>
          </a:prstGeom>
          <a:noFill/>
          <a:ln>
            <a:noFill/>
          </a:ln>
        </p:spPr>
      </p:pic>
      <p:sp>
        <p:nvSpPr>
          <p:cNvPr id="121" name="Google Shape;121;p30"/>
          <p:cNvSpPr/>
          <p:nvPr/>
        </p:nvSpPr>
        <p:spPr>
          <a:xfrm rot="10800000" flipH="1">
            <a:off x="6096000" y="-358832"/>
            <a:ext cx="5470560" cy="2432991"/>
          </a:xfrm>
          <a:prstGeom prst="roundRect">
            <a:avLst>
              <a:gd name="adj" fmla="val 4927"/>
            </a:avLst>
          </a:prstGeom>
          <a:solidFill>
            <a:srgbClr val="065549"/>
          </a:solidFill>
          <a:ln>
            <a:noFill/>
          </a:ln>
        </p:spPr>
        <p:txBody>
          <a:bodyPr spcFirstLastPara="1" wrap="square" lIns="80669" tIns="40324" rIns="80669" bIns="40324"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Pts val="1800"/>
              <a:buFontTx/>
              <a:buNone/>
              <a:tabLst/>
              <a:defRPr/>
            </a:pPr>
            <a:endParaRPr kumimoji="0" sz="1588" b="0" i="0" u="none" strike="noStrike" kern="0" cap="none" spc="0" normalizeH="0" baseline="0" noProof="0">
              <a:ln>
                <a:noFill/>
              </a:ln>
              <a:solidFill>
                <a:prstClr val="white"/>
              </a:solidFill>
              <a:effectLst/>
              <a:uLnTx/>
              <a:uFillTx/>
              <a:latin typeface="Arial"/>
              <a:ea typeface="+mn-ea"/>
              <a:cs typeface="Arial"/>
              <a:sym typeface="Arial"/>
            </a:endParaRPr>
          </a:p>
        </p:txBody>
      </p:sp>
      <p:sp>
        <p:nvSpPr>
          <p:cNvPr id="123" name="Google Shape;123;p30"/>
          <p:cNvSpPr/>
          <p:nvPr/>
        </p:nvSpPr>
        <p:spPr>
          <a:xfrm rot="10800000" flipH="1">
            <a:off x="6346087" y="-358833"/>
            <a:ext cx="5976309" cy="2432992"/>
          </a:xfrm>
          <a:prstGeom prst="rect">
            <a:avLst/>
          </a:prstGeom>
          <a:solidFill>
            <a:srgbClr val="03AC9F"/>
          </a:solidFill>
          <a:ln>
            <a:noFill/>
          </a:ln>
        </p:spPr>
        <p:txBody>
          <a:bodyPr spcFirstLastPara="1" wrap="square" lIns="80669" tIns="40324" rIns="80669" bIns="40324"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Pts val="1800"/>
              <a:buFontTx/>
              <a:buNone/>
              <a:tabLst/>
              <a:defRPr/>
            </a:pPr>
            <a:endParaRPr kumimoji="0" sz="1588" b="0" i="0" u="none" strike="noStrike" kern="0" cap="none" spc="0" normalizeH="0" baseline="0" noProof="0">
              <a:ln>
                <a:noFill/>
              </a:ln>
              <a:solidFill>
                <a:prstClr val="white"/>
              </a:solidFill>
              <a:effectLst/>
              <a:uLnTx/>
              <a:uFillTx/>
              <a:latin typeface="Arial"/>
              <a:ea typeface="+mn-ea"/>
              <a:cs typeface="Arial"/>
              <a:sym typeface="Arial"/>
            </a:endParaRPr>
          </a:p>
        </p:txBody>
      </p:sp>
      <p:sp>
        <p:nvSpPr>
          <p:cNvPr id="118" name="Google Shape;118;p30"/>
          <p:cNvSpPr txBox="1"/>
          <p:nvPr/>
        </p:nvSpPr>
        <p:spPr>
          <a:xfrm>
            <a:off x="7055283" y="2572376"/>
            <a:ext cx="4574740" cy="4067611"/>
          </a:xfrm>
          <a:prstGeom prst="rect">
            <a:avLst/>
          </a:prstGeom>
          <a:noFill/>
          <a:ln>
            <a:noFill/>
          </a:ln>
        </p:spPr>
        <p:txBody>
          <a:bodyPr spcFirstLastPara="1" wrap="square" lIns="80669" tIns="40324" rIns="80669" bIns="40324" anchor="t" anchorCtr="0">
            <a:noAutofit/>
          </a:bodyPr>
          <a:lstStyle/>
          <a:p>
            <a:pPr marL="0" marR="0" lvl="0" indent="0" algn="l" defTabSz="1219170" rtl="0" eaLnBrk="1" fontAlgn="auto" latinLnBrk="0" hangingPunct="1">
              <a:lnSpc>
                <a:spcPct val="100000"/>
              </a:lnSpc>
              <a:spcBef>
                <a:spcPts val="0"/>
              </a:spcBef>
              <a:spcAft>
                <a:spcPts val="0"/>
              </a:spcAft>
              <a:buClr>
                <a:srgbClr val="696969"/>
              </a:buClr>
              <a:buSzPts val="1600"/>
              <a:buFontTx/>
              <a:buNone/>
              <a:tabLst/>
              <a:defRPr/>
            </a:pPr>
            <a:r>
              <a:rPr kumimoji="0" lang="en-US" sz="2117" b="0" i="0" u="none" strike="noStrike" kern="0" cap="none" spc="0" normalizeH="0" baseline="0" noProof="0">
                <a:ln>
                  <a:noFill/>
                </a:ln>
                <a:solidFill>
                  <a:srgbClr val="696969"/>
                </a:solidFill>
                <a:effectLst/>
                <a:uLnTx/>
                <a:uFillTx/>
                <a:latin typeface="Arial"/>
                <a:ea typeface="Manrope"/>
                <a:cs typeface="Arial" panose="020B0604020202020204" pitchFamily="34" charset="0"/>
                <a:sym typeface="Manrope"/>
              </a:rPr>
              <a:t>Welcome to </a:t>
            </a:r>
            <a:r>
              <a:rPr kumimoji="0" lang="en-US" sz="2117" b="1" i="0" u="none" strike="noStrike" kern="0" cap="none" spc="0" normalizeH="0" baseline="0" noProof="0">
                <a:ln>
                  <a:noFill/>
                </a:ln>
                <a:solidFill>
                  <a:srgbClr val="696969"/>
                </a:solidFill>
                <a:effectLst/>
                <a:uLnTx/>
                <a:uFillTx/>
                <a:latin typeface="Arial"/>
                <a:ea typeface="Manrope"/>
                <a:cs typeface="Arial" panose="020B0604020202020204" pitchFamily="34" charset="0"/>
                <a:sym typeface="Manrope"/>
              </a:rPr>
              <a:t>VMG Health</a:t>
            </a:r>
            <a:r>
              <a:rPr kumimoji="0" lang="en-US" sz="2117" b="0" i="0" u="none" strike="noStrike" kern="0" cap="none" spc="0" normalizeH="0" baseline="0" noProof="0">
                <a:ln>
                  <a:noFill/>
                </a:ln>
                <a:solidFill>
                  <a:srgbClr val="696969"/>
                </a:solidFill>
                <a:effectLst/>
                <a:uLnTx/>
                <a:uFillTx/>
                <a:latin typeface="Arial"/>
                <a:ea typeface="Manrope"/>
                <a:cs typeface="Arial" panose="020B0604020202020204" pitchFamily="34" charset="0"/>
                <a:sym typeface="Manrope"/>
              </a:rPr>
              <a:t>, the leading consultancy dedicated to improving healthcare business performance. </a:t>
            </a:r>
          </a:p>
          <a:p>
            <a:pPr marL="0" marR="0" lvl="0" indent="0" algn="l" defTabSz="1219170" rtl="0" eaLnBrk="1" fontAlgn="auto" latinLnBrk="0" hangingPunct="1">
              <a:lnSpc>
                <a:spcPct val="130000"/>
              </a:lnSpc>
              <a:spcBef>
                <a:spcPts val="0"/>
              </a:spcBef>
              <a:spcAft>
                <a:spcPts val="0"/>
              </a:spcAft>
              <a:buClr>
                <a:srgbClr val="696969"/>
              </a:buClr>
              <a:buSzPts val="1600"/>
              <a:buFontTx/>
              <a:buNone/>
              <a:tabLst/>
              <a:defRPr/>
            </a:pPr>
            <a:endParaRPr kumimoji="0" lang="en-US" sz="1412" b="0" i="0" u="none" strike="noStrike" kern="0" cap="none" spc="0" normalizeH="0" baseline="0" noProof="0">
              <a:ln>
                <a:noFill/>
              </a:ln>
              <a:solidFill>
                <a:srgbClr val="696969"/>
              </a:solidFill>
              <a:effectLst/>
              <a:uLnTx/>
              <a:uFillTx/>
              <a:latin typeface="Arial"/>
              <a:ea typeface="Manrope"/>
              <a:cs typeface="Arial" panose="020B0604020202020204" pitchFamily="34" charset="0"/>
              <a:sym typeface="Manrope"/>
            </a:endParaRPr>
          </a:p>
          <a:p>
            <a:pPr marL="0" marR="0" lvl="0" indent="0" algn="l" defTabSz="1219170" rtl="0" eaLnBrk="1" fontAlgn="auto" latinLnBrk="0" hangingPunct="1">
              <a:lnSpc>
                <a:spcPct val="130000"/>
              </a:lnSpc>
              <a:spcBef>
                <a:spcPts val="0"/>
              </a:spcBef>
              <a:spcAft>
                <a:spcPts val="0"/>
              </a:spcAft>
              <a:buClr>
                <a:srgbClr val="696969"/>
              </a:buClr>
              <a:buSzPts val="1600"/>
              <a:buFontTx/>
              <a:buNone/>
              <a:tabLst/>
              <a:defRPr/>
            </a:pPr>
            <a:r>
              <a:rPr kumimoji="0" lang="en-US" sz="1412" b="0" i="0" u="none" strike="noStrike" kern="0" cap="none" spc="0" normalizeH="0" baseline="0" noProof="0">
                <a:ln>
                  <a:noFill/>
                </a:ln>
                <a:solidFill>
                  <a:srgbClr val="065549"/>
                </a:solidFill>
                <a:effectLst/>
                <a:uLnTx/>
                <a:uFillTx/>
                <a:latin typeface="Arial"/>
                <a:ea typeface="Manrope"/>
                <a:cs typeface="Arial" panose="020B0604020202020204" pitchFamily="34" charset="0"/>
                <a:sym typeface="Manrope"/>
              </a:rPr>
              <a:t>With offices around the nation, we help healthcare organizations solve key strategic, regulatory, and operational challenges—so they can achieve their business and quality-of-care goals. </a:t>
            </a:r>
          </a:p>
        </p:txBody>
      </p:sp>
      <p:sp>
        <p:nvSpPr>
          <p:cNvPr id="119" name="Google Shape;119;p30"/>
          <p:cNvSpPr txBox="1">
            <a:spLocks noGrp="1"/>
          </p:cNvSpPr>
          <p:nvPr>
            <p:ph type="title" idx="4294967295"/>
          </p:nvPr>
        </p:nvSpPr>
        <p:spPr>
          <a:xfrm>
            <a:off x="7055504" y="553291"/>
            <a:ext cx="5136496" cy="1304084"/>
          </a:xfrm>
          <a:prstGeom prst="rect">
            <a:avLst/>
          </a:prstGeom>
          <a:noFill/>
          <a:ln>
            <a:noFill/>
          </a:ln>
        </p:spPr>
        <p:txBody>
          <a:bodyPr spcFirstLastPara="1" wrap="square" lIns="80669" tIns="40324" rIns="80669" bIns="40324" anchor="ctr" anchorCtr="0">
            <a:normAutofit/>
          </a:bodyPr>
          <a:lstStyle/>
          <a:p>
            <a:pPr>
              <a:buClr>
                <a:srgbClr val="035649"/>
              </a:buClr>
            </a:pPr>
            <a:r>
              <a:rPr lang="en-US" sz="3529" b="0">
                <a:solidFill>
                  <a:schemeClr val="accent4"/>
                </a:solidFill>
                <a:latin typeface="Lato" panose="020F0502020204030203" pitchFamily="34" charset="0"/>
                <a:cs typeface="Arial" panose="020B0604020202020204" pitchFamily="34" charset="0"/>
              </a:rPr>
              <a:t>Who Is </a:t>
            </a:r>
            <a:br>
              <a:rPr lang="en-US" sz="3529" b="0">
                <a:latin typeface="Lato" panose="020F0502020204030203" pitchFamily="34" charset="0"/>
                <a:cs typeface="Arial" panose="020B0604020202020204" pitchFamily="34" charset="0"/>
              </a:rPr>
            </a:br>
            <a:r>
              <a:rPr lang="en-US" sz="3529">
                <a:solidFill>
                  <a:schemeClr val="bg1"/>
                </a:solidFill>
                <a:latin typeface="Lato" panose="020F0502020204030203" pitchFamily="34" charset="0"/>
                <a:cs typeface="Arial" panose="020B0604020202020204" pitchFamily="34" charset="0"/>
              </a:rPr>
              <a:t>VMG Health</a:t>
            </a:r>
            <a:r>
              <a:rPr lang="en-US" sz="3529" b="0">
                <a:solidFill>
                  <a:schemeClr val="accent4"/>
                </a:solidFill>
                <a:latin typeface="Lato" panose="020F0502020204030203" pitchFamily="34" charset="0"/>
                <a:cs typeface="Arial" panose="020B0604020202020204" pitchFamily="34" charset="0"/>
              </a:rPr>
              <a:t>?</a:t>
            </a:r>
          </a:p>
        </p:txBody>
      </p:sp>
      <p:pic>
        <p:nvPicPr>
          <p:cNvPr id="125" name="Google Shape;125;p30"/>
          <p:cNvPicPr preferRelativeResize="0"/>
          <p:nvPr/>
        </p:nvPicPr>
        <p:blipFill rotWithShape="1">
          <a:blip r:embed="rId4">
            <a:alphaModFix/>
          </a:blip>
          <a:srcRect t="20000" b="34540"/>
          <a:stretch/>
        </p:blipFill>
        <p:spPr>
          <a:xfrm flipH="1">
            <a:off x="-1" y="1771280"/>
            <a:ext cx="5725887" cy="5086721"/>
          </a:xfrm>
          <a:prstGeom prst="rect">
            <a:avLst/>
          </a:prstGeom>
          <a:noFill/>
          <a:ln>
            <a:noFill/>
          </a:ln>
        </p:spPr>
      </p:pic>
      <p:sp>
        <p:nvSpPr>
          <p:cNvPr id="4" name="Text 0">
            <a:extLst>
              <a:ext uri="{FF2B5EF4-FFF2-40B4-BE49-F238E27FC236}">
                <a16:creationId xmlns:a16="http://schemas.microsoft.com/office/drawing/2014/main" id="{DCF65F35-77E0-A6A3-1BF2-C875CEA6780B}"/>
              </a:ext>
            </a:extLst>
          </p:cNvPr>
          <p:cNvSpPr/>
          <p:nvPr/>
        </p:nvSpPr>
        <p:spPr>
          <a:xfrm>
            <a:off x="8011850" y="6535944"/>
            <a:ext cx="5303520" cy="1645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96969"/>
                </a:solidFill>
                <a:effectLst/>
                <a:uLnTx/>
                <a:uFillTx/>
                <a:latin typeface="Arial" pitchFamily="34" charset="0"/>
                <a:ea typeface="Arial" pitchFamily="34" charset="-122"/>
                <a:cs typeface="Arial" pitchFamily="34" charset="-120"/>
              </a:rPr>
              <a:t>© VMG Holdings LLC. All Rights Reserved.  |  vmghealth.com</a:t>
            </a:r>
            <a:endParaRPr kumimoji="0" lang="en-US" sz="1000" b="0" i="0" u="none" strike="noStrike" kern="1200" cap="none" spc="0" normalizeH="0" baseline="0" noProof="0">
              <a:ln>
                <a:noFill/>
              </a:ln>
              <a:solidFill>
                <a:srgbClr val="494949"/>
              </a:solidFill>
              <a:effectLst/>
              <a:uLnTx/>
              <a:uFillTx/>
              <a:latin typeface="Arial"/>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DA3688-79AC-A1D3-1B6C-A7C7EAA545D1}"/>
              </a:ext>
            </a:extLst>
          </p:cNvPr>
          <p:cNvSpPr>
            <a:spLocks noGrp="1"/>
          </p:cNvSpPr>
          <p:nvPr>
            <p:ph type="title"/>
          </p:nvPr>
        </p:nvSpPr>
        <p:spPr/>
        <p:txBody>
          <a:bodyPr/>
          <a:lstStyle/>
          <a:p>
            <a:pPr>
              <a:lnSpc>
                <a:spcPct val="100000"/>
              </a:lnSpc>
              <a:spcBef>
                <a:spcPts val="0"/>
              </a:spcBef>
            </a:pPr>
            <a:endParaRPr lang="en-US" sz="1100" b="0">
              <a:solidFill>
                <a:srgbClr val="444444"/>
              </a:solidFill>
              <a:latin typeface="Calibri"/>
              <a:ea typeface="Calibri"/>
              <a:cs typeface="Calibri"/>
            </a:endParaRPr>
          </a:p>
          <a:p>
            <a:endParaRPr lang="en-US">
              <a:ea typeface="Lato"/>
              <a:cs typeface="Lato"/>
            </a:endParaRPr>
          </a:p>
        </p:txBody>
      </p:sp>
      <p:sp>
        <p:nvSpPr>
          <p:cNvPr id="3" name="Slide Number Placeholder 2">
            <a:extLst>
              <a:ext uri="{FF2B5EF4-FFF2-40B4-BE49-F238E27FC236}">
                <a16:creationId xmlns:a16="http://schemas.microsoft.com/office/drawing/2014/main" id="{4C3AFF56-EE52-BE7B-8B97-5704064D8822}"/>
              </a:ext>
            </a:extLst>
          </p:cNvPr>
          <p:cNvSpPr>
            <a:spLocks noGrp="1"/>
          </p:cNvSpPr>
          <p:nvPr>
            <p:ph type="sldNum" sz="quarter" idx="12"/>
          </p:nvPr>
        </p:nvSpPr>
        <p:spPr/>
        <p:txBody>
          <a:bodyPr/>
          <a:lstStyle/>
          <a:p>
            <a:pPr marL="0" marR="0" lvl="0" indent="0" algn="r" defTabSz="403388" rtl="0" eaLnBrk="1" fontAlgn="auto" latinLnBrk="0" hangingPunct="1">
              <a:lnSpc>
                <a:spcPct val="100000"/>
              </a:lnSpc>
              <a:spcBef>
                <a:spcPts val="0"/>
              </a:spcBef>
              <a:spcAft>
                <a:spcPts val="0"/>
              </a:spcAft>
              <a:buClrTx/>
              <a:buSzTx/>
              <a:buFontTx/>
              <a:buNone/>
              <a:tabLst/>
              <a:defRPr/>
            </a:pPr>
            <a:fld id="{16443700-FE96-4142-B956-B04A7709DD14}" type="slidenum">
              <a:rPr kumimoji="0" lang="en-US" sz="1000" b="0" i="0" u="none" strike="noStrike" kern="1200" cap="none" spc="0" normalizeH="0" baseline="0" noProof="0" smtClean="0">
                <a:ln>
                  <a:noFill/>
                </a:ln>
                <a:solidFill>
                  <a:srgbClr val="494949">
                    <a:tint val="82000"/>
                  </a:srgbClr>
                </a:solidFill>
                <a:effectLst/>
                <a:uLnTx/>
                <a:uFillTx/>
                <a:latin typeface="Arial"/>
                <a:ea typeface="+mn-ea"/>
                <a:cs typeface="+mn-cs"/>
              </a:rPr>
              <a:pPr marL="0" marR="0" lvl="0" indent="0" algn="r" defTabSz="403388"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494949">
                  <a:tint val="82000"/>
                </a:srgbClr>
              </a:solidFill>
              <a:effectLst/>
              <a:uLnTx/>
              <a:uFillTx/>
              <a:latin typeface="Arial"/>
              <a:ea typeface="+mn-ea"/>
              <a:cs typeface="+mn-cs"/>
            </a:endParaRPr>
          </a:p>
        </p:txBody>
      </p:sp>
      <p:sp>
        <p:nvSpPr>
          <p:cNvPr id="6" name="Text Placeholder 5">
            <a:extLst>
              <a:ext uri="{FF2B5EF4-FFF2-40B4-BE49-F238E27FC236}">
                <a16:creationId xmlns:a16="http://schemas.microsoft.com/office/drawing/2014/main" id="{EFD38EC9-6A2D-DF3F-6233-10780721DD8A}"/>
              </a:ext>
            </a:extLst>
          </p:cNvPr>
          <p:cNvSpPr>
            <a:spLocks noGrp="1"/>
          </p:cNvSpPr>
          <p:nvPr>
            <p:ph type="body" sz="quarter" idx="13"/>
          </p:nvPr>
        </p:nvSpPr>
        <p:spPr/>
        <p:txBody>
          <a:bodyPr vert="horz" lIns="91440" tIns="45720" rIns="91440" bIns="45720" rtlCol="0" anchor="t">
            <a:normAutofit fontScale="85000" lnSpcReduction="10000"/>
          </a:bodyPr>
          <a:lstStyle/>
          <a:p>
            <a:r>
              <a:rPr lang="en-US">
                <a:ea typeface="Lato"/>
                <a:cs typeface="Lato"/>
              </a:rPr>
              <a:t>Introduction about CLC, now Part of VMG Health</a:t>
            </a:r>
            <a:endParaRPr lang="en-US"/>
          </a:p>
        </p:txBody>
      </p:sp>
      <p:graphicFrame>
        <p:nvGraphicFramePr>
          <p:cNvPr id="2" name="Diagram 1">
            <a:extLst>
              <a:ext uri="{FF2B5EF4-FFF2-40B4-BE49-F238E27FC236}">
                <a16:creationId xmlns:a16="http://schemas.microsoft.com/office/drawing/2014/main" id="{A530EDCD-3A59-82E3-643E-912A5B42D21D}"/>
              </a:ext>
            </a:extLst>
          </p:cNvPr>
          <p:cNvGraphicFramePr/>
          <p:nvPr/>
        </p:nvGraphicFramePr>
        <p:xfrm>
          <a:off x="393700" y="1866900"/>
          <a:ext cx="10617200" cy="3638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7819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C0A13F98-9EE1-04AA-A499-A3B1E1C251F0}"/>
              </a:ext>
            </a:extLst>
          </p:cNvPr>
          <p:cNvSpPr>
            <a:spLocks noGrp="1"/>
          </p:cNvSpPr>
          <p:nvPr>
            <p:ph sz="half" idx="1"/>
          </p:nvPr>
        </p:nvSpPr>
        <p:spPr>
          <a:xfrm>
            <a:off x="838200" y="713232"/>
            <a:ext cx="10515600" cy="5472415"/>
          </a:xfrm>
        </p:spPr>
        <p:txBody>
          <a:bodyPr vert="horz" lIns="91440" tIns="45720" rIns="91440" bIns="45720" rtlCol="0" anchor="t">
            <a:noAutofit/>
          </a:bodyPr>
          <a:lstStyle/>
          <a:p>
            <a:pPr marL="0" indent="0" algn="l">
              <a:buNone/>
            </a:pPr>
            <a:r>
              <a:rPr lang="en-US" sz="4800" b="1" dirty="0">
                <a:solidFill>
                  <a:srgbClr val="273564"/>
                </a:solidFill>
                <a:latin typeface="Calibri"/>
                <a:ea typeface="Calibri"/>
                <a:cs typeface="Calibri"/>
              </a:rPr>
              <a:t>Agenda</a:t>
            </a:r>
            <a:endParaRPr lang="en-US" sz="4800" dirty="0">
              <a:solidFill>
                <a:srgbClr val="273564"/>
              </a:solidFill>
              <a:latin typeface="Calibri"/>
              <a:ea typeface="Calibri"/>
              <a:cs typeface="Calibri"/>
            </a:endParaRPr>
          </a:p>
        </p:txBody>
      </p:sp>
      <p:graphicFrame>
        <p:nvGraphicFramePr>
          <p:cNvPr id="2" name="Content Placeholder 2">
            <a:extLst>
              <a:ext uri="{FF2B5EF4-FFF2-40B4-BE49-F238E27FC236}">
                <a16:creationId xmlns:a16="http://schemas.microsoft.com/office/drawing/2014/main" id="{172B7D08-F746-3C0A-A8EB-5229631C0935}"/>
              </a:ext>
            </a:extLst>
          </p:cNvPr>
          <p:cNvGraphicFramePr>
            <a:graphicFrameLocks/>
          </p:cNvGraphicFramePr>
          <p:nvPr/>
        </p:nvGraphicFramePr>
        <p:xfrm>
          <a:off x="3201312" y="1141414"/>
          <a:ext cx="6214974" cy="5186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3544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New Technology Quotes - BrainyQuote">
            <a:extLst>
              <a:ext uri="{FF2B5EF4-FFF2-40B4-BE49-F238E27FC236}">
                <a16:creationId xmlns:a16="http://schemas.microsoft.com/office/drawing/2014/main" id="{EE2607AE-E51B-DBF2-6CB8-D978B9D144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4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378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F55451-1775-5BF3-81FC-B59F83A218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DDB0AC-8BEA-D987-C094-2DA3D44C0EA4}"/>
              </a:ext>
            </a:extLst>
          </p:cNvPr>
          <p:cNvSpPr>
            <a:spLocks noGrp="1"/>
          </p:cNvSpPr>
          <p:nvPr>
            <p:ph type="title"/>
          </p:nvPr>
        </p:nvSpPr>
        <p:spPr/>
        <p:txBody>
          <a:bodyPr anchor="b"/>
          <a:lstStyle/>
          <a:p>
            <a:pPr fontAlgn="auto">
              <a:spcAft>
                <a:spcPts val="0"/>
              </a:spcAft>
              <a:defRPr/>
            </a:pPr>
            <a:r>
              <a:rPr lang="en-US" sz="7600" dirty="0">
                <a:latin typeface="Calibri"/>
                <a:ea typeface="Calibri"/>
                <a:cs typeface="Calibri"/>
              </a:rPr>
              <a:t>AI for FQHCs</a:t>
            </a:r>
          </a:p>
        </p:txBody>
      </p:sp>
      <p:sp>
        <p:nvSpPr>
          <p:cNvPr id="6" name="Text Placeholder 5">
            <a:extLst>
              <a:ext uri="{FF2B5EF4-FFF2-40B4-BE49-F238E27FC236}">
                <a16:creationId xmlns:a16="http://schemas.microsoft.com/office/drawing/2014/main" id="{B2F4524D-5F33-95FC-4F19-F2C89FFCBFAB}"/>
              </a:ext>
            </a:extLst>
          </p:cNvPr>
          <p:cNvSpPr>
            <a:spLocks noGrp="1"/>
          </p:cNvSpPr>
          <p:nvPr>
            <p:ph type="body" sz="quarter" idx="13"/>
          </p:nvPr>
        </p:nvSpPr>
        <p:spPr/>
        <p:txBody>
          <a:bodyPr/>
          <a:lstStyle/>
          <a:p>
            <a:endParaRPr lang="en-US"/>
          </a:p>
        </p:txBody>
      </p:sp>
      <p:cxnSp>
        <p:nvCxnSpPr>
          <p:cNvPr id="9" name="Straight Connector 8" descr="&quot;&quot;">
            <a:extLst>
              <a:ext uri="{FF2B5EF4-FFF2-40B4-BE49-F238E27FC236}">
                <a16:creationId xmlns:a16="http://schemas.microsoft.com/office/drawing/2014/main" id="{D0014BD1-E9D4-F698-4967-9EE9A98C8622}"/>
              </a:ext>
            </a:extLst>
          </p:cNvPr>
          <p:cNvCxnSpPr>
            <a:cxnSpLocks noGrp="1" noRot="1" noChangeAspect="1" noMove="1" noResize="1" noEditPoints="1" noAdjustHandles="1" noChangeArrowheads="1" noChangeShapeType="1"/>
          </p:cNvCxnSpPr>
          <p:nvPr/>
        </p:nvCxnSpPr>
        <p:spPr>
          <a:xfrm>
            <a:off x="800100" y="6142038"/>
            <a:ext cx="75549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75679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D9C3-531D-D94E-3FDA-E64FA0205600}"/>
              </a:ext>
            </a:extLst>
          </p:cNvPr>
          <p:cNvSpPr>
            <a:spLocks noGrp="1"/>
          </p:cNvSpPr>
          <p:nvPr>
            <p:ph type="title"/>
          </p:nvPr>
        </p:nvSpPr>
        <p:spPr/>
        <p:txBody>
          <a:bodyPr vert="horz" lIns="91440" tIns="45720" rIns="91440" bIns="45720" rtlCol="0" anchor="t">
            <a:normAutofit fontScale="90000"/>
          </a:bodyPr>
          <a:lstStyle/>
          <a:p>
            <a:r>
              <a:rPr lang="en-US" sz="4000" b="1" dirty="0">
                <a:latin typeface="Calibri"/>
                <a:ea typeface="Calibri"/>
                <a:cs typeface="Calibri"/>
              </a:rPr>
              <a:t>The Challenge</a:t>
            </a:r>
          </a:p>
        </p:txBody>
      </p:sp>
      <p:sp>
        <p:nvSpPr>
          <p:cNvPr id="4" name="Content Placeholder 3">
            <a:extLst>
              <a:ext uri="{FF2B5EF4-FFF2-40B4-BE49-F238E27FC236}">
                <a16:creationId xmlns:a16="http://schemas.microsoft.com/office/drawing/2014/main" id="{6FC5282C-91E4-6FDB-20A1-F1AEE3A75F63}"/>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vert="horz" lIns="91440" tIns="45720" rIns="91440" bIns="45720" rtlCol="0" anchor="t">
            <a:normAutofit/>
          </a:bodyPr>
          <a:lstStyle/>
          <a:p>
            <a:pPr marL="0" indent="0">
              <a:spcBef>
                <a:spcPts val="2500"/>
              </a:spcBef>
              <a:buFont typeface="Arial" panose="020B0604020202020204" pitchFamily="34" charset="0"/>
              <a:buNone/>
            </a:pPr>
            <a:r>
              <a:rPr lang="en-US" sz="2000" b="1" dirty="0">
                <a:latin typeface="Calibri"/>
                <a:ea typeface="Calibri"/>
                <a:cs typeface="Calibri"/>
              </a:rPr>
              <a:t>Health centers generate large amounts of data:</a:t>
            </a:r>
          </a:p>
          <a:p>
            <a:pPr marL="800100" lvl="2" indent="-342900"/>
            <a:r>
              <a:rPr lang="en-US" dirty="0">
                <a:latin typeface="Calibri"/>
                <a:ea typeface="Calibri"/>
                <a:cs typeface="Calibri"/>
              </a:rPr>
              <a:t>UDS reporting</a:t>
            </a:r>
          </a:p>
          <a:p>
            <a:pPr marL="800100" lvl="2" indent="-342900"/>
            <a:r>
              <a:rPr lang="en-US" dirty="0">
                <a:latin typeface="Calibri"/>
                <a:ea typeface="Calibri"/>
                <a:cs typeface="Calibri"/>
              </a:rPr>
              <a:t>Quality metrics</a:t>
            </a:r>
          </a:p>
          <a:p>
            <a:pPr marL="800100" lvl="2" indent="-342900"/>
            <a:r>
              <a:rPr lang="en-US" dirty="0">
                <a:latin typeface="Calibri"/>
                <a:ea typeface="Calibri"/>
                <a:cs typeface="Calibri"/>
              </a:rPr>
              <a:t>Revenue cycle metrics</a:t>
            </a:r>
          </a:p>
          <a:p>
            <a:pPr marL="800100" lvl="2" indent="-342900"/>
            <a:r>
              <a:rPr lang="en-US" dirty="0">
                <a:latin typeface="Calibri"/>
                <a:ea typeface="Calibri"/>
                <a:cs typeface="Calibri"/>
              </a:rPr>
              <a:t>Operational reports</a:t>
            </a:r>
          </a:p>
          <a:p>
            <a:pPr marL="800100" lvl="2" indent="-342900"/>
            <a:r>
              <a:rPr lang="en-US" dirty="0">
                <a:latin typeface="Calibri"/>
                <a:ea typeface="Calibri"/>
                <a:cs typeface="Calibri"/>
              </a:rPr>
              <a:t>Financial reports</a:t>
            </a:r>
          </a:p>
          <a:p>
            <a:pPr marL="800100" lvl="2" indent="-342900"/>
            <a:r>
              <a:rPr lang="en-US" dirty="0">
                <a:latin typeface="Calibri"/>
                <a:ea typeface="Calibri"/>
                <a:cs typeface="Calibri"/>
              </a:rPr>
              <a:t>Compliance documentation</a:t>
            </a:r>
          </a:p>
          <a:p>
            <a:pPr marL="0" lvl="1" indent="0">
              <a:buNone/>
            </a:pPr>
            <a:endParaRPr lang="en-US" sz="2000" dirty="0">
              <a:latin typeface="Calibri"/>
              <a:ea typeface="Calibri"/>
              <a:cs typeface="Calibri"/>
            </a:endParaRPr>
          </a:p>
          <a:p>
            <a:pPr marL="0" lvl="1" indent="0">
              <a:buNone/>
            </a:pPr>
            <a:r>
              <a:rPr lang="en-US" sz="2000" b="1" dirty="0">
                <a:latin typeface="Calibri"/>
                <a:ea typeface="Calibri"/>
                <a:cs typeface="Calibri"/>
              </a:rPr>
              <a:t>The challenge: </a:t>
            </a:r>
            <a:r>
              <a:rPr lang="en-US" sz="2000" dirty="0">
                <a:latin typeface="Calibri"/>
                <a:ea typeface="Calibri"/>
                <a:cs typeface="Calibri"/>
              </a:rPr>
              <a:t>turning this data into insights quickly enough to guide action</a:t>
            </a:r>
            <a:endParaRPr lang="en-US" sz="2000" b="1" dirty="0">
              <a:latin typeface="Calibri"/>
              <a:ea typeface="Calibri"/>
              <a:cs typeface="Calibri"/>
            </a:endParaRPr>
          </a:p>
          <a:p>
            <a:pPr marL="0" lvl="1" indent="0">
              <a:buFont typeface="Arial" panose="020B0604020202020204" pitchFamily="34" charset="0"/>
              <a:buNone/>
            </a:pPr>
            <a:r>
              <a:rPr lang="en-US" sz="2000" dirty="0">
                <a:latin typeface="Calibri"/>
                <a:ea typeface="Calibri"/>
                <a:cs typeface="Calibri"/>
              </a:rPr>
              <a:t> </a:t>
            </a:r>
          </a:p>
        </p:txBody>
      </p:sp>
      <p:pic>
        <p:nvPicPr>
          <p:cNvPr id="12" name="Picture 11" descr="A robot using a laptop sitting on a blue chair">
            <a:extLst>
              <a:ext uri="{FF2B5EF4-FFF2-40B4-BE49-F238E27FC236}">
                <a16:creationId xmlns:a16="http://schemas.microsoft.com/office/drawing/2014/main" id="{A8592385-696F-7612-12B6-2923FAEF978E}"/>
              </a:ext>
            </a:extLst>
          </p:cNvPr>
          <p:cNvPicPr>
            <a:picLocks noChangeAspect="1"/>
          </p:cNvPicPr>
          <p:nvPr/>
        </p:nvPicPr>
        <p:blipFill>
          <a:blip r:embed="rId3"/>
          <a:srcRect l="56185" r="1564"/>
          <a:stretch>
            <a:fillRect/>
          </a:stretch>
        </p:blipFill>
        <p:spPr>
          <a:xfrm>
            <a:off x="7042149" y="10"/>
            <a:ext cx="5151179" cy="6864340"/>
          </a:xfrm>
          <a:prstGeom prst="rect">
            <a:avLst/>
          </a:prstGeom>
        </p:spPr>
      </p:pic>
    </p:spTree>
    <p:extLst>
      <p:ext uri="{BB962C8B-B14F-4D97-AF65-F5344CB8AC3E}">
        <p14:creationId xmlns:p14="http://schemas.microsoft.com/office/powerpoint/2010/main" val="177396106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76780-5F26-F524-1216-727D6199430E}"/>
              </a:ext>
            </a:extLst>
          </p:cNvPr>
          <p:cNvSpPr>
            <a:spLocks noGrp="1"/>
          </p:cNvSpPr>
          <p:nvPr>
            <p:ph type="title"/>
          </p:nvPr>
        </p:nvSpPr>
        <p:spPr>
          <a:xfrm>
            <a:off x="838200" y="2897094"/>
            <a:ext cx="10515600" cy="540572"/>
          </a:xfrm>
        </p:spPr>
        <p:txBody>
          <a:bodyPr anchor="ctr">
            <a:normAutofit/>
          </a:bodyPr>
          <a:lstStyle/>
          <a:p>
            <a:r>
              <a:rPr lang="en-US" sz="2800" b="1">
                <a:latin typeface="Calibri"/>
                <a:ea typeface="Calibri"/>
                <a:cs typeface="Calibri"/>
              </a:rPr>
              <a:t>What is AI</a:t>
            </a:r>
          </a:p>
        </p:txBody>
      </p:sp>
      <p:pic>
        <p:nvPicPr>
          <p:cNvPr id="4" name="Picture 3">
            <a:extLst>
              <a:ext uri="{FF2B5EF4-FFF2-40B4-BE49-F238E27FC236}">
                <a16:creationId xmlns:a16="http://schemas.microsoft.com/office/drawing/2014/main" id="{F9595879-6CB3-ECBE-F6F5-24301B12C168}"/>
              </a:ext>
            </a:extLst>
          </p:cNvPr>
          <p:cNvPicPr>
            <a:picLocks noChangeAspect="1"/>
          </p:cNvPicPr>
          <p:nvPr/>
        </p:nvPicPr>
        <p:blipFill rotWithShape="1">
          <a:blip r:embed="rId3"/>
          <a:srcRect r="15906" b="2"/>
          <a:stretch>
            <a:fillRect/>
          </a:stretch>
        </p:blipFill>
        <p:spPr>
          <a:xfrm>
            <a:off x="5304367" y="326366"/>
            <a:ext cx="6719710" cy="6205003"/>
          </a:xfrm>
          <a:prstGeom prst="rect">
            <a:avLst/>
          </a:prstGeom>
          <a:noFill/>
          <a:effectLst>
            <a:outerShdw blurRad="381000" dist="152400" dir="5400000" algn="t" rotWithShape="0">
              <a:prstClr val="black">
                <a:alpha val="10000"/>
              </a:prstClr>
            </a:outerShdw>
          </a:effectLst>
        </p:spPr>
      </p:pic>
      <p:sp>
        <p:nvSpPr>
          <p:cNvPr id="13" name="Slide Number Placeholder 4">
            <a:extLst>
              <a:ext uri="{FF2B5EF4-FFF2-40B4-BE49-F238E27FC236}">
                <a16:creationId xmlns:a16="http://schemas.microsoft.com/office/drawing/2014/main" id="{6BD1161A-2A5A-EC71-6484-877634AA0EC7}"/>
              </a:ext>
            </a:extLst>
          </p:cNvPr>
          <p:cNvSpPr>
            <a:spLocks noGrp="1"/>
          </p:cNvSpPr>
          <p:nvPr>
            <p:ph type="sldNum" sz="quarter" idx="12"/>
          </p:nvPr>
        </p:nvSpPr>
        <p:spPr>
          <a:xfrm>
            <a:off x="9276229" y="6368947"/>
            <a:ext cx="2743200" cy="365125"/>
          </a:xfrm>
        </p:spPr>
        <p:txBody>
          <a:bodyPr/>
          <a:lstStyle/>
          <a:p>
            <a:pPr>
              <a:spcAft>
                <a:spcPts val="600"/>
              </a:spcAft>
            </a:pPr>
            <a:fld id="{16443700-FE96-4142-B956-B04A7709DD14}" type="slidenum">
              <a:rPr lang="en-US" smtClean="0"/>
              <a:pPr>
                <a:spcAft>
                  <a:spcPts val="600"/>
                </a:spcAft>
              </a:pPr>
              <a:t>9</a:t>
            </a:fld>
            <a:endParaRPr lang="en-US"/>
          </a:p>
        </p:txBody>
      </p:sp>
    </p:spTree>
    <p:extLst>
      <p:ext uri="{BB962C8B-B14F-4D97-AF65-F5344CB8AC3E}">
        <p14:creationId xmlns:p14="http://schemas.microsoft.com/office/powerpoint/2010/main" val="361601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sz="half" idx="1"/>
          </p:nvPr>
        </p:nvSpPr>
        <p:spPr/>
        <p:txBody>
          <a:bodyPr vert="horz" lIns="91440" tIns="45720" rIns="91440" bIns="45720" rtlCol="0" anchor="t">
            <a:normAutofit/>
          </a:bodyPr>
          <a:lstStyle/>
          <a:p>
            <a:pPr algn="l"/>
            <a:r>
              <a:rPr lang="en-US" sz="1800" dirty="0">
                <a:solidFill>
                  <a:srgbClr val="273B64"/>
                </a:solidFill>
                <a:latin typeface="Calibri" panose="020F0502020204030204" pitchFamily="34" charset="0"/>
                <a:ea typeface="Calibri" panose="020F0502020204030204" pitchFamily="34" charset="0"/>
                <a:cs typeface="Calibri" panose="020F0502020204030204" pitchFamily="34" charset="0"/>
              </a:rPr>
              <a:t>Artificial Intelligence refers to the </a:t>
            </a:r>
            <a:r>
              <a:rPr lang="en-US" sz="1800" b="1" dirty="0">
                <a:solidFill>
                  <a:srgbClr val="273B64"/>
                </a:solidFill>
                <a:latin typeface="Calibri" panose="020F0502020204030204" pitchFamily="34" charset="0"/>
                <a:ea typeface="Calibri" panose="020F0502020204030204" pitchFamily="34" charset="0"/>
                <a:cs typeface="Calibri" panose="020F0502020204030204" pitchFamily="34" charset="0"/>
              </a:rPr>
              <a:t>theory</a:t>
            </a:r>
            <a:r>
              <a:rPr lang="en-US" sz="1800" dirty="0">
                <a:solidFill>
                  <a:srgbClr val="273B64"/>
                </a:solidFill>
                <a:latin typeface="Calibri" panose="020F0502020204030204" pitchFamily="34" charset="0"/>
                <a:ea typeface="Calibri" panose="020F0502020204030204" pitchFamily="34" charset="0"/>
                <a:cs typeface="Calibri" panose="020F0502020204030204" pitchFamily="34" charset="0"/>
              </a:rPr>
              <a:t> and development of computer systems capable of performing tasks that historically required human intelligence. These tasks include recognizing speech, making decisions, and </a:t>
            </a:r>
            <a:r>
              <a:rPr lang="en-US" sz="1800" b="1" dirty="0">
                <a:solidFill>
                  <a:srgbClr val="273B64"/>
                </a:solidFill>
                <a:latin typeface="Calibri" panose="020F0502020204030204" pitchFamily="34" charset="0"/>
                <a:ea typeface="Calibri" panose="020F0502020204030204" pitchFamily="34" charset="0"/>
                <a:cs typeface="Calibri" panose="020F0502020204030204" pitchFamily="34" charset="0"/>
              </a:rPr>
              <a:t>identifying patterns</a:t>
            </a:r>
            <a:r>
              <a:rPr lang="en-US" sz="1800" dirty="0">
                <a:solidFill>
                  <a:srgbClr val="273B64"/>
                </a:solidFill>
                <a:latin typeface="Calibri" panose="020F0502020204030204" pitchFamily="34" charset="0"/>
                <a:ea typeface="Calibri" panose="020F0502020204030204" pitchFamily="34" charset="0"/>
                <a:cs typeface="Calibri" panose="020F0502020204030204" pitchFamily="34" charset="0"/>
              </a:rPr>
              <a:t>. </a:t>
            </a:r>
          </a:p>
          <a:p>
            <a:pPr algn="l"/>
            <a:r>
              <a:rPr lang="en-US" sz="1800" dirty="0">
                <a:solidFill>
                  <a:srgbClr val="273B64"/>
                </a:solidFill>
                <a:latin typeface="Calibri" panose="020F0502020204030204" pitchFamily="34" charset="0"/>
                <a:ea typeface="Calibri" panose="020F0502020204030204" pitchFamily="34" charset="0"/>
                <a:cs typeface="Calibri" panose="020F0502020204030204" pitchFamily="34" charset="0"/>
              </a:rPr>
              <a:t>Fields within AI:</a:t>
            </a:r>
          </a:p>
          <a:p>
            <a:pPr marL="729489" lvl="1" indent="-285750"/>
            <a:r>
              <a:rPr lang="en-US" sz="1600" b="1" dirty="0">
                <a:solidFill>
                  <a:srgbClr val="273B64"/>
                </a:solidFill>
                <a:latin typeface="Calibri" panose="020F0502020204030204" pitchFamily="34" charset="0"/>
                <a:ea typeface="Calibri" panose="020F0502020204030204" pitchFamily="34" charset="0"/>
                <a:cs typeface="Calibri" panose="020F0502020204030204" pitchFamily="34" charset="0"/>
              </a:rPr>
              <a:t>Machine Learning (ML): </a:t>
            </a:r>
            <a:r>
              <a:rPr lang="en-US" sz="1600" dirty="0">
                <a:solidFill>
                  <a:srgbClr val="273B64"/>
                </a:solidFill>
                <a:latin typeface="Calibri" panose="020F0502020204030204" pitchFamily="34" charset="0"/>
                <a:ea typeface="Calibri" panose="020F0502020204030204" pitchFamily="34" charset="0"/>
                <a:cs typeface="Calibri" panose="020F0502020204030204" pitchFamily="34" charset="0"/>
              </a:rPr>
              <a:t>A subset of AI where algorithms are trained on data to produce models capable of specific tasks.</a:t>
            </a:r>
          </a:p>
          <a:p>
            <a:pPr marL="729489" lvl="1" indent="-285750"/>
            <a:r>
              <a:rPr lang="en-US" sz="1600" b="1" dirty="0">
                <a:solidFill>
                  <a:srgbClr val="273B64"/>
                </a:solidFill>
                <a:latin typeface="Calibri" panose="020F0502020204030204" pitchFamily="34" charset="0"/>
                <a:ea typeface="Calibri" panose="020F0502020204030204" pitchFamily="34" charset="0"/>
                <a:cs typeface="Calibri" panose="020F0502020204030204" pitchFamily="34" charset="0"/>
              </a:rPr>
              <a:t>Deep Learning: </a:t>
            </a:r>
            <a:r>
              <a:rPr lang="en-US" sz="1600" dirty="0">
                <a:solidFill>
                  <a:srgbClr val="273B64"/>
                </a:solidFill>
                <a:latin typeface="Calibri" panose="020F0502020204030204" pitchFamily="34" charset="0"/>
                <a:ea typeface="Calibri" panose="020F0502020204030204" pitchFamily="34" charset="0"/>
                <a:cs typeface="Calibri" panose="020F0502020204030204" pitchFamily="34" charset="0"/>
              </a:rPr>
              <a:t>A subset of ML using artificial neural networks for complex reasoning.</a:t>
            </a:r>
          </a:p>
          <a:p>
            <a:pPr marL="729489" lvl="1" indent="-285750"/>
            <a:r>
              <a:rPr lang="en-US" sz="1600" b="1" dirty="0">
                <a:solidFill>
                  <a:srgbClr val="273B64"/>
                </a:solidFill>
                <a:latin typeface="Calibri" panose="020F0502020204030204" pitchFamily="34" charset="0"/>
                <a:ea typeface="Calibri" panose="020F0502020204030204" pitchFamily="34" charset="0"/>
                <a:cs typeface="Calibri" panose="020F0502020204030204" pitchFamily="34" charset="0"/>
              </a:rPr>
              <a:t>Natural Language Processing (NLP): </a:t>
            </a:r>
            <a:r>
              <a:rPr lang="en-US" sz="1600" dirty="0">
                <a:solidFill>
                  <a:srgbClr val="273B64"/>
                </a:solidFill>
                <a:latin typeface="Calibri" panose="020F0502020204030204" pitchFamily="34" charset="0"/>
                <a:ea typeface="Calibri" panose="020F0502020204030204" pitchFamily="34" charset="0"/>
                <a:cs typeface="Calibri" panose="020F0502020204030204" pitchFamily="34" charset="0"/>
              </a:rPr>
              <a:t>Focuses on interpreting human communication.</a:t>
            </a:r>
          </a:p>
          <a:p>
            <a:pPr algn="l"/>
            <a:endParaRPr lang="en-US" sz="1800" dirty="0">
              <a:solidFill>
                <a:srgbClr val="273B64"/>
              </a:solidFill>
              <a:latin typeface="Calibri" panose="020F0502020204030204" pitchFamily="34" charset="0"/>
              <a:ea typeface="Calibri" panose="020F0502020204030204" pitchFamily="34" charset="0"/>
              <a:cs typeface="Calibri" panose="020F0502020204030204" pitchFamily="34" charset="0"/>
            </a:endParaRPr>
          </a:p>
          <a:p>
            <a:pPr algn="l"/>
            <a:endParaRPr lang="en-US" sz="1800" dirty="0">
              <a:solidFill>
                <a:srgbClr val="273564"/>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ubtitle 2">
            <a:extLst>
              <a:ext uri="{FF2B5EF4-FFF2-40B4-BE49-F238E27FC236}">
                <a16:creationId xmlns:a16="http://schemas.microsoft.com/office/drawing/2014/main" id="{46495F7A-C0A9-350E-CD4E-8949AD7F0FC1}"/>
              </a:ext>
            </a:extLst>
          </p:cNvPr>
          <p:cNvSpPr txBox="1">
            <a:spLocks/>
          </p:cNvSpPr>
          <p:nvPr/>
        </p:nvSpPr>
        <p:spPr>
          <a:xfrm>
            <a:off x="598124" y="552217"/>
            <a:ext cx="8713881" cy="62131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73564"/>
                </a:solidFill>
                <a:effectLst/>
                <a:uLnTx/>
                <a:uFillTx/>
                <a:latin typeface="Calibri"/>
                <a:ea typeface="Calibri"/>
                <a:cs typeface="Calibri"/>
              </a:rPr>
              <a:t>Definition</a:t>
            </a:r>
            <a:endParaRPr lang="en-US" sz="3600" b="1" i="0" u="none" strike="noStrike" kern="1200" cap="none" spc="0" normalizeH="0" baseline="0" noProof="0" dirty="0">
              <a:ln>
                <a:noFill/>
              </a:ln>
              <a:solidFill>
                <a:srgbClr val="273564"/>
              </a:solidFill>
              <a:effectLst/>
              <a:uLnTx/>
              <a:uFillTx/>
              <a:latin typeface="Calibri"/>
              <a:ea typeface="Calibri"/>
              <a:cs typeface="Calibri"/>
            </a:endParaRPr>
          </a:p>
        </p:txBody>
      </p:sp>
    </p:spTree>
    <p:extLst>
      <p:ext uri="{BB962C8B-B14F-4D97-AF65-F5344CB8AC3E}">
        <p14:creationId xmlns:p14="http://schemas.microsoft.com/office/powerpoint/2010/main" val="2948321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4ACA0"/>
        </a:solidFill>
        <a:effectLst/>
      </p:bgPr>
    </p:bg>
    <p:spTree>
      <p:nvGrpSpPr>
        <p:cNvPr id="1" name="">
          <a:extLst>
            <a:ext uri="{FF2B5EF4-FFF2-40B4-BE49-F238E27FC236}">
              <a16:creationId xmlns:a16="http://schemas.microsoft.com/office/drawing/2014/main" id="{F7A59EAF-7739-A6FB-7D2D-228F1B065C65}"/>
            </a:ext>
          </a:extLst>
        </p:cNvPr>
        <p:cNvGrpSpPr/>
        <p:nvPr/>
      </p:nvGrpSpPr>
      <p:grpSpPr>
        <a:xfrm>
          <a:off x="0" y="0"/>
          <a:ext cx="0" cy="0"/>
          <a:chOff x="0" y="0"/>
          <a:chExt cx="0" cy="0"/>
        </a:xfrm>
      </p:grpSpPr>
      <p:sp>
        <p:nvSpPr>
          <p:cNvPr id="15" name="Oval 14">
            <a:extLst>
              <a:ext uri="{FF2B5EF4-FFF2-40B4-BE49-F238E27FC236}">
                <a16:creationId xmlns:a16="http://schemas.microsoft.com/office/drawing/2014/main" id="{5EF7AF27-4EB1-4C76-1DE2-DD79887135EE}"/>
              </a:ext>
            </a:extLst>
          </p:cNvPr>
          <p:cNvSpPr/>
          <p:nvPr/>
        </p:nvSpPr>
        <p:spPr>
          <a:xfrm>
            <a:off x="9376126" y="4013201"/>
            <a:ext cx="3384549" cy="343393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4733736B-69F6-D7A6-FD04-609BFF640335}"/>
              </a:ext>
            </a:extLst>
          </p:cNvPr>
          <p:cNvSpPr/>
          <p:nvPr/>
        </p:nvSpPr>
        <p:spPr>
          <a:xfrm>
            <a:off x="-256824" y="3048001"/>
            <a:ext cx="3568699" cy="341488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8742AD80-D831-831E-3274-A5D3CC4C064E}"/>
              </a:ext>
            </a:extLst>
          </p:cNvPr>
          <p:cNvSpPr/>
          <p:nvPr/>
        </p:nvSpPr>
        <p:spPr>
          <a:xfrm>
            <a:off x="9426926" y="12701"/>
            <a:ext cx="2793999" cy="265288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64BCFD50-B5E3-535E-57A1-1E08B92BF16E}"/>
              </a:ext>
            </a:extLst>
          </p:cNvPr>
          <p:cNvSpPr/>
          <p:nvPr/>
        </p:nvSpPr>
        <p:spPr>
          <a:xfrm>
            <a:off x="3667477" y="2477912"/>
            <a:ext cx="1758949" cy="172578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C9ACFC8F-DB80-FF74-8C83-F67359D309DE}"/>
              </a:ext>
            </a:extLst>
          </p:cNvPr>
          <p:cNvSpPr/>
          <p:nvPr/>
        </p:nvSpPr>
        <p:spPr>
          <a:xfrm>
            <a:off x="5623277" y="571501"/>
            <a:ext cx="2793999" cy="265288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Oval 9">
            <a:extLst>
              <a:ext uri="{FF2B5EF4-FFF2-40B4-BE49-F238E27FC236}">
                <a16:creationId xmlns:a16="http://schemas.microsoft.com/office/drawing/2014/main" id="{6FBD05FD-892D-F0A2-62D0-0BC41C59FE2D}"/>
              </a:ext>
            </a:extLst>
          </p:cNvPr>
          <p:cNvSpPr/>
          <p:nvPr/>
        </p:nvSpPr>
        <p:spPr>
          <a:xfrm>
            <a:off x="1834445" y="-162278"/>
            <a:ext cx="2737555" cy="2314221"/>
          </a:xfrm>
          <a:prstGeom prst="ellipse">
            <a:avLst/>
          </a:prstGeom>
          <a:solidFill>
            <a:schemeClr val="tx1"/>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 name="Subtitle 2">
            <a:extLst>
              <a:ext uri="{FF2B5EF4-FFF2-40B4-BE49-F238E27FC236}">
                <a16:creationId xmlns:a16="http://schemas.microsoft.com/office/drawing/2014/main" id="{FC9EF6FE-9B53-9AC5-286C-6E6153FAC59E}"/>
              </a:ext>
            </a:extLst>
          </p:cNvPr>
          <p:cNvSpPr txBox="1">
            <a:spLocks/>
          </p:cNvSpPr>
          <p:nvPr/>
        </p:nvSpPr>
        <p:spPr>
          <a:xfrm>
            <a:off x="4128368" y="4921823"/>
            <a:ext cx="4937937" cy="114715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kumimoji="0" lang="en-US" sz="4400" b="1" i="0" u="none" strike="noStrike" kern="1200" cap="none" spc="0" normalizeH="0" baseline="0" noProof="0">
                <a:ln>
                  <a:noFill/>
                </a:ln>
                <a:solidFill>
                  <a:prstClr val="white"/>
                </a:solidFill>
                <a:effectLst/>
                <a:uLnTx/>
                <a:uFillTx/>
                <a:latin typeface="Calibri Light" panose="020F0302020204030204"/>
                <a:ea typeface="+mn-ea"/>
                <a:cs typeface="+mn-cs"/>
              </a:rPr>
              <a:t>Popular Platforms</a:t>
            </a:r>
          </a:p>
        </p:txBody>
      </p:sp>
      <p:pic>
        <p:nvPicPr>
          <p:cNvPr id="3" name="Picture 2" descr="Claude | Approved AI Tools | AI in ...">
            <a:extLst>
              <a:ext uri="{FF2B5EF4-FFF2-40B4-BE49-F238E27FC236}">
                <a16:creationId xmlns:a16="http://schemas.microsoft.com/office/drawing/2014/main" id="{EE106992-D06E-F04A-AD06-E11802B3AB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57535" y="773990"/>
            <a:ext cx="2091710" cy="4485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ng Chat for Finance - An Exploratory Guide - AlgoTrading101 Blog">
            <a:extLst>
              <a:ext uri="{FF2B5EF4-FFF2-40B4-BE49-F238E27FC236}">
                <a16:creationId xmlns:a16="http://schemas.microsoft.com/office/drawing/2014/main" id="{7AECBCDF-77CF-6B1E-2562-D1345C96983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30915" y="1227924"/>
            <a:ext cx="1778697" cy="13340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logo of a company&#10;&#10;AI-generated content may be incorrect.">
            <a:extLst>
              <a:ext uri="{FF2B5EF4-FFF2-40B4-BE49-F238E27FC236}">
                <a16:creationId xmlns:a16="http://schemas.microsoft.com/office/drawing/2014/main" id="{737B2ED7-2FF5-682B-C9EE-43B5DA549C92}"/>
              </a:ext>
            </a:extLst>
          </p:cNvPr>
          <p:cNvPicPr>
            <a:picLocks noChangeAspect="1"/>
          </p:cNvPicPr>
          <p:nvPr/>
        </p:nvPicPr>
        <p:blipFill>
          <a:blip r:embed="rId5"/>
          <a:stretch>
            <a:fillRect/>
          </a:stretch>
        </p:blipFill>
        <p:spPr>
          <a:xfrm>
            <a:off x="9795435" y="450372"/>
            <a:ext cx="2063103" cy="1786111"/>
          </a:xfrm>
          <a:prstGeom prst="rect">
            <a:avLst/>
          </a:prstGeom>
        </p:spPr>
      </p:pic>
      <p:pic>
        <p:nvPicPr>
          <p:cNvPr id="1026" name="Picture 2" descr="What is Google's AI - Bard?. Google's AI Bard is a natural language… | by  Manan Chhajed | The Modern Scientist | Medium">
            <a:extLst>
              <a:ext uri="{FF2B5EF4-FFF2-40B4-BE49-F238E27FC236}">
                <a16:creationId xmlns:a16="http://schemas.microsoft.com/office/drawing/2014/main" id="{3D160F56-438B-F95D-CDA7-54F12135C293}"/>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026747" y="3052746"/>
            <a:ext cx="1036965" cy="5807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eta Logo. Meta by Facebook Icon. Editorial logo for Social media 4263114 Vector Art at Vecteezy">
            <a:extLst>
              <a:ext uri="{FF2B5EF4-FFF2-40B4-BE49-F238E27FC236}">
                <a16:creationId xmlns:a16="http://schemas.microsoft.com/office/drawing/2014/main" id="{97523671-A4F9-26C3-CF21-3FC07D7E5F2D}"/>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9943726" y="4609724"/>
            <a:ext cx="2248275" cy="22482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green and white logo&#10;&#10;AI-generated content may be incorrect.">
            <a:extLst>
              <a:ext uri="{FF2B5EF4-FFF2-40B4-BE49-F238E27FC236}">
                <a16:creationId xmlns:a16="http://schemas.microsoft.com/office/drawing/2014/main" id="{F7B3DA36-965E-065C-3F9E-F4EFED6EE162}"/>
              </a:ext>
            </a:extLst>
          </p:cNvPr>
          <p:cNvPicPr>
            <a:picLocks noChangeAspect="1"/>
          </p:cNvPicPr>
          <p:nvPr/>
        </p:nvPicPr>
        <p:blipFill>
          <a:blip r:embed="rId8"/>
          <a:stretch>
            <a:fillRect/>
          </a:stretch>
        </p:blipFill>
        <p:spPr>
          <a:xfrm>
            <a:off x="260083" y="3379560"/>
            <a:ext cx="2531774" cy="2751062"/>
          </a:xfrm>
          <a:prstGeom prst="rect">
            <a:avLst/>
          </a:prstGeom>
        </p:spPr>
      </p:pic>
    </p:spTree>
    <p:extLst>
      <p:ext uri="{BB962C8B-B14F-4D97-AF65-F5344CB8AC3E}">
        <p14:creationId xmlns:p14="http://schemas.microsoft.com/office/powerpoint/2010/main" val="241706817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410EB6-8EE5-3E4F-82C6-9F954087398C}"/>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2CE1109B-6A30-BC38-224F-0850A5BE9CDE}"/>
              </a:ext>
            </a:extLst>
          </p:cNvPr>
          <p:cNvSpPr>
            <a:spLocks noGrp="1"/>
          </p:cNvSpPr>
          <p:nvPr>
            <p:ph sz="half" idx="1"/>
          </p:nvPr>
        </p:nvSpPr>
        <p:spPr/>
        <p:txBody>
          <a:bodyPr vert="horz" lIns="91440" tIns="45720" rIns="91440" bIns="45720" rtlCol="0" anchor="t">
            <a:noAutofit/>
          </a:bodyPr>
          <a:lstStyle/>
          <a:p>
            <a:pPr marL="252095" indent="-252095" algn="l"/>
            <a:r>
              <a:rPr lang="en-US" sz="3200" b="1" dirty="0">
                <a:solidFill>
                  <a:srgbClr val="273B64"/>
                </a:solidFill>
                <a:latin typeface="Calibri"/>
                <a:ea typeface="Calibri"/>
                <a:cs typeface="Calibri"/>
              </a:rPr>
              <a:t>HIPAA-Aware/Enterprise-Safe Tools</a:t>
            </a:r>
            <a:endParaRPr lang="en-US" sz="3200">
              <a:solidFill>
                <a:srgbClr val="273B64"/>
              </a:solidFill>
              <a:latin typeface="Calibri"/>
              <a:ea typeface="Calibri"/>
              <a:cs typeface="Calibri"/>
            </a:endParaRPr>
          </a:p>
        </p:txBody>
      </p:sp>
      <p:sp>
        <p:nvSpPr>
          <p:cNvPr id="10" name="TextBox 9">
            <a:extLst>
              <a:ext uri="{FF2B5EF4-FFF2-40B4-BE49-F238E27FC236}">
                <a16:creationId xmlns:a16="http://schemas.microsoft.com/office/drawing/2014/main" id="{7111ADF3-E495-E71A-0D73-1AFAA16FEA3C}"/>
              </a:ext>
            </a:extLst>
          </p:cNvPr>
          <p:cNvSpPr txBox="1"/>
          <p:nvPr/>
        </p:nvSpPr>
        <p:spPr>
          <a:xfrm>
            <a:off x="1508502" y="6597112"/>
            <a:ext cx="380225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chemeClr val="bg1"/>
                </a:solidFill>
                <a:ea typeface="Calibri"/>
                <a:cs typeface="Calibri"/>
              </a:rPr>
              <a:t>© 2025 Community Link Consulting, Inc. All rights reserved​</a:t>
            </a:r>
            <a:endParaRPr lang="en-US">
              <a:solidFill>
                <a:schemeClr val="bg1"/>
              </a:solidFill>
            </a:endParaRPr>
          </a:p>
        </p:txBody>
      </p:sp>
      <p:sp>
        <p:nvSpPr>
          <p:cNvPr id="4" name="TextBox 3">
            <a:extLst>
              <a:ext uri="{FF2B5EF4-FFF2-40B4-BE49-F238E27FC236}">
                <a16:creationId xmlns:a16="http://schemas.microsoft.com/office/drawing/2014/main" id="{C816DE43-6E2A-2DB4-8455-0D5FCB197D30}"/>
              </a:ext>
            </a:extLst>
          </p:cNvPr>
          <p:cNvSpPr txBox="1"/>
          <p:nvPr/>
        </p:nvSpPr>
        <p:spPr>
          <a:xfrm>
            <a:off x="1718840" y="2456138"/>
            <a:ext cx="8757584" cy="193899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400" b="1" dirty="0">
                <a:solidFill>
                  <a:srgbClr val="273564"/>
                </a:solidFill>
                <a:latin typeface="Calibri"/>
                <a:ea typeface="Calibri"/>
                <a:cs typeface="Calibri"/>
              </a:rPr>
              <a:t>Microsoft Copilot </a:t>
            </a:r>
            <a:r>
              <a:rPr lang="en-US" sz="2400" dirty="0">
                <a:solidFill>
                  <a:srgbClr val="273564"/>
                </a:solidFill>
                <a:latin typeface="Calibri"/>
                <a:ea typeface="Calibri"/>
                <a:cs typeface="Calibri"/>
              </a:rPr>
              <a:t>(HIPAA-enabled w/ BAA under M365 E5/G5)</a:t>
            </a:r>
          </a:p>
          <a:p>
            <a:pPr marL="342900" indent="-342900">
              <a:buFont typeface="Arial" panose="020B0604020202020204" pitchFamily="34" charset="0"/>
              <a:buChar char="•"/>
            </a:pPr>
            <a:r>
              <a:rPr lang="en-US" sz="2400" b="1" dirty="0">
                <a:solidFill>
                  <a:srgbClr val="273564"/>
                </a:solidFill>
                <a:latin typeface="Calibri"/>
                <a:ea typeface="Calibri"/>
                <a:cs typeface="Calibri"/>
              </a:rPr>
              <a:t>Google Gemini for Workspace Enterprise </a:t>
            </a:r>
            <a:r>
              <a:rPr lang="en-US" sz="2400" dirty="0">
                <a:solidFill>
                  <a:srgbClr val="273564"/>
                </a:solidFill>
                <a:latin typeface="Calibri"/>
                <a:ea typeface="Calibri"/>
                <a:cs typeface="Calibri"/>
              </a:rPr>
              <a:t>(HIPAA-</a:t>
            </a:r>
            <a:r>
              <a:rPr lang="en-US" sz="2400">
                <a:solidFill>
                  <a:srgbClr val="273564"/>
                </a:solidFill>
                <a:latin typeface="Calibri"/>
                <a:ea typeface="Calibri"/>
                <a:cs typeface="Calibri"/>
              </a:rPr>
              <a:t>compliant tier)</a:t>
            </a:r>
          </a:p>
          <a:p>
            <a:pPr marL="342900" indent="-342900">
              <a:buFont typeface="Arial" panose="020B0604020202020204" pitchFamily="34" charset="0"/>
              <a:buChar char="•"/>
            </a:pPr>
            <a:r>
              <a:rPr lang="en-US" sz="2400" b="1" dirty="0">
                <a:solidFill>
                  <a:srgbClr val="273564"/>
                </a:solidFill>
                <a:latin typeface="Calibri"/>
                <a:ea typeface="Calibri"/>
                <a:cs typeface="Calibri"/>
              </a:rPr>
              <a:t>ChatGPT Enterprise </a:t>
            </a:r>
            <a:r>
              <a:rPr lang="en-US" sz="2400" dirty="0">
                <a:solidFill>
                  <a:srgbClr val="273564"/>
                </a:solidFill>
                <a:latin typeface="Calibri"/>
                <a:ea typeface="Calibri"/>
                <a:cs typeface="Calibri"/>
              </a:rPr>
              <a:t>(No training, SOC2, secure data zone)</a:t>
            </a:r>
          </a:p>
          <a:p>
            <a:pPr marL="342900" indent="-342900">
              <a:buFont typeface="Arial" panose="020B0604020202020204" pitchFamily="34" charset="0"/>
              <a:buChar char="•"/>
            </a:pPr>
            <a:r>
              <a:rPr lang="en-US" sz="2400" b="1" dirty="0">
                <a:solidFill>
                  <a:srgbClr val="273564"/>
                </a:solidFill>
                <a:latin typeface="Calibri"/>
                <a:ea typeface="Calibri"/>
                <a:cs typeface="Calibri"/>
              </a:rPr>
              <a:t>DAX Copilot / Epic AI tools </a:t>
            </a:r>
            <a:r>
              <a:rPr lang="en-US" sz="2400" dirty="0">
                <a:solidFill>
                  <a:srgbClr val="273564"/>
                </a:solidFill>
                <a:latin typeface="Calibri"/>
                <a:ea typeface="Calibri"/>
                <a:cs typeface="Calibri"/>
              </a:rPr>
              <a:t>for clinical-financial crossover</a:t>
            </a:r>
          </a:p>
          <a:p>
            <a:pPr marL="342900" indent="-342900">
              <a:buFont typeface="Arial" panose="020B0604020202020204" pitchFamily="34" charset="0"/>
              <a:buChar char="•"/>
            </a:pPr>
            <a:r>
              <a:rPr lang="en-US" sz="2400" b="1" dirty="0">
                <a:solidFill>
                  <a:srgbClr val="273564"/>
                </a:solidFill>
                <a:latin typeface="Calibri"/>
                <a:ea typeface="Calibri"/>
                <a:cs typeface="Calibri"/>
              </a:rPr>
              <a:t>Azure OpenAI </a:t>
            </a:r>
            <a:r>
              <a:rPr lang="en-US" sz="2400" dirty="0">
                <a:solidFill>
                  <a:srgbClr val="273564"/>
                </a:solidFill>
                <a:latin typeface="Calibri"/>
                <a:ea typeface="Calibri"/>
                <a:cs typeface="Calibri"/>
              </a:rPr>
              <a:t>for custom models</a:t>
            </a:r>
          </a:p>
        </p:txBody>
      </p:sp>
    </p:spTree>
    <p:extLst>
      <p:ext uri="{BB962C8B-B14F-4D97-AF65-F5344CB8AC3E}">
        <p14:creationId xmlns:p14="http://schemas.microsoft.com/office/powerpoint/2010/main" val="1909921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2B68F-7F7C-39BB-E80E-D76E2211DEF0}"/>
              </a:ext>
            </a:extLst>
          </p:cNvPr>
          <p:cNvSpPr>
            <a:spLocks noGrp="1"/>
          </p:cNvSpPr>
          <p:nvPr>
            <p:ph type="title"/>
          </p:nvPr>
        </p:nvSpPr>
        <p:spPr>
          <a:xfrm>
            <a:off x="612648" y="600074"/>
            <a:ext cx="6035040" cy="760640"/>
          </a:xfrm>
        </p:spPr>
        <p:txBody>
          <a:bodyPr vert="horz" lIns="91440" tIns="45720" rIns="91440" bIns="45720" rtlCol="0" anchor="b">
            <a:normAutofit/>
          </a:bodyPr>
          <a:lstStyle/>
          <a:p>
            <a:r>
              <a:rPr lang="en-US" sz="3600" b="1" kern="1200" dirty="0">
                <a:solidFill>
                  <a:srgbClr val="273564"/>
                </a:solidFill>
                <a:latin typeface="Calibri"/>
                <a:ea typeface="Calibri"/>
                <a:cs typeface="Calibri"/>
              </a:rPr>
              <a:t>AI Platforms in Use</a:t>
            </a:r>
          </a:p>
        </p:txBody>
      </p:sp>
      <p:sp>
        <p:nvSpPr>
          <p:cNvPr id="4" name="Content Placeholder 3">
            <a:extLst>
              <a:ext uri="{FF2B5EF4-FFF2-40B4-BE49-F238E27FC236}">
                <a16:creationId xmlns:a16="http://schemas.microsoft.com/office/drawing/2014/main" id="{16B3B069-BCAE-43DE-145A-6BA9EACE8E1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55320" y="1777420"/>
            <a:ext cx="6035041" cy="4096512"/>
          </a:xfrm>
        </p:spPr>
        <p:txBody>
          <a:bodyPr vert="horz" lIns="91440" tIns="45720" rIns="91440" bIns="45720" rtlCol="0" anchor="t">
            <a:normAutofit fontScale="62500" lnSpcReduction="20000"/>
          </a:bodyPr>
          <a:lstStyle/>
          <a:p>
            <a:pPr marL="0" indent="0">
              <a:spcBef>
                <a:spcPts val="2500"/>
              </a:spcBef>
              <a:buNone/>
            </a:pPr>
            <a:r>
              <a:rPr lang="en-US" sz="2400" b="1" dirty="0">
                <a:solidFill>
                  <a:srgbClr val="273564"/>
                </a:solidFill>
                <a:latin typeface="Calibri"/>
                <a:ea typeface="Calibri"/>
                <a:cs typeface="Calibri"/>
              </a:rPr>
              <a:t>What platforms do you currently use?</a:t>
            </a:r>
          </a:p>
          <a:p>
            <a:pPr marL="685800" lvl="1" indent="-228600">
              <a:lnSpc>
                <a:spcPct val="120000"/>
              </a:lnSpc>
              <a:spcBef>
                <a:spcPts val="2500"/>
              </a:spcBef>
              <a:buFont typeface="Wingdings" panose="05000000000000000000" pitchFamily="2" charset="2"/>
              <a:buChar char="q"/>
            </a:pPr>
            <a:r>
              <a:rPr lang="en-US" sz="2100" dirty="0">
                <a:solidFill>
                  <a:srgbClr val="273564"/>
                </a:solidFill>
                <a:latin typeface="Calibri"/>
                <a:ea typeface="Calibri"/>
                <a:cs typeface="Calibri"/>
              </a:rPr>
              <a:t>ChatGPT</a:t>
            </a:r>
          </a:p>
          <a:p>
            <a:pPr marL="685800" lvl="1" indent="-228600">
              <a:lnSpc>
                <a:spcPct val="120000"/>
              </a:lnSpc>
              <a:spcBef>
                <a:spcPts val="2500"/>
              </a:spcBef>
              <a:buFont typeface="Wingdings" panose="05000000000000000000" pitchFamily="2" charset="2"/>
              <a:buChar char="q"/>
            </a:pPr>
            <a:r>
              <a:rPr lang="en-US" sz="2100" dirty="0">
                <a:solidFill>
                  <a:srgbClr val="273564"/>
                </a:solidFill>
                <a:latin typeface="Calibri"/>
                <a:ea typeface="Calibri"/>
                <a:cs typeface="Calibri"/>
              </a:rPr>
              <a:t>Bing</a:t>
            </a:r>
          </a:p>
          <a:p>
            <a:pPr marL="685800" lvl="1" indent="-228600">
              <a:lnSpc>
                <a:spcPct val="120000"/>
              </a:lnSpc>
              <a:spcBef>
                <a:spcPts val="2500"/>
              </a:spcBef>
              <a:buFont typeface="Wingdings" panose="05000000000000000000" pitchFamily="2" charset="2"/>
              <a:buChar char="q"/>
            </a:pPr>
            <a:r>
              <a:rPr lang="en-US" sz="2100" dirty="0">
                <a:solidFill>
                  <a:srgbClr val="273564"/>
                </a:solidFill>
                <a:latin typeface="Calibri"/>
                <a:ea typeface="Calibri"/>
                <a:cs typeface="Calibri"/>
              </a:rPr>
              <a:t>Copilot</a:t>
            </a:r>
          </a:p>
          <a:p>
            <a:pPr marL="685800" lvl="1" indent="-228600">
              <a:lnSpc>
                <a:spcPct val="120000"/>
              </a:lnSpc>
              <a:spcBef>
                <a:spcPts val="2500"/>
              </a:spcBef>
              <a:buFont typeface="Wingdings" panose="05000000000000000000" pitchFamily="2" charset="2"/>
              <a:buChar char="q"/>
            </a:pPr>
            <a:r>
              <a:rPr lang="en-US" sz="2100" dirty="0">
                <a:solidFill>
                  <a:srgbClr val="273564"/>
                </a:solidFill>
                <a:latin typeface="Calibri"/>
                <a:ea typeface="Calibri"/>
                <a:cs typeface="Calibri"/>
              </a:rPr>
              <a:t>Bard</a:t>
            </a:r>
          </a:p>
          <a:p>
            <a:pPr marL="685800" lvl="1" indent="-228600">
              <a:lnSpc>
                <a:spcPct val="120000"/>
              </a:lnSpc>
              <a:spcBef>
                <a:spcPts val="2500"/>
              </a:spcBef>
              <a:buFont typeface="Wingdings" panose="05000000000000000000" pitchFamily="2" charset="2"/>
              <a:buChar char="q"/>
            </a:pPr>
            <a:r>
              <a:rPr lang="en-US" sz="2100" dirty="0">
                <a:solidFill>
                  <a:srgbClr val="273564"/>
                </a:solidFill>
                <a:latin typeface="Calibri"/>
                <a:ea typeface="Calibri"/>
                <a:cs typeface="Calibri"/>
              </a:rPr>
              <a:t>Claude</a:t>
            </a:r>
          </a:p>
          <a:p>
            <a:pPr marL="685800" lvl="1" indent="-228600">
              <a:lnSpc>
                <a:spcPct val="120000"/>
              </a:lnSpc>
              <a:spcBef>
                <a:spcPts val="2500"/>
              </a:spcBef>
              <a:buFont typeface="Wingdings" panose="05000000000000000000" pitchFamily="2" charset="2"/>
              <a:buChar char="q"/>
            </a:pPr>
            <a:r>
              <a:rPr lang="en-US" sz="2100" dirty="0">
                <a:solidFill>
                  <a:srgbClr val="273564"/>
                </a:solidFill>
                <a:latin typeface="Calibri"/>
                <a:ea typeface="Calibri"/>
                <a:cs typeface="Calibri"/>
              </a:rPr>
              <a:t>Other</a:t>
            </a:r>
          </a:p>
          <a:p>
            <a:pPr marL="685800" lvl="1" indent="-228600">
              <a:lnSpc>
                <a:spcPct val="120000"/>
              </a:lnSpc>
              <a:spcBef>
                <a:spcPts val="2500"/>
              </a:spcBef>
              <a:buFont typeface="Wingdings" panose="05000000000000000000" pitchFamily="2" charset="2"/>
              <a:buChar char="q"/>
            </a:pPr>
            <a:r>
              <a:rPr lang="en-US" sz="2100" dirty="0">
                <a:solidFill>
                  <a:srgbClr val="273564"/>
                </a:solidFill>
                <a:latin typeface="Calibri"/>
                <a:ea typeface="Calibri"/>
                <a:cs typeface="Calibri"/>
              </a:rPr>
              <a:t>A combination</a:t>
            </a:r>
          </a:p>
          <a:p>
            <a:pPr marL="685800" lvl="1" indent="-228600">
              <a:spcBef>
                <a:spcPts val="2500"/>
              </a:spcBef>
              <a:buFont typeface="Wingdings" panose="05000000000000000000" pitchFamily="2" charset="2"/>
              <a:buChar char="q"/>
            </a:pPr>
            <a:endParaRPr lang="en-US" dirty="0">
              <a:solidFill>
                <a:srgbClr val="273564"/>
              </a:solidFill>
              <a:latin typeface="Calibri"/>
              <a:ea typeface="Calibri"/>
              <a:cs typeface="Calibri"/>
            </a:endParaRPr>
          </a:p>
        </p:txBody>
      </p:sp>
      <p:pic>
        <p:nvPicPr>
          <p:cNvPr id="5" name="Content Placeholder 4" descr="Teamwork in the office with massive data behind a digital tablet">
            <a:extLst>
              <a:ext uri="{FF2B5EF4-FFF2-40B4-BE49-F238E27FC236}">
                <a16:creationId xmlns:a16="http://schemas.microsoft.com/office/drawing/2014/main" id="{AA0B5F80-E374-43A8-B954-034C3FA18AFA}"/>
              </a:ext>
            </a:extLst>
          </p:cNvPr>
          <p:cNvPicPr>
            <a:picLocks noGrp="1" noChangeAspect="1"/>
          </p:cNvPicPr>
          <p:nvPr>
            <p:ph sz="half" idx="1"/>
          </p:nvPr>
        </p:nvPicPr>
        <p:blipFill>
          <a:blip r:embed="rId3"/>
          <a:srcRect l="20511" r="32318" b="-1"/>
          <a:stretch>
            <a:fillRect/>
          </a:stretch>
        </p:blipFill>
        <p:spPr>
          <a:xfrm>
            <a:off x="7345680" y="10"/>
            <a:ext cx="4846320" cy="6857990"/>
          </a:xfrm>
          <a:prstGeom prst="rect">
            <a:avLst/>
          </a:prstGeom>
        </p:spPr>
      </p:pic>
    </p:spTree>
    <p:extLst>
      <p:ext uri="{BB962C8B-B14F-4D97-AF65-F5344CB8AC3E}">
        <p14:creationId xmlns:p14="http://schemas.microsoft.com/office/powerpoint/2010/main" val="25014646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6B72B-D20D-A95B-0996-732BEE97EDB0}"/>
              </a:ext>
            </a:extLst>
          </p:cNvPr>
          <p:cNvSpPr>
            <a:spLocks noGrp="1"/>
          </p:cNvSpPr>
          <p:nvPr>
            <p:ph type="title"/>
          </p:nvPr>
        </p:nvSpPr>
        <p:spPr>
          <a:xfrm>
            <a:off x="429768" y="320040"/>
            <a:ext cx="6858000" cy="932688"/>
          </a:xfrm>
        </p:spPr>
        <p:txBody>
          <a:bodyPr vert="horz" lIns="91440" tIns="45720" rIns="91440" bIns="45720" rtlCol="0" anchor="b">
            <a:normAutofit/>
          </a:bodyPr>
          <a:lstStyle/>
          <a:p>
            <a:r>
              <a:rPr lang="en-US" dirty="0">
                <a:latin typeface="Calibri"/>
                <a:ea typeface="Calibri"/>
                <a:cs typeface="Calibri"/>
              </a:rPr>
              <a:t>AI Adoption Trends in FQHCs</a:t>
            </a:r>
          </a:p>
        </p:txBody>
      </p:sp>
      <p:sp>
        <p:nvSpPr>
          <p:cNvPr id="5" name="TextBox 4">
            <a:extLst>
              <a:ext uri="{FF2B5EF4-FFF2-40B4-BE49-F238E27FC236}">
                <a16:creationId xmlns:a16="http://schemas.microsoft.com/office/drawing/2014/main" id="{AC4566ED-D391-4F11-A635-399CF965E58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8" y="1252728"/>
            <a:ext cx="7117907" cy="4983480"/>
          </a:xfrm>
          <a:prstGeom prst="rect">
            <a:avLst/>
          </a:prstGeom>
        </p:spPr>
        <p:txBody>
          <a:bodyPr lIns="91440" tIns="45720" rIns="91440" bIns="45720" anchor="t">
            <a:noAutofit/>
          </a:bodyPr>
          <a:lstStyle/>
          <a:p>
            <a:pPr marL="0" marR="0" lvl="0" indent="0" algn="l" defTabSz="914400" rtl="0" eaLnBrk="1" fontAlgn="auto" latinLnBrk="0" hangingPunct="1">
              <a:lnSpc>
                <a:spcPct val="100000"/>
              </a:lnSpc>
              <a:spcBef>
                <a:spcPts val="2500"/>
              </a:spcBef>
              <a:spcAft>
                <a:spcPts val="60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Increasing AI Adoption</a:t>
            </a:r>
          </a:p>
          <a:p>
            <a:pPr marL="0" marR="0" lvl="1"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FQHCs are progressively integrating AI tools to improve operational efficiency across various healthcare functions.</a:t>
            </a:r>
          </a:p>
          <a:p>
            <a:pPr marL="0" marR="0" lvl="0" indent="0" algn="l" defTabSz="914400" rtl="0" eaLnBrk="1" fontAlgn="auto" latinLnBrk="0" hangingPunct="1">
              <a:lnSpc>
                <a:spcPct val="100000"/>
              </a:lnSpc>
              <a:spcBef>
                <a:spcPts val="2500"/>
              </a:spcBef>
              <a:spcAft>
                <a:spcPts val="60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Budget Constraints Challenges</a:t>
            </a:r>
          </a:p>
          <a:p>
            <a:pPr marL="0" marR="0" lvl="1"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Limited budgets present significant challenges for FQHCs in implementing advanced AI solutions effectively.</a:t>
            </a:r>
          </a:p>
          <a:p>
            <a:pPr marL="0" marR="0" lvl="0" indent="0" algn="l" defTabSz="914400" rtl="0" eaLnBrk="1" fontAlgn="auto" latinLnBrk="0" hangingPunct="1">
              <a:lnSpc>
                <a:spcPct val="100000"/>
              </a:lnSpc>
              <a:spcBef>
                <a:spcPts val="2500"/>
              </a:spcBef>
              <a:spcAft>
                <a:spcPts val="60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Data Privacy Concerns</a:t>
            </a:r>
          </a:p>
          <a:p>
            <a:pPr marL="0" marR="0" lvl="1"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Protecting patient data privacy remains a critical concern influencing AI adoption in healthcare centers.</a:t>
            </a:r>
          </a:p>
          <a:p>
            <a:pPr marL="0" marR="0" lvl="0" indent="0" algn="l" defTabSz="914400" rtl="0" eaLnBrk="1" fontAlgn="auto" latinLnBrk="0" hangingPunct="1">
              <a:lnSpc>
                <a:spcPct val="100000"/>
              </a:lnSpc>
              <a:spcBef>
                <a:spcPts val="2500"/>
              </a:spcBef>
              <a:spcAft>
                <a:spcPts val="600"/>
              </a:spcAft>
              <a:buClrTx/>
              <a:buSzTx/>
              <a:buFont typeface="Arial" panose="020B0604020202020204" pitchFamily="34" charset="0"/>
              <a:buNone/>
              <a:tabLst/>
              <a:defRPr/>
            </a:pPr>
            <a:r>
              <a:rPr kumimoji="0" lang="en-US" b="1"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Tailoring AI Strategies</a:t>
            </a:r>
          </a:p>
          <a:p>
            <a:pPr marL="0" marR="0" lvl="1"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131313"/>
                </a:solidFill>
                <a:effectLst/>
                <a:uLnTx/>
                <a:uFillTx/>
                <a:latin typeface="Calibri" panose="020F0502020204030204" pitchFamily="34" charset="0"/>
                <a:ea typeface="Calibri" panose="020F0502020204030204" pitchFamily="34" charset="0"/>
                <a:cs typeface="Calibri" panose="020F0502020204030204" pitchFamily="34" charset="0"/>
              </a:rPr>
              <a:t>Understanding adoption trends enables the development of effective AI strategies tailored to FQHC needs.</a:t>
            </a:r>
          </a:p>
        </p:txBody>
      </p:sp>
      <p:pic>
        <p:nvPicPr>
          <p:cNvPr id="4" name="Content Placeholder 3" descr="Scientist touching digital screen to see result of medical test">
            <a:extLst>
              <a:ext uri="{FF2B5EF4-FFF2-40B4-BE49-F238E27FC236}">
                <a16:creationId xmlns:a16="http://schemas.microsoft.com/office/drawing/2014/main" id="{260A8968-814C-4980-99CE-9FA5EB2EAAC1}"/>
              </a:ext>
            </a:extLst>
          </p:cNvPr>
          <p:cNvPicPr>
            <a:picLocks noGrp="1" noChangeAspect="1"/>
          </p:cNvPicPr>
          <p:nvPr>
            <p:ph type="pic" sz="quarter" idx="13"/>
          </p:nvPr>
        </p:nvPicPr>
        <p:blipFill>
          <a:blip r:embed="rId3"/>
          <a:srcRect l="35861" r="20483"/>
          <a:stretch>
            <a:fillRect/>
          </a:stretch>
        </p:blipFill>
        <p:spPr>
          <a:xfrm>
            <a:off x="8046768" y="344424"/>
            <a:ext cx="3808553" cy="6172200"/>
          </a:xfrm>
          <a:prstGeom prst="rect">
            <a:avLst/>
          </a:prstGeom>
          <a:noFill/>
        </p:spPr>
      </p:pic>
    </p:spTree>
    <p:extLst>
      <p:ext uri="{BB962C8B-B14F-4D97-AF65-F5344CB8AC3E}">
        <p14:creationId xmlns:p14="http://schemas.microsoft.com/office/powerpoint/2010/main" val="2799780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FCE9A-9B94-B2B1-4B0D-DAF5F77C52A5}"/>
              </a:ext>
            </a:extLst>
          </p:cNvPr>
          <p:cNvSpPr>
            <a:spLocks noGrp="1"/>
          </p:cNvSpPr>
          <p:nvPr>
            <p:ph type="title"/>
          </p:nvPr>
        </p:nvSpPr>
        <p:spPr>
          <a:xfrm>
            <a:off x="512857" y="330739"/>
            <a:ext cx="5070285" cy="1624520"/>
          </a:xfrm>
        </p:spPr>
        <p:txBody>
          <a:bodyPr vert="horz" lIns="91440" tIns="45720" rIns="91440" bIns="45720" rtlCol="0" anchor="ctr">
            <a:normAutofit/>
          </a:bodyPr>
          <a:lstStyle/>
          <a:p>
            <a:r>
              <a:rPr lang="en-US" sz="4000" b="1" dirty="0">
                <a:latin typeface="Calibri"/>
                <a:ea typeface="Calibri"/>
                <a:cs typeface="Calibri"/>
              </a:rPr>
              <a:t>Why AI Matters Today</a:t>
            </a:r>
          </a:p>
        </p:txBody>
      </p:sp>
      <p:sp>
        <p:nvSpPr>
          <p:cNvPr id="3" name="Rectangle 1">
            <a:extLst>
              <a:ext uri="{FF2B5EF4-FFF2-40B4-BE49-F238E27FC236}">
                <a16:creationId xmlns:a16="http://schemas.microsoft.com/office/drawing/2014/main" id="{D16AC6C6-3937-A0D4-53F0-DAED5337FE4B}"/>
              </a:ext>
            </a:extLst>
          </p:cNvPr>
          <p:cNvSpPr>
            <a:spLocks noGrp="1" noChangeArrowheads="1"/>
          </p:cNvSpPr>
          <p:nvPr>
            <p:ph sz="half" idx="2"/>
          </p:nvPr>
        </p:nvSpPr>
        <p:spPr bwMode="auto">
          <a:xfrm>
            <a:off x="522044" y="2197325"/>
            <a:ext cx="5061098" cy="36131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p>
            <a:pPr marL="228600" indent="-228600" fontAlgn="base">
              <a:spcBef>
                <a:spcPct val="0"/>
              </a:spcBef>
              <a:spcAft>
                <a:spcPts val="600"/>
              </a:spcAft>
            </a:pPr>
            <a:r>
              <a:rPr kumimoji="0" lang="en-US" altLang="en-US" sz="2000" b="0" i="0" u="none" strike="noStrike" cap="none" normalizeH="0" baseline="0" dirty="0">
                <a:ln>
                  <a:noFill/>
                </a:ln>
                <a:effectLst/>
                <a:latin typeface="Calibri"/>
                <a:ea typeface="Calibri"/>
                <a:cs typeface="Calibri"/>
              </a:rPr>
              <a:t>Workforce shortages &amp; turnover</a:t>
            </a:r>
            <a:endParaRPr lang="en-US" altLang="en-US" sz="2000" b="0" i="0" u="none" strike="noStrike" cap="none" normalizeH="0" baseline="0" dirty="0">
              <a:ln>
                <a:noFill/>
              </a:ln>
              <a:effectLst/>
              <a:latin typeface="Calibri"/>
              <a:ea typeface="Calibri"/>
              <a:cs typeface="Calibri"/>
            </a:endParaRPr>
          </a:p>
          <a:p>
            <a:pPr marL="228600" indent="-228600" fontAlgn="base">
              <a:spcBef>
                <a:spcPct val="0"/>
              </a:spcBef>
              <a:spcAft>
                <a:spcPts val="600"/>
              </a:spcAft>
            </a:pPr>
            <a:r>
              <a:rPr kumimoji="0" lang="en-US" altLang="en-US" sz="2000" b="0" i="0" u="none" strike="noStrike" cap="none" normalizeH="0" baseline="0" dirty="0">
                <a:ln>
                  <a:noFill/>
                </a:ln>
                <a:effectLst/>
                <a:latin typeface="Calibri"/>
                <a:ea typeface="Calibri"/>
                <a:cs typeface="Calibri"/>
              </a:rPr>
              <a:t>Rising reporting and compliance demands</a:t>
            </a:r>
            <a:endParaRPr lang="en-US" altLang="en-US" sz="2000" b="0" i="0" u="none" strike="noStrike" cap="none" normalizeH="0" baseline="0" dirty="0">
              <a:ln>
                <a:noFill/>
              </a:ln>
              <a:effectLst/>
              <a:latin typeface="Calibri"/>
              <a:ea typeface="Calibri"/>
              <a:cs typeface="Calibri"/>
            </a:endParaRPr>
          </a:p>
          <a:p>
            <a:pPr marL="228600" indent="-228600" fontAlgn="base">
              <a:spcBef>
                <a:spcPct val="0"/>
              </a:spcBef>
              <a:spcAft>
                <a:spcPts val="600"/>
              </a:spcAft>
            </a:pPr>
            <a:r>
              <a:rPr kumimoji="0" lang="en-US" altLang="en-US" sz="2000" b="0" i="0" u="none" strike="noStrike" cap="none" normalizeH="0" baseline="0" dirty="0">
                <a:ln>
                  <a:noFill/>
                </a:ln>
                <a:effectLst/>
                <a:latin typeface="Calibri"/>
                <a:ea typeface="Calibri"/>
                <a:cs typeface="Calibri"/>
              </a:rPr>
              <a:t>Increasing volume and complexity of financial data</a:t>
            </a:r>
            <a:endParaRPr lang="en-US" altLang="en-US" sz="2000" b="0" i="0" u="none" strike="noStrike" cap="none" normalizeH="0" baseline="0" dirty="0">
              <a:ln>
                <a:noFill/>
              </a:ln>
              <a:effectLst/>
              <a:latin typeface="Calibri"/>
              <a:ea typeface="Calibri"/>
              <a:cs typeface="Calibri"/>
            </a:endParaRPr>
          </a:p>
          <a:p>
            <a:pPr marL="228600" indent="-228600" fontAlgn="base">
              <a:spcBef>
                <a:spcPct val="0"/>
              </a:spcBef>
              <a:spcAft>
                <a:spcPts val="600"/>
              </a:spcAft>
            </a:pPr>
            <a:r>
              <a:rPr kumimoji="0" lang="en-US" altLang="en-US" sz="2000" b="0" i="0" u="none" strike="noStrike" cap="none" normalizeH="0" baseline="0" dirty="0">
                <a:ln>
                  <a:noFill/>
                </a:ln>
                <a:effectLst/>
                <a:latin typeface="Calibri"/>
                <a:ea typeface="Calibri"/>
                <a:cs typeface="Calibri"/>
              </a:rPr>
              <a:t>Pressure for faster decision-making</a:t>
            </a:r>
            <a:endParaRPr lang="en-US" altLang="en-US" sz="2000" b="0" i="0" u="none" strike="noStrike" cap="none" normalizeH="0" baseline="0" dirty="0">
              <a:ln>
                <a:noFill/>
              </a:ln>
              <a:effectLst/>
              <a:latin typeface="Calibri"/>
              <a:ea typeface="Calibri"/>
              <a:cs typeface="Calibri"/>
            </a:endParaRPr>
          </a:p>
          <a:p>
            <a:pPr marL="228600" indent="-228600" fontAlgn="base">
              <a:spcBef>
                <a:spcPct val="0"/>
              </a:spcBef>
              <a:spcAft>
                <a:spcPts val="600"/>
              </a:spcAft>
            </a:pPr>
            <a:r>
              <a:rPr kumimoji="0" lang="en-US" altLang="en-US" sz="2000" b="0" i="0" u="none" strike="noStrike" cap="none" normalizeH="0" baseline="0" dirty="0">
                <a:ln>
                  <a:noFill/>
                </a:ln>
                <a:effectLst/>
                <a:latin typeface="Calibri"/>
                <a:ea typeface="Calibri"/>
                <a:cs typeface="Calibri"/>
              </a:rPr>
              <a:t>Industry shift toward automation &amp; predictive analytics</a:t>
            </a:r>
            <a:endParaRPr lang="en-US" altLang="en-US" sz="2000" b="0" i="0" u="none" strike="noStrike" cap="none" normalizeH="0" baseline="0" dirty="0">
              <a:ln>
                <a:noFill/>
              </a:ln>
              <a:effectLst/>
              <a:latin typeface="Calibri"/>
              <a:ea typeface="Calibri"/>
              <a:cs typeface="Calibri"/>
            </a:endParaRPr>
          </a:p>
          <a:p>
            <a:pPr marL="228600" indent="-228600" fontAlgn="base">
              <a:spcBef>
                <a:spcPct val="0"/>
              </a:spcBef>
              <a:spcAft>
                <a:spcPts val="600"/>
              </a:spcAft>
            </a:pPr>
            <a:r>
              <a:rPr kumimoji="0" lang="en-US" altLang="en-US" sz="2000" b="0" i="0" u="none" strike="noStrike" cap="none" normalizeH="0" baseline="0" dirty="0">
                <a:ln>
                  <a:noFill/>
                </a:ln>
                <a:effectLst/>
                <a:latin typeface="Calibri"/>
                <a:ea typeface="Calibri"/>
                <a:cs typeface="Calibri"/>
              </a:rPr>
              <a:t>AI enables </a:t>
            </a:r>
            <a:r>
              <a:rPr kumimoji="0" lang="en-US" altLang="en-US" sz="2000" b="0" i="1" u="none" strike="noStrike" cap="none" normalizeH="0" baseline="0" dirty="0">
                <a:ln>
                  <a:noFill/>
                </a:ln>
                <a:effectLst/>
                <a:latin typeface="Calibri"/>
                <a:ea typeface="Calibri"/>
                <a:cs typeface="Calibri"/>
              </a:rPr>
              <a:t>speed</a:t>
            </a:r>
            <a:r>
              <a:rPr kumimoji="0" lang="en-US" altLang="en-US" sz="2000" b="0" i="0" u="none" strike="noStrike" cap="none" normalizeH="0" baseline="0" dirty="0">
                <a:ln>
                  <a:noFill/>
                </a:ln>
                <a:effectLst/>
                <a:latin typeface="Calibri"/>
                <a:ea typeface="Calibri"/>
                <a:cs typeface="Calibri"/>
              </a:rPr>
              <a:t>, </a:t>
            </a:r>
            <a:r>
              <a:rPr kumimoji="0" lang="en-US" altLang="en-US" sz="2000" b="0" i="1" u="none" strike="noStrike" cap="none" normalizeH="0" baseline="0" dirty="0">
                <a:ln>
                  <a:noFill/>
                </a:ln>
                <a:effectLst/>
                <a:latin typeface="Calibri"/>
                <a:ea typeface="Calibri"/>
                <a:cs typeface="Calibri"/>
              </a:rPr>
              <a:t>accuracy</a:t>
            </a:r>
            <a:r>
              <a:rPr kumimoji="0" lang="en-US" altLang="en-US" sz="2000" b="0" i="0" u="none" strike="noStrike" cap="none" normalizeH="0" baseline="0" dirty="0">
                <a:ln>
                  <a:noFill/>
                </a:ln>
                <a:effectLst/>
                <a:latin typeface="Calibri"/>
                <a:ea typeface="Calibri"/>
                <a:cs typeface="Calibri"/>
              </a:rPr>
              <a:t>, and </a:t>
            </a:r>
            <a:r>
              <a:rPr kumimoji="0" lang="en-US" altLang="en-US" sz="2000" b="0" i="1" u="none" strike="noStrike" cap="none" normalizeH="0" baseline="0" dirty="0">
                <a:ln>
                  <a:noFill/>
                </a:ln>
                <a:effectLst/>
                <a:latin typeface="Calibri"/>
                <a:ea typeface="Calibri"/>
                <a:cs typeface="Calibri"/>
              </a:rPr>
              <a:t>capacity, </a:t>
            </a:r>
            <a:r>
              <a:rPr kumimoji="0" lang="en-US" altLang="en-US" sz="2000" b="0" i="0" u="none" strike="noStrike" cap="none" normalizeH="0" baseline="0" dirty="0">
                <a:ln>
                  <a:noFill/>
                </a:ln>
                <a:effectLst/>
                <a:latin typeface="Calibri"/>
                <a:ea typeface="Calibri"/>
                <a:cs typeface="Calibri"/>
              </a:rPr>
              <a:t>when used safely</a:t>
            </a:r>
            <a:endParaRPr lang="en-US" altLang="en-US" sz="2000" b="0" i="0" u="none" strike="noStrike" cap="none" normalizeH="0" baseline="0" dirty="0">
              <a:ln>
                <a:noFill/>
              </a:ln>
              <a:effectLst/>
              <a:latin typeface="Calibri"/>
              <a:ea typeface="Calibri"/>
              <a:cs typeface="Calibri"/>
            </a:endParaRPr>
          </a:p>
        </p:txBody>
      </p:sp>
      <p:pic>
        <p:nvPicPr>
          <p:cNvPr id="5" name="Content Placeholder 4" descr="Conceptual image representing mosaic media interface and the digital software. A wall of screens curves away from view, shimmering with an assortment of random graphics, animations and simple icon images.">
            <a:extLst>
              <a:ext uri="{FF2B5EF4-FFF2-40B4-BE49-F238E27FC236}">
                <a16:creationId xmlns:a16="http://schemas.microsoft.com/office/drawing/2014/main" id="{B51898CE-9B22-4AC3-9375-A9F635D18723}"/>
              </a:ext>
            </a:extLst>
          </p:cNvPr>
          <p:cNvPicPr>
            <a:picLocks noGrp="1" noChangeAspect="1"/>
          </p:cNvPicPr>
          <p:nvPr>
            <p:ph sz="half" idx="1"/>
          </p:nvPr>
        </p:nvPicPr>
        <p:blipFill>
          <a:blip r:embed="rId3"/>
          <a:srcRect l="16628" r="16631"/>
          <a:stretch>
            <a:fillRect/>
          </a:stretch>
        </p:blipFill>
        <p:spPr>
          <a:xfrm>
            <a:off x="6096000" y="1"/>
            <a:ext cx="6102825" cy="6858000"/>
          </a:xfrm>
          <a:prstGeom prst="rect">
            <a:avLst/>
          </a:prstGeom>
        </p:spPr>
      </p:pic>
    </p:spTree>
    <p:extLst>
      <p:ext uri="{BB962C8B-B14F-4D97-AF65-F5344CB8AC3E}">
        <p14:creationId xmlns:p14="http://schemas.microsoft.com/office/powerpoint/2010/main" val="320385173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B91F5-F59B-4BE6-EED3-952B98717E9C}"/>
              </a:ext>
            </a:extLst>
          </p:cNvPr>
          <p:cNvSpPr>
            <a:spLocks noGrp="1"/>
          </p:cNvSpPr>
          <p:nvPr>
            <p:ph type="title"/>
          </p:nvPr>
        </p:nvSpPr>
        <p:spPr/>
        <p:txBody>
          <a:bodyPr/>
          <a:lstStyle/>
          <a:p>
            <a:endParaRPr lang="en-US"/>
          </a:p>
        </p:txBody>
      </p:sp>
      <p:sp>
        <p:nvSpPr>
          <p:cNvPr id="5" name="Subtitle 2">
            <a:extLst>
              <a:ext uri="{FF2B5EF4-FFF2-40B4-BE49-F238E27FC236}">
                <a16:creationId xmlns:a16="http://schemas.microsoft.com/office/drawing/2014/main" id="{C0A13F98-9EE1-04AA-A499-A3B1E1C251F0}"/>
              </a:ext>
            </a:extLst>
          </p:cNvPr>
          <p:cNvSpPr>
            <a:spLocks noGrp="1"/>
          </p:cNvSpPr>
          <p:nvPr>
            <p:ph type="body" sz="quarter" idx="13"/>
          </p:nvPr>
        </p:nvSpPr>
        <p:spPr/>
        <p:txBody>
          <a:bodyPr vert="horz" lIns="91440" tIns="45720" rIns="91440" bIns="45720" rtlCol="0" anchor="t">
            <a:noAutofit/>
          </a:bodyPr>
          <a:lstStyle/>
          <a:p>
            <a:pPr algn="l"/>
            <a:r>
              <a:rPr lang="en-US" sz="3200" b="1">
                <a:solidFill>
                  <a:srgbClr val="273B64"/>
                </a:solidFill>
                <a:latin typeface="Calibri"/>
                <a:ea typeface="Calibri"/>
                <a:cs typeface="Calibri"/>
              </a:rPr>
              <a:t>Debunking the Fears of AI</a:t>
            </a:r>
            <a:endParaRPr lang="en-US" sz="3200">
              <a:solidFill>
                <a:srgbClr val="273B64"/>
              </a:solidFill>
              <a:latin typeface="Calibri"/>
              <a:ea typeface="Calibri"/>
              <a:cs typeface="Calibri"/>
            </a:endParaRPr>
          </a:p>
        </p:txBody>
      </p:sp>
      <p:sp>
        <p:nvSpPr>
          <p:cNvPr id="3" name="TextBox 2">
            <a:extLst>
              <a:ext uri="{FF2B5EF4-FFF2-40B4-BE49-F238E27FC236}">
                <a16:creationId xmlns:a16="http://schemas.microsoft.com/office/drawing/2014/main" id="{BBB4EF8A-EB6B-C210-47C3-8D15E41DF48E}"/>
              </a:ext>
            </a:extLst>
          </p:cNvPr>
          <p:cNvSpPr txBox="1"/>
          <p:nvPr/>
        </p:nvSpPr>
        <p:spPr>
          <a:xfrm>
            <a:off x="0" y="6596390"/>
            <a:ext cx="378933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chemeClr val="bg1"/>
                </a:solidFill>
                <a:latin typeface="Calibri"/>
                <a:ea typeface="Calibri"/>
                <a:cs typeface="Calibri"/>
              </a:rPr>
              <a:t>© 2025 Community Link Consulting, Inc. All rights reserved​</a:t>
            </a:r>
            <a:endParaRPr lang="en-US" dirty="0">
              <a:solidFill>
                <a:schemeClr val="bg1"/>
              </a:solidFill>
            </a:endParaRPr>
          </a:p>
        </p:txBody>
      </p:sp>
      <p:graphicFrame>
        <p:nvGraphicFramePr>
          <p:cNvPr id="4" name="Table 3">
            <a:extLst>
              <a:ext uri="{FF2B5EF4-FFF2-40B4-BE49-F238E27FC236}">
                <a16:creationId xmlns:a16="http://schemas.microsoft.com/office/drawing/2014/main" id="{9E2A40FD-C9A5-0DF8-4786-A85A3C0478FD}"/>
              </a:ext>
            </a:extLst>
          </p:cNvPr>
          <p:cNvGraphicFramePr>
            <a:graphicFrameLocks noGrp="1"/>
          </p:cNvGraphicFramePr>
          <p:nvPr>
            <p:extLst>
              <p:ext uri="{D42A27DB-BD31-4B8C-83A1-F6EECF244321}">
                <p14:modId xmlns:p14="http://schemas.microsoft.com/office/powerpoint/2010/main" val="4291726761"/>
              </p:ext>
            </p:extLst>
          </p:nvPr>
        </p:nvGraphicFramePr>
        <p:xfrm>
          <a:off x="489856" y="1539551"/>
          <a:ext cx="11351940" cy="4447782"/>
        </p:xfrm>
        <a:graphic>
          <a:graphicData uri="http://schemas.openxmlformats.org/drawingml/2006/table">
            <a:tbl>
              <a:tblPr>
                <a:tableStyleId>{B301B821-A1FF-4177-AEE7-76D212191A09}</a:tableStyleId>
              </a:tblPr>
              <a:tblGrid>
                <a:gridCol w="3783980">
                  <a:extLst>
                    <a:ext uri="{9D8B030D-6E8A-4147-A177-3AD203B41FA5}">
                      <a16:colId xmlns:a16="http://schemas.microsoft.com/office/drawing/2014/main" val="842880551"/>
                    </a:ext>
                  </a:extLst>
                </a:gridCol>
                <a:gridCol w="3783980">
                  <a:extLst>
                    <a:ext uri="{9D8B030D-6E8A-4147-A177-3AD203B41FA5}">
                      <a16:colId xmlns:a16="http://schemas.microsoft.com/office/drawing/2014/main" val="3811192478"/>
                    </a:ext>
                  </a:extLst>
                </a:gridCol>
                <a:gridCol w="3783980">
                  <a:extLst>
                    <a:ext uri="{9D8B030D-6E8A-4147-A177-3AD203B41FA5}">
                      <a16:colId xmlns:a16="http://schemas.microsoft.com/office/drawing/2014/main" val="1703773211"/>
                    </a:ext>
                  </a:extLst>
                </a:gridCol>
              </a:tblGrid>
              <a:tr h="653142">
                <a:tc>
                  <a:txBody>
                    <a:bodyPr/>
                    <a:lstStyle/>
                    <a:p>
                      <a:pPr>
                        <a:buNone/>
                      </a:pPr>
                      <a:r>
                        <a:rPr lang="en-US" sz="1800" b="1"/>
                        <a:t>Common Fear</a:t>
                      </a:r>
                      <a:endParaRPr lang="en-US" sz="1800"/>
                    </a:p>
                  </a:txBody>
                  <a:tcPr marL="85320" marR="85320" marT="42660" marB="42660" anchor="ctr"/>
                </a:tc>
                <a:tc>
                  <a:txBody>
                    <a:bodyPr/>
                    <a:lstStyle/>
                    <a:p>
                      <a:pPr>
                        <a:buNone/>
                      </a:pPr>
                      <a:r>
                        <a:rPr lang="en-US" sz="1800" b="1" dirty="0"/>
                        <a:t>Reality</a:t>
                      </a:r>
                      <a:endParaRPr lang="en-US" sz="1800" dirty="0"/>
                    </a:p>
                  </a:txBody>
                  <a:tcPr marL="85320" marR="85320" marT="42660" marB="42660" anchor="ctr"/>
                </a:tc>
                <a:tc>
                  <a:txBody>
                    <a:bodyPr/>
                    <a:lstStyle/>
                    <a:p>
                      <a:pPr>
                        <a:buNone/>
                      </a:pPr>
                      <a:r>
                        <a:rPr lang="en-US" sz="1800" b="1" dirty="0"/>
                        <a:t>What This Means for Finance Teams</a:t>
                      </a:r>
                      <a:endParaRPr lang="en-US" sz="1800" dirty="0"/>
                    </a:p>
                  </a:txBody>
                  <a:tcPr marL="85320" marR="85320" marT="42660" marB="42660" anchor="ctr"/>
                </a:tc>
                <a:extLst>
                  <a:ext uri="{0D108BD9-81ED-4DB2-BD59-A6C34878D82A}">
                    <a16:rowId xmlns:a16="http://schemas.microsoft.com/office/drawing/2014/main" val="533971596"/>
                  </a:ext>
                </a:extLst>
              </a:tr>
              <a:tr h="853203">
                <a:tc>
                  <a:txBody>
                    <a:bodyPr/>
                    <a:lstStyle/>
                    <a:p>
                      <a:pPr>
                        <a:buNone/>
                      </a:pPr>
                      <a:r>
                        <a:rPr lang="en-US" sz="1700" b="1" dirty="0"/>
                        <a:t>“AI will replace jobs.”</a:t>
                      </a:r>
                      <a:endParaRPr lang="en-US" sz="1700" dirty="0"/>
                    </a:p>
                  </a:txBody>
                  <a:tcPr marL="85320" marR="85320" marT="42660" marB="42660" anchor="ctr"/>
                </a:tc>
                <a:tc>
                  <a:txBody>
                    <a:bodyPr/>
                    <a:lstStyle/>
                    <a:p>
                      <a:pPr>
                        <a:buNone/>
                      </a:pPr>
                      <a:r>
                        <a:rPr lang="en-US" sz="1700" dirty="0"/>
                        <a:t>AI automates tasks, not leadership.</a:t>
                      </a:r>
                    </a:p>
                  </a:txBody>
                  <a:tcPr marL="85320" marR="85320" marT="42660" marB="42660" anchor="ctr"/>
                </a:tc>
                <a:tc>
                  <a:txBody>
                    <a:bodyPr/>
                    <a:lstStyle/>
                    <a:p>
                      <a:pPr>
                        <a:buNone/>
                      </a:pPr>
                      <a:r>
                        <a:rPr lang="en-US" sz="1700"/>
                        <a:t>Teams shift from manual work → strategy, forecasting, decision support.</a:t>
                      </a:r>
                    </a:p>
                  </a:txBody>
                  <a:tcPr marL="85320" marR="85320" marT="42660" marB="42660" anchor="ctr"/>
                </a:tc>
                <a:extLst>
                  <a:ext uri="{0D108BD9-81ED-4DB2-BD59-A6C34878D82A}">
                    <a16:rowId xmlns:a16="http://schemas.microsoft.com/office/drawing/2014/main" val="3678022951"/>
                  </a:ext>
                </a:extLst>
              </a:tr>
              <a:tr h="853203">
                <a:tc>
                  <a:txBody>
                    <a:bodyPr/>
                    <a:lstStyle/>
                    <a:p>
                      <a:pPr>
                        <a:buNone/>
                      </a:pPr>
                      <a:r>
                        <a:rPr lang="en-US" sz="1700" b="1"/>
                        <a:t>“Outputs can’t be trusted.”</a:t>
                      </a:r>
                      <a:endParaRPr lang="en-US" sz="1700"/>
                    </a:p>
                  </a:txBody>
                  <a:tcPr marL="85320" marR="85320" marT="42660" marB="42660" anchor="ctr"/>
                </a:tc>
                <a:tc>
                  <a:txBody>
                    <a:bodyPr/>
                    <a:lstStyle/>
                    <a:p>
                      <a:pPr>
                        <a:buNone/>
                      </a:pPr>
                      <a:r>
                        <a:rPr lang="en-US" sz="1700"/>
                        <a:t>Accuracy improves with good data + oversight.</a:t>
                      </a:r>
                    </a:p>
                  </a:txBody>
                  <a:tcPr marL="85320" marR="85320" marT="42660" marB="42660" anchor="ctr"/>
                </a:tc>
                <a:tc>
                  <a:txBody>
                    <a:bodyPr/>
                    <a:lstStyle/>
                    <a:p>
                      <a:pPr>
                        <a:buNone/>
                      </a:pPr>
                      <a:r>
                        <a:rPr lang="en-US" sz="1700"/>
                        <a:t>AI becomes a second analyst that enhances consistency and explanations.</a:t>
                      </a:r>
                    </a:p>
                  </a:txBody>
                  <a:tcPr marL="85320" marR="85320" marT="42660" marB="42660" anchor="ctr"/>
                </a:tc>
                <a:extLst>
                  <a:ext uri="{0D108BD9-81ED-4DB2-BD59-A6C34878D82A}">
                    <a16:rowId xmlns:a16="http://schemas.microsoft.com/office/drawing/2014/main" val="1250668565"/>
                  </a:ext>
                </a:extLst>
              </a:tr>
              <a:tr h="853203">
                <a:tc>
                  <a:txBody>
                    <a:bodyPr/>
                    <a:lstStyle/>
                    <a:p>
                      <a:pPr>
                        <a:buNone/>
                      </a:pPr>
                      <a:r>
                        <a:rPr lang="en-US" sz="1700" b="1"/>
                        <a:t>“AI increases compliance and audit risk.”</a:t>
                      </a:r>
                      <a:endParaRPr lang="en-US" sz="1700"/>
                    </a:p>
                  </a:txBody>
                  <a:tcPr marL="85320" marR="85320" marT="42660" marB="42660" anchor="ctr"/>
                </a:tc>
                <a:tc>
                  <a:txBody>
                    <a:bodyPr/>
                    <a:lstStyle/>
                    <a:p>
                      <a:pPr>
                        <a:buNone/>
                      </a:pPr>
                      <a:r>
                        <a:rPr lang="en-US" sz="1700"/>
                        <a:t>Proper guardrails reduce risk.</a:t>
                      </a:r>
                    </a:p>
                  </a:txBody>
                  <a:tcPr marL="85320" marR="85320" marT="42660" marB="42660" anchor="ctr"/>
                </a:tc>
                <a:tc>
                  <a:txBody>
                    <a:bodyPr/>
                    <a:lstStyle/>
                    <a:p>
                      <a:pPr>
                        <a:buNone/>
                      </a:pPr>
                      <a:r>
                        <a:rPr lang="en-US" sz="1700"/>
                        <a:t>Standardized documentation, anomaly detection, and stronger audit trails.</a:t>
                      </a:r>
                    </a:p>
                  </a:txBody>
                  <a:tcPr marL="85320" marR="85320" marT="42660" marB="42660" anchor="ctr"/>
                </a:tc>
                <a:extLst>
                  <a:ext uri="{0D108BD9-81ED-4DB2-BD59-A6C34878D82A}">
                    <a16:rowId xmlns:a16="http://schemas.microsoft.com/office/drawing/2014/main" val="1277142025"/>
                  </a:ext>
                </a:extLst>
              </a:tr>
              <a:tr h="597242">
                <a:tc>
                  <a:txBody>
                    <a:bodyPr/>
                    <a:lstStyle/>
                    <a:p>
                      <a:pPr>
                        <a:buNone/>
                      </a:pPr>
                      <a:r>
                        <a:rPr lang="en-US" sz="1700" b="1"/>
                        <a:t>“AI is too complex for our staff.”</a:t>
                      </a:r>
                      <a:endParaRPr lang="en-US" sz="1700"/>
                    </a:p>
                  </a:txBody>
                  <a:tcPr marL="85320" marR="85320" marT="42660" marB="42660" anchor="ctr"/>
                </a:tc>
                <a:tc>
                  <a:txBody>
                    <a:bodyPr/>
                    <a:lstStyle/>
                    <a:p>
                      <a:pPr>
                        <a:buNone/>
                      </a:pPr>
                      <a:r>
                        <a:rPr lang="en-US" sz="1700"/>
                        <a:t>Modern AI tools are no-code and intuitive.</a:t>
                      </a:r>
                    </a:p>
                  </a:txBody>
                  <a:tcPr marL="85320" marR="85320" marT="42660" marB="42660" anchor="ctr"/>
                </a:tc>
                <a:tc>
                  <a:txBody>
                    <a:bodyPr/>
                    <a:lstStyle/>
                    <a:p>
                      <a:pPr>
                        <a:buNone/>
                      </a:pPr>
                      <a:r>
                        <a:rPr lang="en-US" sz="1700"/>
                        <a:t>Natural-language workflows that save time without technical skills.</a:t>
                      </a:r>
                    </a:p>
                  </a:txBody>
                  <a:tcPr marL="85320" marR="85320" marT="42660" marB="42660" anchor="ctr"/>
                </a:tc>
                <a:extLst>
                  <a:ext uri="{0D108BD9-81ED-4DB2-BD59-A6C34878D82A}">
                    <a16:rowId xmlns:a16="http://schemas.microsoft.com/office/drawing/2014/main" val="921820362"/>
                  </a:ext>
                </a:extLst>
              </a:tr>
              <a:tr h="597242">
                <a:tc>
                  <a:txBody>
                    <a:bodyPr/>
                    <a:lstStyle/>
                    <a:p>
                      <a:pPr>
                        <a:buNone/>
                      </a:pPr>
                      <a:r>
                        <a:rPr lang="en-US" sz="1700" b="1"/>
                        <a:t>“AI is unsafe or unethical to use.”</a:t>
                      </a:r>
                      <a:endParaRPr lang="en-US" sz="1700"/>
                    </a:p>
                  </a:txBody>
                  <a:tcPr marL="85320" marR="85320" marT="42660" marB="42660" anchor="ctr"/>
                </a:tc>
                <a:tc>
                  <a:txBody>
                    <a:bodyPr/>
                    <a:lstStyle/>
                    <a:p>
                      <a:pPr>
                        <a:buNone/>
                      </a:pPr>
                      <a:r>
                        <a:rPr lang="en-US" sz="1700"/>
                        <a:t>Policies + governance ensure safe use.</a:t>
                      </a:r>
                    </a:p>
                  </a:txBody>
                  <a:tcPr marL="85320" marR="85320" marT="42660" marB="42660" anchor="ctr"/>
                </a:tc>
                <a:tc>
                  <a:txBody>
                    <a:bodyPr/>
                    <a:lstStyle/>
                    <a:p>
                      <a:pPr>
                        <a:buNone/>
                      </a:pPr>
                      <a:r>
                        <a:rPr lang="en-US" sz="1700" dirty="0"/>
                        <a:t>Transparent, compliant, evidence-based decision support.</a:t>
                      </a:r>
                    </a:p>
                  </a:txBody>
                  <a:tcPr marL="85320" marR="85320" marT="42660" marB="42660" anchor="ctr"/>
                </a:tc>
                <a:extLst>
                  <a:ext uri="{0D108BD9-81ED-4DB2-BD59-A6C34878D82A}">
                    <a16:rowId xmlns:a16="http://schemas.microsoft.com/office/drawing/2014/main" val="3483914155"/>
                  </a:ext>
                </a:extLst>
              </a:tr>
            </a:tbl>
          </a:graphicData>
        </a:graphic>
      </p:graphicFrame>
    </p:spTree>
    <p:extLst>
      <p:ext uri="{BB962C8B-B14F-4D97-AF65-F5344CB8AC3E}">
        <p14:creationId xmlns:p14="http://schemas.microsoft.com/office/powerpoint/2010/main" val="2876093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018C76-EC95-30EB-1729-7ACE55B8BD72}"/>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D6B369F8-BAB2-67C3-F329-D128CB8B0463}"/>
              </a:ext>
            </a:extLst>
          </p:cNvPr>
          <p:cNvSpPr>
            <a:spLocks noGrp="1"/>
          </p:cNvSpPr>
          <p:nvPr>
            <p:ph sz="half" idx="1"/>
          </p:nvPr>
        </p:nvSpPr>
        <p:spPr/>
        <p:txBody>
          <a:bodyPr vert="horz" lIns="91440" tIns="45720" rIns="91440" bIns="45720" rtlCol="0" anchor="t">
            <a:noAutofit/>
          </a:bodyPr>
          <a:lstStyle/>
          <a:p>
            <a:pPr marL="0" indent="0" algn="l">
              <a:buNone/>
            </a:pPr>
            <a:r>
              <a:rPr lang="en-US" sz="4400" b="1" dirty="0">
                <a:solidFill>
                  <a:srgbClr val="273B64"/>
                </a:solidFill>
                <a:latin typeface="Calibri"/>
                <a:ea typeface="Calibri"/>
                <a:cs typeface="Calibri"/>
              </a:rPr>
              <a:t>Think of AI as another member of your team, not just a tool.</a:t>
            </a:r>
            <a:endParaRPr lang="en-US"/>
          </a:p>
        </p:txBody>
      </p:sp>
      <p:sp>
        <p:nvSpPr>
          <p:cNvPr id="3" name="TextBox 2">
            <a:extLst>
              <a:ext uri="{FF2B5EF4-FFF2-40B4-BE49-F238E27FC236}">
                <a16:creationId xmlns:a16="http://schemas.microsoft.com/office/drawing/2014/main" id="{0FFFD387-CDBC-1FC3-DEE8-313EC27DD905}"/>
              </a:ext>
            </a:extLst>
          </p:cNvPr>
          <p:cNvSpPr txBox="1"/>
          <p:nvPr/>
        </p:nvSpPr>
        <p:spPr>
          <a:xfrm>
            <a:off x="0" y="6596390"/>
            <a:ext cx="378933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chemeClr val="bg1"/>
                </a:solidFill>
                <a:latin typeface="Calibri"/>
                <a:ea typeface="Calibri"/>
                <a:cs typeface="Calibri"/>
              </a:rPr>
              <a:t>© 2025 Community Link Consulting, Inc. All rights reserved​</a:t>
            </a:r>
            <a:endParaRPr lang="en-US" dirty="0">
              <a:solidFill>
                <a:schemeClr val="bg1"/>
              </a:solidFill>
            </a:endParaRPr>
          </a:p>
        </p:txBody>
      </p:sp>
      <p:sp>
        <p:nvSpPr>
          <p:cNvPr id="6" name="AutoShape 2" descr="Generated image">
            <a:extLst>
              <a:ext uri="{FF2B5EF4-FFF2-40B4-BE49-F238E27FC236}">
                <a16:creationId xmlns:a16="http://schemas.microsoft.com/office/drawing/2014/main" id="{6802B566-7D77-83A6-FFCC-FD736156A8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A person standing next to a robot&#10;&#10;AI-generated content may be incorrect.">
            <a:extLst>
              <a:ext uri="{FF2B5EF4-FFF2-40B4-BE49-F238E27FC236}">
                <a16:creationId xmlns:a16="http://schemas.microsoft.com/office/drawing/2014/main" id="{56E8AD0A-71F3-A62E-B249-DF1CB6243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2791" y="356839"/>
            <a:ext cx="4096215" cy="6144322"/>
          </a:xfrm>
          <a:prstGeom prst="rect">
            <a:avLst/>
          </a:prstGeom>
        </p:spPr>
      </p:pic>
    </p:spTree>
    <p:extLst>
      <p:ext uri="{BB962C8B-B14F-4D97-AF65-F5344CB8AC3E}">
        <p14:creationId xmlns:p14="http://schemas.microsoft.com/office/powerpoint/2010/main" val="4071669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055C21-51E8-BC01-749A-9BBD82326F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F724E2-8BE7-D980-657D-9527C71B4754}"/>
              </a:ext>
            </a:extLst>
          </p:cNvPr>
          <p:cNvSpPr>
            <a:spLocks noGrp="1"/>
          </p:cNvSpPr>
          <p:nvPr>
            <p:ph type="title"/>
          </p:nvPr>
        </p:nvSpPr>
        <p:spPr/>
        <p:txBody>
          <a:bodyPr vert="horz" lIns="91440" tIns="45720" rIns="91440" bIns="45720" rtlCol="0" anchor="t">
            <a:normAutofit fontScale="90000"/>
          </a:bodyPr>
          <a:lstStyle/>
          <a:p>
            <a:r>
              <a:rPr lang="en-US" sz="4000" b="1" dirty="0">
                <a:latin typeface="Calibri"/>
                <a:ea typeface="Calibri"/>
                <a:cs typeface="Calibri"/>
              </a:rPr>
              <a:t>Reframing AI for CHCs</a:t>
            </a:r>
          </a:p>
        </p:txBody>
      </p:sp>
      <p:sp>
        <p:nvSpPr>
          <p:cNvPr id="4" name="Content Placeholder 3">
            <a:extLst>
              <a:ext uri="{FF2B5EF4-FFF2-40B4-BE49-F238E27FC236}">
                <a16:creationId xmlns:a16="http://schemas.microsoft.com/office/drawing/2014/main" id="{70FC6D48-897A-EAB2-1ECD-DE43C2E6ECD2}"/>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vert="horz" lIns="91440" tIns="45720" rIns="91440" bIns="45720" rtlCol="0" anchor="t">
            <a:noAutofit/>
          </a:bodyPr>
          <a:lstStyle/>
          <a:p>
            <a:pPr marL="0" indent="0">
              <a:spcBef>
                <a:spcPts val="2500"/>
              </a:spcBef>
              <a:buFont typeface="Arial" panose="020B0604020202020204" pitchFamily="34" charset="0"/>
              <a:buNone/>
            </a:pPr>
            <a:r>
              <a:rPr lang="en-US" b="1" dirty="0">
                <a:latin typeface="Calibri"/>
                <a:ea typeface="Calibri"/>
                <a:cs typeface="Calibri"/>
              </a:rPr>
              <a:t>AI can help you:</a:t>
            </a:r>
          </a:p>
          <a:p>
            <a:pPr marL="800100" lvl="2" indent="-342900"/>
            <a:r>
              <a:rPr lang="en-US" sz="1600" dirty="0">
                <a:latin typeface="Calibri"/>
                <a:ea typeface="Calibri"/>
                <a:cs typeface="Calibri"/>
              </a:rPr>
              <a:t>Summarize complex reports</a:t>
            </a:r>
          </a:p>
          <a:p>
            <a:pPr marL="800100" lvl="2" indent="-342900"/>
            <a:r>
              <a:rPr lang="en-US" sz="1600" dirty="0">
                <a:latin typeface="Calibri"/>
                <a:ea typeface="Calibri"/>
                <a:cs typeface="Calibri"/>
              </a:rPr>
              <a:t>Turn raw data into actionable data</a:t>
            </a:r>
          </a:p>
          <a:p>
            <a:pPr marL="800100" lvl="2" indent="-342900"/>
            <a:r>
              <a:rPr lang="en-US" sz="1600" dirty="0">
                <a:latin typeface="Calibri"/>
                <a:ea typeface="Calibri"/>
                <a:cs typeface="Calibri"/>
              </a:rPr>
              <a:t>Analyze large datasets</a:t>
            </a:r>
          </a:p>
          <a:p>
            <a:pPr marL="800100" lvl="2" indent="-342900"/>
            <a:r>
              <a:rPr lang="en-US" sz="1600" dirty="0">
                <a:latin typeface="Calibri"/>
                <a:ea typeface="Calibri"/>
                <a:cs typeface="Calibri"/>
              </a:rPr>
              <a:t>Identify patterns and risks</a:t>
            </a:r>
          </a:p>
          <a:p>
            <a:pPr marL="800100" lvl="2" indent="-342900"/>
            <a:r>
              <a:rPr lang="en-US" sz="1600" dirty="0">
                <a:latin typeface="Calibri"/>
                <a:ea typeface="Calibri"/>
                <a:cs typeface="Calibri"/>
              </a:rPr>
              <a:t>Highlight improvement opportunities</a:t>
            </a:r>
          </a:p>
          <a:p>
            <a:pPr marL="800100" lvl="2" indent="-342900"/>
            <a:r>
              <a:rPr lang="en-US" sz="1600" dirty="0">
                <a:latin typeface="Calibri"/>
                <a:ea typeface="Calibri"/>
                <a:cs typeface="Calibri"/>
              </a:rPr>
              <a:t>Translate data into clear insights</a:t>
            </a:r>
          </a:p>
          <a:p>
            <a:pPr marL="800100" lvl="2" indent="-342900"/>
            <a:r>
              <a:rPr lang="en-US" sz="1600" dirty="0">
                <a:latin typeface="Calibri"/>
                <a:ea typeface="Calibri"/>
                <a:cs typeface="Calibri"/>
              </a:rPr>
              <a:t>Draft reports, summaries, and presentations faster</a:t>
            </a:r>
          </a:p>
          <a:p>
            <a:pPr marL="800100" lvl="2" indent="-342900"/>
            <a:r>
              <a:rPr lang="en-US" sz="1600" dirty="0">
                <a:latin typeface="Calibri"/>
                <a:ea typeface="Calibri"/>
                <a:cs typeface="Calibri"/>
              </a:rPr>
              <a:t>Compare performance against benchmarks or targets</a:t>
            </a:r>
          </a:p>
          <a:p>
            <a:pPr marL="800100" lvl="2" indent="-342900"/>
            <a:r>
              <a:rPr lang="en-US" sz="1600" dirty="0">
                <a:latin typeface="Calibri"/>
                <a:ea typeface="Calibri"/>
                <a:cs typeface="Calibri"/>
              </a:rPr>
              <a:t>Reduce time spent on manual analysis and reporting</a:t>
            </a:r>
          </a:p>
          <a:p>
            <a:pPr marL="800100" lvl="2" indent="-342900"/>
            <a:r>
              <a:rPr lang="en-US" sz="1600" dirty="0">
                <a:latin typeface="Calibri"/>
                <a:ea typeface="Calibri"/>
                <a:cs typeface="Calibri"/>
              </a:rPr>
              <a:t>Ask better questions of your data</a:t>
            </a:r>
          </a:p>
          <a:p>
            <a:pPr marL="0" lvl="1" indent="0">
              <a:buFont typeface="Arial" panose="020B0604020202020204" pitchFamily="34" charset="0"/>
              <a:buNone/>
            </a:pPr>
            <a:r>
              <a:rPr lang="en-US" sz="1600" dirty="0">
                <a:latin typeface="Calibri"/>
                <a:ea typeface="Calibri"/>
                <a:cs typeface="Calibri"/>
              </a:rPr>
              <a:t> </a:t>
            </a:r>
          </a:p>
        </p:txBody>
      </p:sp>
      <p:pic>
        <p:nvPicPr>
          <p:cNvPr id="12" name="Picture 11" descr="A robot using a laptop sitting on a blue chair">
            <a:extLst>
              <a:ext uri="{FF2B5EF4-FFF2-40B4-BE49-F238E27FC236}">
                <a16:creationId xmlns:a16="http://schemas.microsoft.com/office/drawing/2014/main" id="{AA60C25B-F71F-B8C8-6361-A0327C293731}"/>
              </a:ext>
            </a:extLst>
          </p:cNvPr>
          <p:cNvPicPr>
            <a:picLocks noChangeAspect="1"/>
          </p:cNvPicPr>
          <p:nvPr/>
        </p:nvPicPr>
        <p:blipFill>
          <a:blip r:embed="rId3"/>
          <a:srcRect l="56185" r="1564"/>
          <a:stretch>
            <a:fillRect/>
          </a:stretch>
        </p:blipFill>
        <p:spPr>
          <a:xfrm>
            <a:off x="6846185" y="10"/>
            <a:ext cx="5151179" cy="6857990"/>
          </a:xfrm>
          <a:prstGeom prst="rect">
            <a:avLst/>
          </a:prstGeom>
        </p:spPr>
      </p:pic>
    </p:spTree>
    <p:extLst>
      <p:ext uri="{BB962C8B-B14F-4D97-AF65-F5344CB8AC3E}">
        <p14:creationId xmlns:p14="http://schemas.microsoft.com/office/powerpoint/2010/main" val="275368338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B7C8EE-B464-5974-C8E0-5FEA62F230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5BD28-0FC6-8733-E447-BF9C0647B6F7}"/>
              </a:ext>
            </a:extLst>
          </p:cNvPr>
          <p:cNvSpPr>
            <a:spLocks noGrp="1"/>
          </p:cNvSpPr>
          <p:nvPr>
            <p:ph type="title"/>
          </p:nvPr>
        </p:nvSpPr>
        <p:spPr/>
        <p:txBody>
          <a:bodyPr vert="horz" lIns="91440" tIns="45720" rIns="91440" bIns="45720" rtlCol="0" anchor="t">
            <a:normAutofit/>
          </a:bodyPr>
          <a:lstStyle/>
          <a:p>
            <a:r>
              <a:rPr lang="en-US" sz="3200" b="1" dirty="0">
                <a:latin typeface="Calibri"/>
                <a:ea typeface="Calibri"/>
                <a:cs typeface="Calibri"/>
              </a:rPr>
              <a:t>Why AI Fails in Health Centers</a:t>
            </a:r>
          </a:p>
        </p:txBody>
      </p:sp>
      <p:sp>
        <p:nvSpPr>
          <p:cNvPr id="4" name="Content Placeholder 3">
            <a:extLst>
              <a:ext uri="{FF2B5EF4-FFF2-40B4-BE49-F238E27FC236}">
                <a16:creationId xmlns:a16="http://schemas.microsoft.com/office/drawing/2014/main" id="{88C83B51-BE28-58E6-39C8-F5B97C3681B8}"/>
              </a:ext>
            </a:extLst>
          </p:cNvPr>
          <p:cNvSpPr>
            <a:spLocks noGrp="1"/>
          </p:cNvSpPr>
          <p:nvPr>
            <p:ph sz="half"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vert="horz" lIns="91440" tIns="45720" rIns="91440" bIns="45720" rtlCol="0" anchor="t">
            <a:noAutofit/>
          </a:bodyPr>
          <a:lstStyle/>
          <a:p>
            <a:pPr marL="0" indent="0">
              <a:spcBef>
                <a:spcPts val="2500"/>
              </a:spcBef>
              <a:buFont typeface="Arial" panose="020B0604020202020204" pitchFamily="34" charset="0"/>
              <a:buNone/>
            </a:pPr>
            <a:r>
              <a:rPr lang="en-US" sz="1800" b="1" dirty="0">
                <a:latin typeface="Calibri"/>
                <a:ea typeface="Calibri"/>
                <a:cs typeface="Calibri"/>
              </a:rPr>
              <a:t>AI struggles come from:</a:t>
            </a:r>
          </a:p>
          <a:p>
            <a:pPr marL="800100" lvl="2" indent="-342900"/>
            <a:r>
              <a:rPr lang="en-US" sz="1800" dirty="0">
                <a:latin typeface="Calibri"/>
                <a:ea typeface="Calibri"/>
                <a:cs typeface="Calibri"/>
              </a:rPr>
              <a:t>Dirty or inconsistent data</a:t>
            </a:r>
          </a:p>
          <a:p>
            <a:pPr marL="800100" lvl="2" indent="-342900"/>
            <a:r>
              <a:rPr lang="en-US" sz="1800" dirty="0">
                <a:latin typeface="Calibri"/>
                <a:ea typeface="Calibri"/>
                <a:cs typeface="Calibri"/>
              </a:rPr>
              <a:t>Too many dashboards, no interpretation</a:t>
            </a:r>
          </a:p>
          <a:p>
            <a:pPr marL="800100" lvl="2" indent="-342900"/>
            <a:r>
              <a:rPr lang="en-US" sz="1800" dirty="0">
                <a:latin typeface="Calibri"/>
                <a:ea typeface="Calibri"/>
                <a:cs typeface="Calibri"/>
              </a:rPr>
              <a:t>Lack of operational ownership</a:t>
            </a:r>
          </a:p>
          <a:p>
            <a:pPr marL="800100" lvl="2" indent="-342900"/>
            <a:r>
              <a:rPr lang="en-US" sz="1800" dirty="0">
                <a:latin typeface="Calibri"/>
                <a:ea typeface="Calibri"/>
                <a:cs typeface="Calibri"/>
              </a:rPr>
              <a:t>Fear of compliance risk</a:t>
            </a:r>
          </a:p>
          <a:p>
            <a:pPr marL="800100" lvl="2" indent="-342900"/>
            <a:r>
              <a:rPr lang="en-US" sz="1800" dirty="0">
                <a:latin typeface="Calibri"/>
                <a:ea typeface="Calibri"/>
                <a:cs typeface="Calibri"/>
              </a:rPr>
              <a:t>No workflow integration</a:t>
            </a:r>
          </a:p>
          <a:p>
            <a:pPr marL="0" lvl="1" indent="0">
              <a:buNone/>
            </a:pPr>
            <a:endParaRPr lang="en-US" sz="2200" dirty="0">
              <a:latin typeface="Calibri"/>
              <a:ea typeface="Calibri"/>
              <a:cs typeface="Calibri"/>
            </a:endParaRPr>
          </a:p>
          <a:p>
            <a:pPr marL="0" lvl="1" indent="0">
              <a:buNone/>
            </a:pPr>
            <a:r>
              <a:rPr lang="en-US" sz="1800" b="1" dirty="0">
                <a:latin typeface="Calibri"/>
                <a:ea typeface="Calibri"/>
                <a:cs typeface="Calibri"/>
              </a:rPr>
              <a:t>Let’s discuss: </a:t>
            </a:r>
            <a:r>
              <a:rPr lang="en-US" sz="1800" dirty="0">
                <a:latin typeface="Calibri"/>
                <a:ea typeface="Calibri"/>
                <a:cs typeface="Calibri"/>
              </a:rPr>
              <a:t>“Which of these is the biggest barrier at your organization?”</a:t>
            </a:r>
            <a:endParaRPr lang="en-US" sz="1800" b="1">
              <a:latin typeface="Calibri"/>
              <a:ea typeface="Calibri"/>
              <a:cs typeface="Calibri"/>
            </a:endParaRPr>
          </a:p>
        </p:txBody>
      </p:sp>
      <p:pic>
        <p:nvPicPr>
          <p:cNvPr id="12" name="Picture 11" descr="A robot using a laptop sitting on a blue chair">
            <a:extLst>
              <a:ext uri="{FF2B5EF4-FFF2-40B4-BE49-F238E27FC236}">
                <a16:creationId xmlns:a16="http://schemas.microsoft.com/office/drawing/2014/main" id="{AF46996F-FA69-310B-AC0F-0331AC415BFB}"/>
              </a:ext>
            </a:extLst>
          </p:cNvPr>
          <p:cNvPicPr>
            <a:picLocks noChangeAspect="1"/>
          </p:cNvPicPr>
          <p:nvPr/>
        </p:nvPicPr>
        <p:blipFill>
          <a:blip r:embed="rId3"/>
          <a:srcRect l="56185" r="1564"/>
          <a:stretch>
            <a:fillRect/>
          </a:stretch>
        </p:blipFill>
        <p:spPr>
          <a:xfrm>
            <a:off x="7041115" y="10"/>
            <a:ext cx="5151179" cy="6857990"/>
          </a:xfrm>
          <a:prstGeom prst="rect">
            <a:avLst/>
          </a:prstGeom>
        </p:spPr>
      </p:pic>
    </p:spTree>
    <p:extLst>
      <p:ext uri="{BB962C8B-B14F-4D97-AF65-F5344CB8AC3E}">
        <p14:creationId xmlns:p14="http://schemas.microsoft.com/office/powerpoint/2010/main" val="300489865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DA81CC-E1F3-F370-308D-C27982AE4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04D260-0245-429B-EEF4-D468B57DB079}"/>
              </a:ext>
            </a:extLst>
          </p:cNvPr>
          <p:cNvSpPr>
            <a:spLocks noGrp="1"/>
          </p:cNvSpPr>
          <p:nvPr>
            <p:ph type="title"/>
          </p:nvPr>
        </p:nvSpPr>
        <p:spPr/>
        <p:txBody>
          <a:bodyPr anchor="b">
            <a:normAutofit/>
          </a:bodyPr>
          <a:lstStyle/>
          <a:p>
            <a:pPr fontAlgn="auto">
              <a:spcAft>
                <a:spcPts val="0"/>
              </a:spcAft>
              <a:defRPr/>
            </a:pPr>
            <a:r>
              <a:rPr lang="en-US" sz="7600" dirty="0">
                <a:latin typeface="Calibri"/>
                <a:ea typeface="Calibri"/>
                <a:cs typeface="Calibri"/>
              </a:rPr>
              <a:t>Governance and Responsible AI Use</a:t>
            </a:r>
          </a:p>
        </p:txBody>
      </p:sp>
      <p:cxnSp>
        <p:nvCxnSpPr>
          <p:cNvPr id="9" name="Straight Connector 8" descr="&quot;&quot;">
            <a:extLst>
              <a:ext uri="{FF2B5EF4-FFF2-40B4-BE49-F238E27FC236}">
                <a16:creationId xmlns:a16="http://schemas.microsoft.com/office/drawing/2014/main" id="{00B40397-4BAE-F449-CB12-ED67EA8462EF}"/>
              </a:ext>
            </a:extLst>
          </p:cNvPr>
          <p:cNvCxnSpPr>
            <a:cxnSpLocks noGrp="1" noRot="1" noChangeAspect="1" noMove="1" noResize="1" noEditPoints="1" noAdjustHandles="1" noChangeArrowheads="1" noChangeShapeType="1"/>
          </p:cNvCxnSpPr>
          <p:nvPr/>
        </p:nvCxnSpPr>
        <p:spPr>
          <a:xfrm>
            <a:off x="800100" y="6142038"/>
            <a:ext cx="75549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567913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91794-95CC-25C4-0D43-3346B967870C}"/>
              </a:ext>
            </a:extLst>
          </p:cNvPr>
          <p:cNvSpPr>
            <a:spLocks noGrp="1"/>
          </p:cNvSpPr>
          <p:nvPr>
            <p:ph type="title"/>
          </p:nvPr>
        </p:nvSpPr>
        <p:spPr/>
        <p:txBody>
          <a:bodyPr vert="horz" lIns="91440" tIns="45720" rIns="91440" bIns="45720" rtlCol="0" anchor="b">
            <a:normAutofit fontScale="90000"/>
          </a:bodyPr>
          <a:lstStyle/>
          <a:p>
            <a:r>
              <a:rPr lang="en-US" sz="3600" b="1" kern="1200" dirty="0">
                <a:latin typeface="Calibri"/>
                <a:ea typeface="Calibri"/>
                <a:cs typeface="Calibri"/>
              </a:rPr>
              <a:t>Policy Before Productivity</a:t>
            </a:r>
          </a:p>
        </p:txBody>
      </p:sp>
      <p:pic>
        <p:nvPicPr>
          <p:cNvPr id="4" name="Content Placeholder 3" descr="Rules for compliance with policies business">
            <a:extLst>
              <a:ext uri="{FF2B5EF4-FFF2-40B4-BE49-F238E27FC236}">
                <a16:creationId xmlns:a16="http://schemas.microsoft.com/office/drawing/2014/main" id="{91B81091-BA38-4AA7-8644-11A104D0690A}"/>
              </a:ext>
            </a:extLst>
          </p:cNvPr>
          <p:cNvPicPr>
            <a:picLocks noGrp="1" noChangeAspect="1"/>
          </p:cNvPicPr>
          <p:nvPr>
            <p:ph sz="half" idx="1"/>
          </p:nvPr>
        </p:nvPicPr>
        <p:blipFill>
          <a:blip r:embed="rId3"/>
          <a:stretch>
            <a:fillRect/>
          </a:stretch>
        </p:blipFill>
        <p:spPr>
          <a:xfrm>
            <a:off x="838200" y="2047503"/>
            <a:ext cx="5181600" cy="3453556"/>
          </a:xfrm>
          <a:prstGeom prst="rect">
            <a:avLst/>
          </a:prstGeom>
          <a:noFill/>
        </p:spPr>
      </p:pic>
      <p:sp>
        <p:nvSpPr>
          <p:cNvPr id="8" name="Text Placeholder 7">
            <a:extLst>
              <a:ext uri="{FF2B5EF4-FFF2-40B4-BE49-F238E27FC236}">
                <a16:creationId xmlns:a16="http://schemas.microsoft.com/office/drawing/2014/main" id="{6C989079-DE28-CDBB-356B-E3CC67012320}"/>
              </a:ext>
            </a:extLst>
          </p:cNvPr>
          <p:cNvSpPr>
            <a:spLocks noGrp="1"/>
          </p:cNvSpPr>
          <p:nvPr>
            <p:ph type="body" sz="quarter" idx="13"/>
          </p:nvPr>
        </p:nvSpPr>
        <p:spPr/>
        <p:txBody>
          <a:bodyPr/>
          <a:lstStyle/>
          <a:p>
            <a:endParaRPr lang="en-US"/>
          </a:p>
        </p:txBody>
      </p:sp>
      <p:sp>
        <p:nvSpPr>
          <p:cNvPr id="7" name="TextBox 6">
            <a:extLst>
              <a:ext uri="{FF2B5EF4-FFF2-40B4-BE49-F238E27FC236}">
                <a16:creationId xmlns:a16="http://schemas.microsoft.com/office/drawing/2014/main" id="{8D26E96C-AEA6-6B0F-9C2B-E8EB58E4C9CF}"/>
              </a:ext>
            </a:extLst>
          </p:cNvPr>
          <p:cNvSpPr txBox="1"/>
          <p:nvPr/>
        </p:nvSpPr>
        <p:spPr>
          <a:xfrm>
            <a:off x="7236803" y="2046011"/>
            <a:ext cx="4023360" cy="3364992"/>
          </a:xfrm>
          <a:prstGeom prst="rect">
            <a:avLst/>
          </a:prstGeom>
        </p:spPr>
        <p:txBody>
          <a:bodyPr vert="horz" lIns="91440" tIns="45720" rIns="91440" bIns="45720" rtlCol="0" anchor="t">
            <a:normAutofit/>
          </a:bodyPr>
          <a:lstStyle/>
          <a:p>
            <a:pPr marL="342900" indent="-342900">
              <a:lnSpc>
                <a:spcPct val="110000"/>
              </a:lnSpc>
              <a:spcBef>
                <a:spcPts val="1000"/>
              </a:spcBef>
              <a:buFont typeface="+mj-lt"/>
              <a:buAutoNum type="arabicPeriod"/>
            </a:pPr>
            <a:r>
              <a:rPr lang="en-US" sz="1700">
                <a:latin typeface="Calibri"/>
                <a:ea typeface="Calibri"/>
                <a:cs typeface="Calibri"/>
              </a:rPr>
              <a:t>An internal AI use policy</a:t>
            </a:r>
          </a:p>
          <a:p>
            <a:pPr marL="342900" indent="-342900">
              <a:lnSpc>
                <a:spcPct val="110000"/>
              </a:lnSpc>
              <a:spcBef>
                <a:spcPts val="1000"/>
              </a:spcBef>
              <a:buFont typeface="+mj-lt"/>
              <a:buAutoNum type="arabicPeriod"/>
            </a:pPr>
            <a:r>
              <a:rPr lang="en-US" sz="1700">
                <a:latin typeface="Calibri"/>
                <a:ea typeface="Calibri"/>
                <a:cs typeface="Calibri"/>
              </a:rPr>
              <a:t>Clear user permissions</a:t>
            </a:r>
          </a:p>
          <a:p>
            <a:pPr marL="342900" indent="-342900">
              <a:lnSpc>
                <a:spcPct val="110000"/>
              </a:lnSpc>
              <a:spcBef>
                <a:spcPts val="1000"/>
              </a:spcBef>
              <a:buFont typeface="+mj-lt"/>
              <a:buAutoNum type="arabicPeriod"/>
            </a:pPr>
            <a:r>
              <a:rPr lang="en-US" sz="1700">
                <a:latin typeface="Calibri"/>
                <a:ea typeface="Calibri"/>
                <a:cs typeface="Calibri"/>
              </a:rPr>
              <a:t>Guardrails for PHI, PII, and financial data</a:t>
            </a:r>
          </a:p>
          <a:p>
            <a:pPr marL="342900" indent="-342900">
              <a:lnSpc>
                <a:spcPct val="110000"/>
              </a:lnSpc>
              <a:spcBef>
                <a:spcPts val="1000"/>
              </a:spcBef>
              <a:buFont typeface="+mj-lt"/>
              <a:buAutoNum type="arabicPeriod"/>
            </a:pPr>
            <a:r>
              <a:rPr lang="en-US" sz="1700">
                <a:latin typeface="Calibri"/>
                <a:ea typeface="Calibri"/>
                <a:cs typeface="Calibri"/>
              </a:rPr>
              <a:t>Approved tools list</a:t>
            </a:r>
          </a:p>
          <a:p>
            <a:pPr marL="342900" indent="-342900">
              <a:lnSpc>
                <a:spcPct val="110000"/>
              </a:lnSpc>
              <a:spcBef>
                <a:spcPts val="1000"/>
              </a:spcBef>
              <a:buFont typeface="+mj-lt"/>
              <a:buAutoNum type="arabicPeriod"/>
            </a:pPr>
            <a:r>
              <a:rPr lang="en-US" sz="1700">
                <a:latin typeface="Calibri"/>
                <a:ea typeface="Calibri"/>
                <a:cs typeface="Calibri"/>
              </a:rPr>
              <a:t>Explicit language regarding HIPAA and data disclosure</a:t>
            </a:r>
          </a:p>
          <a:p>
            <a:pPr marL="342900" indent="-342900">
              <a:lnSpc>
                <a:spcPct val="110000"/>
              </a:lnSpc>
              <a:spcBef>
                <a:spcPts val="1000"/>
              </a:spcBef>
              <a:buFont typeface="+mj-lt"/>
              <a:buAutoNum type="arabicPeriod"/>
            </a:pPr>
            <a:r>
              <a:rPr lang="en-US" sz="1700">
                <a:latin typeface="Calibri"/>
                <a:ea typeface="Calibri"/>
                <a:cs typeface="Calibri"/>
              </a:rPr>
              <a:t>Review/approval workflow for AI-generated content</a:t>
            </a:r>
          </a:p>
        </p:txBody>
      </p:sp>
      <p:sp>
        <p:nvSpPr>
          <p:cNvPr id="5" name="TextBox 4">
            <a:extLst>
              <a:ext uri="{FF2B5EF4-FFF2-40B4-BE49-F238E27FC236}">
                <a16:creationId xmlns:a16="http://schemas.microsoft.com/office/drawing/2014/main" id="{C4CCC3AA-0CA8-4DB6-A797-41AE96E4EEA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8" y="2311121"/>
            <a:ext cx="4099701" cy="3993263"/>
          </a:xfrm>
          <a:prstGeom prst="rect">
            <a:avLst/>
          </a:prstGeom>
        </p:spPr>
        <p:txBody>
          <a:bodyPr>
            <a:normAutofit/>
          </a:bodyPr>
          <a:lstStyle/>
          <a:p>
            <a:pPr marL="0" marR="0" lvl="0" indent="0" algn="l" defTabSz="914400" rtl="0" eaLnBrk="1" fontAlgn="auto" latinLnBrk="0" hangingPunct="1">
              <a:lnSpc>
                <a:spcPct val="90000"/>
              </a:lnSpc>
              <a:spcBef>
                <a:spcPts val="2500"/>
              </a:spcBef>
              <a:spcAft>
                <a:spcPts val="600"/>
              </a:spcAft>
              <a:buClrTx/>
              <a:buSzTx/>
              <a:buFontTx/>
              <a:buNone/>
              <a:tabLst/>
              <a:defRPr/>
            </a:pPr>
            <a:endParaRPr lang="en-US" sz="1400" b="1"/>
          </a:p>
        </p:txBody>
      </p:sp>
    </p:spTree>
    <p:extLst>
      <p:ext uri="{BB962C8B-B14F-4D97-AF65-F5344CB8AC3E}">
        <p14:creationId xmlns:p14="http://schemas.microsoft.com/office/powerpoint/2010/main" val="20515047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50"/>
                                  </p:stCondLst>
                                  <p:endCondLst>
                                    <p:cond evt="begin" delay="0">
                                      <p:tn val="5"/>
                                    </p:cond>
                                  </p:end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CB9789-1B4A-AF44-E543-A0E4C2FE3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32DD89-E87E-22B9-C34A-7DF114898112}"/>
              </a:ext>
            </a:extLst>
          </p:cNvPr>
          <p:cNvSpPr>
            <a:spLocks noGrp="1"/>
          </p:cNvSpPr>
          <p:nvPr>
            <p:ph type="title"/>
          </p:nvPr>
        </p:nvSpPr>
        <p:spPr/>
        <p:txBody>
          <a:bodyPr vert="horz" lIns="91440" tIns="45720" rIns="91440" bIns="45720" rtlCol="0" anchor="b">
            <a:normAutofit/>
          </a:bodyPr>
          <a:lstStyle/>
          <a:p>
            <a:r>
              <a:rPr lang="en-US" sz="3200" b="1" kern="1200" dirty="0">
                <a:latin typeface="Calibri"/>
                <a:ea typeface="Calibri"/>
                <a:cs typeface="Calibri"/>
              </a:rPr>
              <a:t>Internal AI Use Policies — Questions To Ask</a:t>
            </a:r>
          </a:p>
        </p:txBody>
      </p:sp>
      <p:pic>
        <p:nvPicPr>
          <p:cNvPr id="4" name="Content Placeholder 3" descr="Rules for compliance with policies business">
            <a:extLst>
              <a:ext uri="{FF2B5EF4-FFF2-40B4-BE49-F238E27FC236}">
                <a16:creationId xmlns:a16="http://schemas.microsoft.com/office/drawing/2014/main" id="{67F9260C-99A2-4FD5-0D86-AA8CD83BF2AE}"/>
              </a:ext>
            </a:extLst>
          </p:cNvPr>
          <p:cNvPicPr>
            <a:picLocks noGrp="1" noChangeAspect="1"/>
          </p:cNvPicPr>
          <p:nvPr>
            <p:ph sz="half" idx="1"/>
          </p:nvPr>
        </p:nvPicPr>
        <p:blipFill>
          <a:blip r:embed="rId3"/>
          <a:stretch>
            <a:fillRect/>
          </a:stretch>
        </p:blipFill>
        <p:spPr>
          <a:xfrm>
            <a:off x="838200" y="2047503"/>
            <a:ext cx="5181600" cy="3453556"/>
          </a:xfrm>
          <a:prstGeom prst="rect">
            <a:avLst/>
          </a:prstGeom>
          <a:noFill/>
        </p:spPr>
      </p:pic>
      <p:sp>
        <p:nvSpPr>
          <p:cNvPr id="8" name="Text Placeholder 7">
            <a:extLst>
              <a:ext uri="{FF2B5EF4-FFF2-40B4-BE49-F238E27FC236}">
                <a16:creationId xmlns:a16="http://schemas.microsoft.com/office/drawing/2014/main" id="{0205FD61-4F69-0253-83FD-31FA228443A7}"/>
              </a:ext>
            </a:extLst>
          </p:cNvPr>
          <p:cNvSpPr>
            <a:spLocks noGrp="1"/>
          </p:cNvSpPr>
          <p:nvPr>
            <p:ph type="body" sz="quarter" idx="13"/>
          </p:nvPr>
        </p:nvSpPr>
        <p:spPr/>
        <p:txBody>
          <a:bodyPr/>
          <a:lstStyle/>
          <a:p>
            <a:endParaRPr lang="en-US"/>
          </a:p>
        </p:txBody>
      </p:sp>
      <p:sp>
        <p:nvSpPr>
          <p:cNvPr id="7" name="TextBox 6">
            <a:extLst>
              <a:ext uri="{FF2B5EF4-FFF2-40B4-BE49-F238E27FC236}">
                <a16:creationId xmlns:a16="http://schemas.microsoft.com/office/drawing/2014/main" id="{6A9F8A74-5FF5-8A64-48DD-3CC0C90D6A65}"/>
              </a:ext>
            </a:extLst>
          </p:cNvPr>
          <p:cNvSpPr txBox="1"/>
          <p:nvPr/>
        </p:nvSpPr>
        <p:spPr>
          <a:xfrm>
            <a:off x="7070651" y="1403498"/>
            <a:ext cx="4597093" cy="4858110"/>
          </a:xfrm>
          <a:prstGeom prst="rect">
            <a:avLst/>
          </a:prstGeom>
        </p:spPr>
        <p:txBody>
          <a:bodyPr vert="horz" lIns="91440" tIns="45720" rIns="91440" bIns="45720" rtlCol="0" anchor="t">
            <a:normAutofit/>
          </a:bodyPr>
          <a:lstStyle/>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Are staff allowed to use AI? If so, for what tasks?</a:t>
            </a:r>
          </a:p>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What tools are permitted?</a:t>
            </a:r>
          </a:p>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Is PHI/PII explicitly prohibited?</a:t>
            </a:r>
          </a:p>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How is financial data protected?</a:t>
            </a:r>
          </a:p>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Do we require peer review? Manager review?</a:t>
            </a:r>
          </a:p>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Do we track AI use cases?</a:t>
            </a:r>
          </a:p>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What data leaves the organization?</a:t>
            </a:r>
          </a:p>
          <a:p>
            <a:pPr marL="342900" indent="-342900">
              <a:lnSpc>
                <a:spcPct val="110000"/>
              </a:lnSpc>
              <a:spcBef>
                <a:spcPts val="1000"/>
              </a:spcBef>
              <a:buFont typeface="Arial" panose="020B0604020202020204" pitchFamily="34" charset="0"/>
              <a:buChar char="•"/>
            </a:pPr>
            <a:r>
              <a:rPr lang="en-US" sz="1550" dirty="0">
                <a:latin typeface="Calibri"/>
                <a:ea typeface="Calibri"/>
                <a:cs typeface="Calibri"/>
              </a:rPr>
              <a:t>Who owns the output?</a:t>
            </a:r>
          </a:p>
        </p:txBody>
      </p:sp>
      <p:sp>
        <p:nvSpPr>
          <p:cNvPr id="5" name="TextBox 4">
            <a:extLst>
              <a:ext uri="{FF2B5EF4-FFF2-40B4-BE49-F238E27FC236}">
                <a16:creationId xmlns:a16="http://schemas.microsoft.com/office/drawing/2014/main" id="{D4AD0F4F-B91C-784A-C10A-C200F39825E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8" y="2311121"/>
            <a:ext cx="4099701" cy="3993263"/>
          </a:xfrm>
          <a:prstGeom prst="rect">
            <a:avLst/>
          </a:prstGeom>
        </p:spPr>
        <p:txBody>
          <a:bodyPr>
            <a:normAutofit/>
          </a:bodyPr>
          <a:lstStyle/>
          <a:p>
            <a:pPr marL="0" marR="0" lvl="0" indent="0" algn="l" defTabSz="914400" rtl="0" eaLnBrk="1" fontAlgn="auto" latinLnBrk="0" hangingPunct="1">
              <a:lnSpc>
                <a:spcPct val="90000"/>
              </a:lnSpc>
              <a:spcBef>
                <a:spcPts val="2500"/>
              </a:spcBef>
              <a:spcAft>
                <a:spcPts val="600"/>
              </a:spcAft>
              <a:buClrTx/>
              <a:buSzTx/>
              <a:buFontTx/>
              <a:buNone/>
              <a:tabLst/>
              <a:defRPr/>
            </a:pPr>
            <a:endParaRPr lang="en-US" sz="1400" b="1"/>
          </a:p>
        </p:txBody>
      </p:sp>
    </p:spTree>
    <p:extLst>
      <p:ext uri="{BB962C8B-B14F-4D97-AF65-F5344CB8AC3E}">
        <p14:creationId xmlns:p14="http://schemas.microsoft.com/office/powerpoint/2010/main" val="41365529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50"/>
                                  </p:stCondLst>
                                  <p:endCondLst>
                                    <p:cond evt="begin" delay="0">
                                      <p:tn val="5"/>
                                    </p:cond>
                                  </p:end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7739-096A-B8FA-78A6-245BBB6B2027}"/>
              </a:ext>
            </a:extLst>
          </p:cNvPr>
          <p:cNvSpPr>
            <a:spLocks noGrp="1"/>
          </p:cNvSpPr>
          <p:nvPr>
            <p:ph type="title"/>
          </p:nvPr>
        </p:nvSpPr>
        <p:spPr/>
        <p:txBody>
          <a:bodyPr vert="horz" lIns="91440" tIns="45720" rIns="91440" bIns="45720" rtlCol="0" anchor="b">
            <a:normAutofit/>
          </a:bodyPr>
          <a:lstStyle/>
          <a:p>
            <a:r>
              <a:rPr lang="en-US" sz="2800" b="1" kern="1200" dirty="0">
                <a:latin typeface="Calibri"/>
                <a:ea typeface="Calibri"/>
                <a:cs typeface="Calibri"/>
              </a:rPr>
              <a:t>Ensuring HIPAA Compliance with AI Systems</a:t>
            </a:r>
          </a:p>
        </p:txBody>
      </p:sp>
      <p:pic>
        <p:nvPicPr>
          <p:cNvPr id="4" name="Content Placeholder 3" descr="Digital security concept on binary data code">
            <a:extLst>
              <a:ext uri="{FF2B5EF4-FFF2-40B4-BE49-F238E27FC236}">
                <a16:creationId xmlns:a16="http://schemas.microsoft.com/office/drawing/2014/main" id="{D89ECBD9-BCCC-4C1F-B949-2F61A8079C1F}"/>
              </a:ext>
            </a:extLst>
          </p:cNvPr>
          <p:cNvPicPr>
            <a:picLocks noGrp="1" noChangeAspect="1"/>
          </p:cNvPicPr>
          <p:nvPr>
            <p:ph sz="half" idx="1"/>
          </p:nvPr>
        </p:nvPicPr>
        <p:blipFill>
          <a:blip r:embed="rId3"/>
          <a:stretch>
            <a:fillRect/>
          </a:stretch>
        </p:blipFill>
        <p:spPr>
          <a:xfrm>
            <a:off x="838200" y="1831181"/>
            <a:ext cx="5181600" cy="3886200"/>
          </a:xfrm>
          <a:prstGeom prst="rect">
            <a:avLst/>
          </a:prstGeom>
          <a:noFill/>
        </p:spPr>
      </p:pic>
      <p:sp>
        <p:nvSpPr>
          <p:cNvPr id="7" name="Text Placeholder 6">
            <a:extLst>
              <a:ext uri="{FF2B5EF4-FFF2-40B4-BE49-F238E27FC236}">
                <a16:creationId xmlns:a16="http://schemas.microsoft.com/office/drawing/2014/main" id="{DFA14D74-7234-97EA-041B-E3CFC139CC18}"/>
              </a:ext>
            </a:extLst>
          </p:cNvPr>
          <p:cNvSpPr>
            <a:spLocks noGrp="1"/>
          </p:cNvSpPr>
          <p:nvPr>
            <p:ph type="body" sz="quarter" idx="13"/>
          </p:nvPr>
        </p:nvSpPr>
        <p:spPr/>
        <p:txBody>
          <a:bodyPr/>
          <a:lstStyle/>
          <a:p>
            <a:endParaRPr lang="en-US"/>
          </a:p>
        </p:txBody>
      </p:sp>
      <p:sp>
        <p:nvSpPr>
          <p:cNvPr id="5" name="TextBox 4">
            <a:extLst>
              <a:ext uri="{FF2B5EF4-FFF2-40B4-BE49-F238E27FC236}">
                <a16:creationId xmlns:a16="http://schemas.microsoft.com/office/drawing/2014/main" id="{6B1855AD-FAED-4C3E-9208-6E15B3B7F2DF}"/>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418229" y="1339702"/>
            <a:ext cx="4217085" cy="5000705"/>
          </a:xfrm>
          <a:prstGeom prst="rect">
            <a:avLst/>
          </a:prstGeom>
        </p:spPr>
        <p:txBody>
          <a:bodyPr lIns="91440" tIns="45720" rIns="91440" bIns="45720" anchor="t">
            <a:noAutofit/>
          </a:bodyPr>
          <a:lstStyle/>
          <a:p>
            <a:pPr marL="0" marR="0" lvl="0" indent="0" algn="l" defTabSz="914400" rtl="0" eaLnBrk="1" fontAlgn="auto" latinLnBrk="0" hangingPunct="1">
              <a:lnSpc>
                <a:spcPct val="90000"/>
              </a:lnSpc>
              <a:spcBef>
                <a:spcPts val="2500"/>
              </a:spcBef>
              <a:spcAft>
                <a:spcPts val="600"/>
              </a:spcAft>
              <a:buClrTx/>
              <a:buSzTx/>
              <a:buFontTx/>
              <a:buNone/>
              <a:tabLst/>
              <a:defRPr/>
            </a:pPr>
            <a:r>
              <a:rPr kumimoji="0" lang="en-US" sz="1600" b="1" i="0" u="none" strike="noStrike" kern="1200" cap="none" spc="0" normalizeH="0" baseline="0" noProof="0" dirty="0">
                <a:ln>
                  <a:noFill/>
                </a:ln>
                <a:solidFill>
                  <a:srgbClr val="131313"/>
                </a:solidFill>
                <a:effectLst/>
                <a:uLnTx/>
                <a:uFillTx/>
                <a:latin typeface="Calibri"/>
                <a:ea typeface="Calibri"/>
                <a:cs typeface="Calibri"/>
              </a:rPr>
              <a:t>HIPAA Compliance Importance</a:t>
            </a:r>
            <a:endParaRPr lang="en-US" sz="1600" b="1" i="0" u="none" strike="noStrike" kern="1200" cap="none" spc="0" normalizeH="0" baseline="0" noProof="0" dirty="0">
              <a:ln>
                <a:noFill/>
              </a:ln>
              <a:solidFill>
                <a:srgbClr val="131313"/>
              </a:solidFill>
              <a:effectLst/>
              <a:uLnTx/>
              <a:uFillTx/>
              <a:latin typeface="Calibri"/>
              <a:ea typeface="Calibri"/>
              <a:cs typeface="Calibri"/>
            </a:endParaRPr>
          </a:p>
          <a:p>
            <a:pPr marL="0" marR="0" lvl="1" indent="0" algn="l" defTabSz="914400" rtl="0" eaLnBrk="1" fontAlgn="auto" latinLnBrk="0" hangingPunct="1">
              <a:lnSpc>
                <a:spcPct val="90000"/>
              </a:lnSpc>
              <a:spcBef>
                <a:spcPts val="1000"/>
              </a:spcBef>
              <a:spcAft>
                <a:spcPts val="600"/>
              </a:spcAft>
              <a:buClrTx/>
              <a:buSzTx/>
              <a:buFontTx/>
              <a:buNone/>
              <a:tabLst/>
              <a:defRPr/>
            </a:pPr>
            <a:r>
              <a:rPr kumimoji="0" lang="en-US" sz="1600" b="0" i="0" u="none" strike="noStrike" kern="1200" cap="none" spc="0" normalizeH="0" baseline="0" noProof="0" dirty="0">
                <a:ln>
                  <a:noFill/>
                </a:ln>
                <a:solidFill>
                  <a:srgbClr val="131313"/>
                </a:solidFill>
                <a:effectLst/>
                <a:uLnTx/>
                <a:uFillTx/>
                <a:latin typeface="Calibri"/>
                <a:ea typeface="Calibri"/>
                <a:cs typeface="Calibri"/>
              </a:rPr>
              <a:t>AI systems must strictly follow HIPAA to protect patient health information and maintain privacy standards.</a:t>
            </a:r>
            <a:endParaRPr lang="en-US" sz="1600" b="0" i="0" u="none" strike="noStrike" kern="1200" cap="none" spc="0" normalizeH="0" baseline="0" noProof="0" dirty="0">
              <a:ln>
                <a:noFill/>
              </a:ln>
              <a:solidFill>
                <a:srgbClr val="131313"/>
              </a:solidFill>
              <a:effectLst/>
              <a:uLnTx/>
              <a:uFillTx/>
              <a:latin typeface="Calibri"/>
              <a:ea typeface="Calibri"/>
              <a:cs typeface="Calibri"/>
            </a:endParaRPr>
          </a:p>
          <a:p>
            <a:pPr marL="0" marR="0" lvl="0" indent="0" algn="l" defTabSz="914400" rtl="0" eaLnBrk="1" fontAlgn="auto" latinLnBrk="0" hangingPunct="1">
              <a:lnSpc>
                <a:spcPct val="90000"/>
              </a:lnSpc>
              <a:spcBef>
                <a:spcPts val="2500"/>
              </a:spcBef>
              <a:spcAft>
                <a:spcPts val="600"/>
              </a:spcAft>
              <a:buClrTx/>
              <a:buSzTx/>
              <a:buFontTx/>
              <a:buNone/>
              <a:tabLst/>
              <a:defRPr/>
            </a:pPr>
            <a:r>
              <a:rPr kumimoji="0" lang="en-US" sz="1600" b="1" i="0" u="none" strike="noStrike" kern="1200" cap="none" spc="0" normalizeH="0" baseline="0" noProof="0" dirty="0">
                <a:ln>
                  <a:noFill/>
                </a:ln>
                <a:solidFill>
                  <a:srgbClr val="131313"/>
                </a:solidFill>
                <a:effectLst/>
                <a:uLnTx/>
                <a:uFillTx/>
                <a:latin typeface="Calibri"/>
                <a:ea typeface="Calibri"/>
                <a:cs typeface="Calibri"/>
              </a:rPr>
              <a:t>Designing for Compliance</a:t>
            </a:r>
            <a:endParaRPr lang="en-US" sz="1600" b="1" i="0" u="none" strike="noStrike" kern="1200" cap="none" spc="0" normalizeH="0" baseline="0" noProof="0" dirty="0">
              <a:ln>
                <a:noFill/>
              </a:ln>
              <a:solidFill>
                <a:srgbClr val="131313"/>
              </a:solidFill>
              <a:effectLst/>
              <a:uLnTx/>
              <a:uFillTx/>
              <a:latin typeface="Calibri"/>
              <a:ea typeface="Calibri"/>
              <a:cs typeface="Calibri"/>
            </a:endParaRPr>
          </a:p>
          <a:p>
            <a:pPr marL="0" marR="0" lvl="1" indent="0" algn="l" defTabSz="914400" rtl="0" eaLnBrk="1" fontAlgn="auto" latinLnBrk="0" hangingPunct="1">
              <a:lnSpc>
                <a:spcPct val="90000"/>
              </a:lnSpc>
              <a:spcBef>
                <a:spcPts val="1000"/>
              </a:spcBef>
              <a:spcAft>
                <a:spcPts val="600"/>
              </a:spcAft>
              <a:buClrTx/>
              <a:buSzTx/>
              <a:buFontTx/>
              <a:buNone/>
              <a:tabLst/>
              <a:defRPr/>
            </a:pPr>
            <a:r>
              <a:rPr kumimoji="0" lang="en-US" sz="1600" b="0" i="0" u="none" strike="noStrike" kern="1200" cap="none" spc="0" normalizeH="0" baseline="0" noProof="0" dirty="0">
                <a:ln>
                  <a:noFill/>
                </a:ln>
                <a:solidFill>
                  <a:srgbClr val="131313"/>
                </a:solidFill>
                <a:effectLst/>
                <a:uLnTx/>
                <a:uFillTx/>
                <a:latin typeface="Calibri"/>
                <a:ea typeface="Calibri"/>
                <a:cs typeface="Calibri"/>
              </a:rPr>
              <a:t>AI solutions should integrate HIPAA requirements in their architecture to ensure data security and privacy.</a:t>
            </a:r>
            <a:endParaRPr lang="en-US" sz="1600" b="0" i="0" u="none" strike="noStrike" kern="1200" cap="none" spc="0" normalizeH="0" baseline="0" noProof="0" dirty="0">
              <a:ln>
                <a:noFill/>
              </a:ln>
              <a:solidFill>
                <a:srgbClr val="131313"/>
              </a:solidFill>
              <a:effectLst/>
              <a:uLnTx/>
              <a:uFillTx/>
              <a:latin typeface="Calibri"/>
              <a:ea typeface="Calibri"/>
              <a:cs typeface="Calibri"/>
            </a:endParaRPr>
          </a:p>
          <a:p>
            <a:pPr marL="0" marR="0" lvl="0" indent="0" algn="l" defTabSz="914400" rtl="0" eaLnBrk="1" fontAlgn="auto" latinLnBrk="0" hangingPunct="1">
              <a:lnSpc>
                <a:spcPct val="90000"/>
              </a:lnSpc>
              <a:spcBef>
                <a:spcPts val="2500"/>
              </a:spcBef>
              <a:spcAft>
                <a:spcPts val="600"/>
              </a:spcAft>
              <a:buClrTx/>
              <a:buSzTx/>
              <a:buFontTx/>
              <a:buNone/>
              <a:tabLst/>
              <a:defRPr/>
            </a:pPr>
            <a:r>
              <a:rPr kumimoji="0" lang="en-US" sz="1600" b="1" i="0" u="none" strike="noStrike" kern="1200" cap="none" spc="0" normalizeH="0" baseline="0" noProof="0" dirty="0">
                <a:ln>
                  <a:noFill/>
                </a:ln>
                <a:solidFill>
                  <a:srgbClr val="131313"/>
                </a:solidFill>
                <a:effectLst/>
                <a:uLnTx/>
                <a:uFillTx/>
                <a:latin typeface="Calibri"/>
                <a:ea typeface="Calibri"/>
                <a:cs typeface="Calibri"/>
              </a:rPr>
              <a:t>Balancing Insights and Privacy</a:t>
            </a:r>
            <a:endParaRPr lang="en-US" sz="1600" b="1" i="0" u="none" strike="noStrike" kern="1200" cap="none" spc="0" normalizeH="0" baseline="0" noProof="0" dirty="0">
              <a:ln>
                <a:noFill/>
              </a:ln>
              <a:solidFill>
                <a:srgbClr val="131313"/>
              </a:solidFill>
              <a:effectLst/>
              <a:uLnTx/>
              <a:uFillTx/>
              <a:latin typeface="Calibri"/>
              <a:ea typeface="Calibri"/>
              <a:cs typeface="Calibri"/>
            </a:endParaRPr>
          </a:p>
          <a:p>
            <a:pPr marL="0" marR="0" lvl="1" indent="0" algn="l" defTabSz="914400" rtl="0" eaLnBrk="1" fontAlgn="auto" latinLnBrk="0" hangingPunct="1">
              <a:lnSpc>
                <a:spcPct val="90000"/>
              </a:lnSpc>
              <a:spcBef>
                <a:spcPts val="1000"/>
              </a:spcBef>
              <a:spcAft>
                <a:spcPts val="600"/>
              </a:spcAft>
              <a:buClrTx/>
              <a:buSzTx/>
              <a:buFontTx/>
              <a:buNone/>
              <a:tabLst/>
              <a:defRPr/>
            </a:pPr>
            <a:r>
              <a:rPr kumimoji="0" lang="en-US" sz="1600" b="0" i="0" u="none" strike="noStrike" kern="1200" cap="none" spc="0" normalizeH="0" baseline="0" noProof="0" dirty="0">
                <a:ln>
                  <a:noFill/>
                </a:ln>
                <a:solidFill>
                  <a:srgbClr val="131313"/>
                </a:solidFill>
                <a:effectLst/>
                <a:uLnTx/>
                <a:uFillTx/>
                <a:latin typeface="Calibri"/>
                <a:ea typeface="Calibri"/>
                <a:cs typeface="Calibri"/>
              </a:rPr>
              <a:t>Effective AI management enables valuable financial insights without compromising protected health information.</a:t>
            </a:r>
            <a:endParaRPr lang="en-US" sz="1600" b="0" i="0" u="none" strike="noStrike" kern="1200" cap="none" spc="0" normalizeH="0" baseline="0" noProof="0" dirty="0">
              <a:ln>
                <a:noFill/>
              </a:ln>
              <a:solidFill>
                <a:srgbClr val="131313"/>
              </a:solidFill>
              <a:effectLst/>
              <a:uLnTx/>
              <a:uFillTx/>
              <a:latin typeface="Calibri"/>
              <a:ea typeface="Calibri"/>
              <a:cs typeface="Calibri"/>
            </a:endParaRPr>
          </a:p>
        </p:txBody>
      </p:sp>
    </p:spTree>
    <p:extLst>
      <p:ext uri="{BB962C8B-B14F-4D97-AF65-F5344CB8AC3E}">
        <p14:creationId xmlns:p14="http://schemas.microsoft.com/office/powerpoint/2010/main" val="26521231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5416-6B66-153B-33E6-25D93D7CE83B}"/>
              </a:ext>
            </a:extLst>
          </p:cNvPr>
          <p:cNvSpPr>
            <a:spLocks noGrp="1"/>
          </p:cNvSpPr>
          <p:nvPr>
            <p:ph type="title"/>
          </p:nvPr>
        </p:nvSpPr>
        <p:spPr/>
        <p:txBody>
          <a:bodyPr vert="horz" lIns="91440" tIns="45720" rIns="91440" bIns="45720" rtlCol="0" anchor="b">
            <a:normAutofit/>
          </a:bodyPr>
          <a:lstStyle/>
          <a:p>
            <a:r>
              <a:rPr lang="en-US" sz="2800" b="1" kern="1200" dirty="0">
                <a:latin typeface="Calibri"/>
                <a:ea typeface="Calibri"/>
                <a:cs typeface="Calibri"/>
              </a:rPr>
              <a:t>Implementing Robust Data Security Protocols for AI</a:t>
            </a:r>
          </a:p>
        </p:txBody>
      </p:sp>
      <p:pic>
        <p:nvPicPr>
          <p:cNvPr id="4" name="Content Placeholder 3" descr="Digital security concept 3d">
            <a:extLst>
              <a:ext uri="{FF2B5EF4-FFF2-40B4-BE49-F238E27FC236}">
                <a16:creationId xmlns:a16="http://schemas.microsoft.com/office/drawing/2014/main" id="{7086EFE1-7737-48CC-B3F8-56E4FC17339D}"/>
              </a:ext>
            </a:extLst>
          </p:cNvPr>
          <p:cNvPicPr>
            <a:picLocks noGrp="1" noChangeAspect="1"/>
          </p:cNvPicPr>
          <p:nvPr>
            <p:ph sz="half" idx="1"/>
          </p:nvPr>
        </p:nvPicPr>
        <p:blipFill>
          <a:blip r:embed="rId3"/>
          <a:stretch>
            <a:fillRect/>
          </a:stretch>
        </p:blipFill>
        <p:spPr>
          <a:xfrm>
            <a:off x="838200" y="1831181"/>
            <a:ext cx="5181600" cy="3886200"/>
          </a:xfrm>
          <a:prstGeom prst="rect">
            <a:avLst/>
          </a:prstGeom>
          <a:noFill/>
        </p:spPr>
      </p:pic>
      <p:sp>
        <p:nvSpPr>
          <p:cNvPr id="7" name="Text Placeholder 6">
            <a:extLst>
              <a:ext uri="{FF2B5EF4-FFF2-40B4-BE49-F238E27FC236}">
                <a16:creationId xmlns:a16="http://schemas.microsoft.com/office/drawing/2014/main" id="{018136AD-0527-99E5-A149-C3F5CF189A50}"/>
              </a:ext>
            </a:extLst>
          </p:cNvPr>
          <p:cNvSpPr>
            <a:spLocks noGrp="1"/>
          </p:cNvSpPr>
          <p:nvPr>
            <p:ph type="body" sz="quarter" idx="13"/>
          </p:nvPr>
        </p:nvSpPr>
        <p:spPr/>
        <p:txBody>
          <a:bodyPr/>
          <a:lstStyle/>
          <a:p>
            <a:endParaRPr lang="en-US"/>
          </a:p>
        </p:txBody>
      </p:sp>
      <p:sp>
        <p:nvSpPr>
          <p:cNvPr id="5" name="TextBox 4">
            <a:extLst>
              <a:ext uri="{FF2B5EF4-FFF2-40B4-BE49-F238E27FC236}">
                <a16:creationId xmlns:a16="http://schemas.microsoft.com/office/drawing/2014/main" id="{57A076A4-9F62-4B82-9399-27668344874D}"/>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612912" y="1658679"/>
            <a:ext cx="3972536" cy="4394649"/>
          </a:xfrm>
          <a:prstGeom prst="rect">
            <a:avLst/>
          </a:prstGeom>
        </p:spPr>
        <p:txBody>
          <a:bodyPr lIns="91440" tIns="45720" rIns="91440" bIns="45720" anchor="t">
            <a:noAutofit/>
          </a:bodyPr>
          <a:lstStyle/>
          <a:p>
            <a:pPr marL="0" marR="0" lvl="0" indent="0" algn="l" defTabSz="914400" rtl="0" eaLnBrk="1" fontAlgn="auto" latinLnBrk="0" hangingPunct="1">
              <a:lnSpc>
                <a:spcPct val="90000"/>
              </a:lnSpc>
              <a:spcBef>
                <a:spcPts val="2500"/>
              </a:spcBef>
              <a:spcAft>
                <a:spcPts val="600"/>
              </a:spcAft>
              <a:buClrTx/>
              <a:buSzTx/>
              <a:buFontTx/>
              <a:buNone/>
              <a:tabLst/>
              <a:defRPr/>
            </a:pPr>
            <a:r>
              <a:rPr kumimoji="0" lang="en-US" sz="1600" b="1" i="0" u="none" strike="noStrike" kern="1200" cap="none" spc="0" normalizeH="0" baseline="0" noProof="0" dirty="0">
                <a:ln>
                  <a:noFill/>
                </a:ln>
                <a:solidFill>
                  <a:srgbClr val="131313"/>
                </a:solidFill>
                <a:effectLst/>
                <a:uLnTx/>
                <a:uFillTx/>
                <a:latin typeface="Calibri"/>
                <a:ea typeface="Calibri"/>
                <a:cs typeface="Calibri"/>
              </a:rPr>
              <a:t>Encryption Importance</a:t>
            </a:r>
            <a:endParaRPr lang="en-US" sz="1600" b="1" i="0" u="none" strike="noStrike" kern="1200" cap="none" spc="0" normalizeH="0" baseline="0" noProof="0" dirty="0">
              <a:ln>
                <a:noFill/>
              </a:ln>
              <a:solidFill>
                <a:srgbClr val="131313"/>
              </a:solidFill>
              <a:effectLst/>
              <a:uLnTx/>
              <a:uFillTx/>
              <a:latin typeface="Calibri"/>
              <a:ea typeface="Calibri"/>
              <a:cs typeface="Calibri"/>
            </a:endParaRPr>
          </a:p>
          <a:p>
            <a:pPr marL="0" marR="0" lvl="1" indent="0" algn="l" defTabSz="914400" rtl="0" eaLnBrk="1" fontAlgn="auto" latinLnBrk="0" hangingPunct="1">
              <a:lnSpc>
                <a:spcPct val="90000"/>
              </a:lnSpc>
              <a:spcBef>
                <a:spcPts val="1000"/>
              </a:spcBef>
              <a:spcAft>
                <a:spcPts val="600"/>
              </a:spcAft>
              <a:buClrTx/>
              <a:buSzTx/>
              <a:buFontTx/>
              <a:buNone/>
              <a:tabLst/>
              <a:defRPr/>
            </a:pPr>
            <a:r>
              <a:rPr kumimoji="0" lang="en-US" sz="1600" b="0" i="0" u="none" strike="noStrike" kern="1200" cap="none" spc="0" normalizeH="0" baseline="0" noProof="0" dirty="0">
                <a:ln>
                  <a:noFill/>
                </a:ln>
                <a:solidFill>
                  <a:srgbClr val="131313"/>
                </a:solidFill>
                <a:effectLst/>
                <a:uLnTx/>
                <a:uFillTx/>
                <a:latin typeface="Calibri"/>
                <a:ea typeface="Calibri"/>
                <a:cs typeface="Calibri"/>
              </a:rPr>
              <a:t>Encryption safeguards sensitive data, making it unreadable to unauthorized users.</a:t>
            </a:r>
            <a:endParaRPr lang="en-US" sz="1600" b="0" i="0" u="none" strike="noStrike" kern="1200" cap="none" spc="0" normalizeH="0" baseline="0" noProof="0" dirty="0">
              <a:ln>
                <a:noFill/>
              </a:ln>
              <a:solidFill>
                <a:srgbClr val="131313"/>
              </a:solidFill>
              <a:effectLst/>
              <a:uLnTx/>
              <a:uFillTx/>
              <a:latin typeface="Calibri"/>
              <a:ea typeface="Calibri"/>
              <a:cs typeface="Calibri"/>
            </a:endParaRPr>
          </a:p>
          <a:p>
            <a:pPr marL="0" marR="0" lvl="0" indent="0" algn="l" defTabSz="914400" rtl="0" eaLnBrk="1" fontAlgn="auto" latinLnBrk="0" hangingPunct="1">
              <a:lnSpc>
                <a:spcPct val="90000"/>
              </a:lnSpc>
              <a:spcBef>
                <a:spcPts val="2500"/>
              </a:spcBef>
              <a:spcAft>
                <a:spcPts val="600"/>
              </a:spcAft>
              <a:buClrTx/>
              <a:buSzTx/>
              <a:buFontTx/>
              <a:buNone/>
              <a:tabLst/>
              <a:defRPr/>
            </a:pPr>
            <a:r>
              <a:rPr kumimoji="0" lang="en-US" sz="1600" b="1" i="0" u="none" strike="noStrike" kern="1200" cap="none" spc="0" normalizeH="0" baseline="0" noProof="0" dirty="0">
                <a:ln>
                  <a:noFill/>
                </a:ln>
                <a:solidFill>
                  <a:srgbClr val="131313"/>
                </a:solidFill>
                <a:effectLst/>
                <a:uLnTx/>
                <a:uFillTx/>
                <a:latin typeface="Calibri"/>
                <a:ea typeface="Calibri"/>
                <a:cs typeface="Calibri"/>
              </a:rPr>
              <a:t>Access Controls</a:t>
            </a:r>
            <a:endParaRPr lang="en-US" sz="1600" b="1" i="0" u="none" strike="noStrike" kern="1200" cap="none" spc="0" normalizeH="0" baseline="0" noProof="0" dirty="0">
              <a:ln>
                <a:noFill/>
              </a:ln>
              <a:solidFill>
                <a:srgbClr val="131313"/>
              </a:solidFill>
              <a:effectLst/>
              <a:uLnTx/>
              <a:uFillTx/>
              <a:latin typeface="Calibri"/>
              <a:ea typeface="Calibri"/>
              <a:cs typeface="Calibri"/>
            </a:endParaRPr>
          </a:p>
          <a:p>
            <a:pPr marL="0" marR="0" lvl="1" indent="0" algn="l" defTabSz="914400" rtl="0" eaLnBrk="1" fontAlgn="auto" latinLnBrk="0" hangingPunct="1">
              <a:lnSpc>
                <a:spcPct val="90000"/>
              </a:lnSpc>
              <a:spcBef>
                <a:spcPts val="1000"/>
              </a:spcBef>
              <a:spcAft>
                <a:spcPts val="600"/>
              </a:spcAft>
              <a:buClrTx/>
              <a:buSzTx/>
              <a:buFontTx/>
              <a:buNone/>
              <a:tabLst/>
              <a:defRPr/>
            </a:pPr>
            <a:r>
              <a:rPr kumimoji="0" lang="en-US" sz="1600" b="0" i="0" u="none" strike="noStrike" kern="1200" cap="none" spc="0" normalizeH="0" baseline="0" noProof="0" dirty="0">
                <a:ln>
                  <a:noFill/>
                </a:ln>
                <a:solidFill>
                  <a:srgbClr val="131313"/>
                </a:solidFill>
                <a:effectLst/>
                <a:uLnTx/>
                <a:uFillTx/>
                <a:latin typeface="Calibri"/>
                <a:ea typeface="Calibri"/>
                <a:cs typeface="Calibri"/>
              </a:rPr>
              <a:t>Access controls ensure only authorized personnel can access sensitive financial and patient data.</a:t>
            </a:r>
            <a:endParaRPr lang="en-US" sz="1600" b="0" i="0" u="none" strike="noStrike" kern="1200" cap="none" spc="0" normalizeH="0" baseline="0" noProof="0" dirty="0">
              <a:ln>
                <a:noFill/>
              </a:ln>
              <a:solidFill>
                <a:srgbClr val="131313"/>
              </a:solidFill>
              <a:effectLst/>
              <a:uLnTx/>
              <a:uFillTx/>
              <a:latin typeface="Calibri"/>
              <a:ea typeface="Calibri"/>
              <a:cs typeface="Calibri"/>
            </a:endParaRPr>
          </a:p>
          <a:p>
            <a:pPr marL="0" marR="0" lvl="0" indent="0" algn="l" defTabSz="914400" rtl="0" eaLnBrk="1" fontAlgn="auto" latinLnBrk="0" hangingPunct="1">
              <a:lnSpc>
                <a:spcPct val="90000"/>
              </a:lnSpc>
              <a:spcBef>
                <a:spcPts val="2500"/>
              </a:spcBef>
              <a:spcAft>
                <a:spcPts val="600"/>
              </a:spcAft>
              <a:buClrTx/>
              <a:buSzTx/>
              <a:buFontTx/>
              <a:buNone/>
              <a:tabLst/>
              <a:defRPr/>
            </a:pPr>
            <a:r>
              <a:rPr kumimoji="0" lang="en-US" sz="1600" b="1" i="0" u="none" strike="noStrike" kern="1200" cap="none" spc="0" normalizeH="0" baseline="0" noProof="0" dirty="0">
                <a:ln>
                  <a:noFill/>
                </a:ln>
                <a:solidFill>
                  <a:srgbClr val="131313"/>
                </a:solidFill>
                <a:effectLst/>
                <a:uLnTx/>
                <a:uFillTx/>
                <a:latin typeface="Calibri"/>
                <a:ea typeface="Calibri"/>
                <a:cs typeface="Calibri"/>
              </a:rPr>
              <a:t>Regular Security Audits</a:t>
            </a:r>
            <a:endParaRPr lang="en-US" sz="1600" b="1" i="0" u="none" strike="noStrike" kern="1200" cap="none" spc="0" normalizeH="0" baseline="0" noProof="0" dirty="0">
              <a:ln>
                <a:noFill/>
              </a:ln>
              <a:solidFill>
                <a:srgbClr val="131313"/>
              </a:solidFill>
              <a:effectLst/>
              <a:uLnTx/>
              <a:uFillTx/>
              <a:latin typeface="Calibri"/>
              <a:ea typeface="Calibri"/>
              <a:cs typeface="Calibri"/>
            </a:endParaRPr>
          </a:p>
          <a:p>
            <a:pPr marL="0" marR="0" lvl="1" indent="0" algn="l" defTabSz="914400" rtl="0" eaLnBrk="1" fontAlgn="auto" latinLnBrk="0" hangingPunct="1">
              <a:lnSpc>
                <a:spcPct val="90000"/>
              </a:lnSpc>
              <a:spcBef>
                <a:spcPts val="1000"/>
              </a:spcBef>
              <a:spcAft>
                <a:spcPts val="600"/>
              </a:spcAft>
              <a:buClrTx/>
              <a:buSzTx/>
              <a:buFontTx/>
              <a:buNone/>
              <a:tabLst/>
              <a:defRPr/>
            </a:pPr>
            <a:r>
              <a:rPr kumimoji="0" lang="en-US" sz="1600" b="0" i="0" u="none" strike="noStrike" kern="1200" cap="none" spc="0" normalizeH="0" baseline="0" noProof="0" dirty="0">
                <a:ln>
                  <a:noFill/>
                </a:ln>
                <a:solidFill>
                  <a:srgbClr val="131313"/>
                </a:solidFill>
                <a:effectLst/>
                <a:uLnTx/>
                <a:uFillTx/>
                <a:latin typeface="Calibri"/>
                <a:ea typeface="Calibri"/>
                <a:cs typeface="Calibri"/>
              </a:rPr>
              <a:t>Periodic audits identify vulnerabilities and ensure compliance with data protection standards.</a:t>
            </a:r>
            <a:endParaRPr lang="en-US" sz="1600" b="0" i="0" u="none" strike="noStrike" kern="1200" cap="none" spc="0" normalizeH="0" baseline="0" noProof="0" dirty="0">
              <a:ln>
                <a:noFill/>
              </a:ln>
              <a:solidFill>
                <a:srgbClr val="131313"/>
              </a:solidFill>
              <a:effectLst/>
              <a:uLnTx/>
              <a:uFillTx/>
              <a:latin typeface="Calibri"/>
              <a:ea typeface="Calibri"/>
              <a:cs typeface="Calibri"/>
            </a:endParaRPr>
          </a:p>
        </p:txBody>
      </p:sp>
    </p:spTree>
    <p:extLst>
      <p:ext uri="{BB962C8B-B14F-4D97-AF65-F5344CB8AC3E}">
        <p14:creationId xmlns:p14="http://schemas.microsoft.com/office/powerpoint/2010/main" val="8819992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98E123-BA38-E3C2-8B64-C696A6DF580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C8A4BCD-F3FB-AE86-EB1D-B72286C77196}"/>
              </a:ext>
            </a:extLst>
          </p:cNvPr>
          <p:cNvSpPr txBox="1">
            <a:spLocks/>
          </p:cNvSpPr>
          <p:nvPr/>
        </p:nvSpPr>
        <p:spPr>
          <a:xfrm>
            <a:off x="137159" y="151598"/>
            <a:ext cx="11924209" cy="528186"/>
          </a:xfrm>
          <a:prstGeom prst="rect">
            <a:avLst/>
          </a:prstGeom>
        </p:spPr>
        <p:txBody>
          <a:bodyPr vert="horz" lIns="91440" tIns="45720" rIns="91440" bIns="45720" rtlCol="0" anchor="ctr">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b="1">
                <a:solidFill>
                  <a:srgbClr val="273564"/>
                </a:solidFill>
                <a:latin typeface="Calibri"/>
                <a:ea typeface="Calibri"/>
                <a:cs typeface="Calibri"/>
              </a:rPr>
              <a:t>Guidelines for Safe Use</a:t>
            </a:r>
          </a:p>
        </p:txBody>
      </p:sp>
      <p:sp>
        <p:nvSpPr>
          <p:cNvPr id="9" name="TextBox 8">
            <a:extLst>
              <a:ext uri="{FF2B5EF4-FFF2-40B4-BE49-F238E27FC236}">
                <a16:creationId xmlns:a16="http://schemas.microsoft.com/office/drawing/2014/main" id="{AD822B23-7FEB-A8F5-F697-96231521592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43044" y="225782"/>
            <a:ext cx="6275455" cy="6370000"/>
          </a:xfrm>
          <a:prstGeom prst="rect">
            <a:avLst/>
          </a:prstGeom>
        </p:spPr>
        <p:txBody>
          <a:bodyPr lIns="91440" tIns="45720" rIns="91440" bIns="45720" anchor="t">
            <a:noAutofit/>
          </a:bodyPr>
          <a:lstStyle/>
          <a:p>
            <a:pPr marL="742950" lvl="1" indent="-285750">
              <a:spcBef>
                <a:spcPts val="1200"/>
              </a:spcBef>
              <a:buFont typeface="Arial" panose="020B0604020202020204" pitchFamily="34" charset="0"/>
              <a:buChar char="•"/>
            </a:pPr>
            <a:endParaRPr lang="en-US" sz="2000" dirty="0">
              <a:solidFill>
                <a:srgbClr val="273564"/>
              </a:solidFill>
              <a:latin typeface="Calibri"/>
              <a:ea typeface="Calibri"/>
              <a:cs typeface="Calibri"/>
            </a:endParaRPr>
          </a:p>
          <a:p>
            <a:pPr marL="742950" lvl="1" indent="-285750">
              <a:spcBef>
                <a:spcPts val="1200"/>
              </a:spcBef>
              <a:buFont typeface="Arial" panose="020B0604020202020204" pitchFamily="34" charset="0"/>
              <a:buChar char="•"/>
            </a:pPr>
            <a:endParaRPr lang="en-US" sz="2000" dirty="0">
              <a:solidFill>
                <a:srgbClr val="273564"/>
              </a:solidFill>
              <a:latin typeface="Calibri"/>
              <a:ea typeface="Calibri"/>
              <a:cs typeface="Calibri"/>
            </a:endParaRP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Use enterprise or HIPAA-aware platforms</a:t>
            </a: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Keep data de-identified</a:t>
            </a: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Review every output</a:t>
            </a: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Limit AI to draft creation, not final decisions</a:t>
            </a: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Document financial assumptions</a:t>
            </a:r>
          </a:p>
          <a:p>
            <a:pPr marL="0" indent="0">
              <a:spcBef>
                <a:spcPts val="2500"/>
              </a:spcBef>
              <a:buFont typeface="Arial" panose="020B0604020202020204" pitchFamily="34" charset="0"/>
              <a:buNone/>
            </a:pPr>
            <a:endParaRPr lang="en-US" sz="2000" b="1" dirty="0">
              <a:solidFill>
                <a:srgbClr val="273564"/>
              </a:solidFill>
              <a:latin typeface="Calibri"/>
              <a:ea typeface="Calibri"/>
              <a:cs typeface="Calibri"/>
            </a:endParaRPr>
          </a:p>
          <a:p>
            <a:pPr marL="742950" lvl="1" indent="-285750">
              <a:spcBef>
                <a:spcPts val="1200"/>
              </a:spcBef>
              <a:buFont typeface="Arial" panose="020B0604020202020204" pitchFamily="34" charset="0"/>
              <a:buChar char="•"/>
            </a:pPr>
            <a:endParaRPr lang="en-US" sz="2000" dirty="0">
              <a:solidFill>
                <a:srgbClr val="273564"/>
              </a:solidFill>
              <a:latin typeface="Calibri"/>
              <a:ea typeface="Calibri"/>
              <a:cs typeface="Calibri"/>
            </a:endParaRP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Enter PHI/PII</a:t>
            </a: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Copy/paste unapproved data</a:t>
            </a: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Upload raw patient or payroll datasets into public models</a:t>
            </a:r>
          </a:p>
          <a:p>
            <a:pPr marL="742950" lvl="1" indent="-285750">
              <a:spcBef>
                <a:spcPts val="1200"/>
              </a:spcBef>
              <a:buFont typeface="Arial" panose="020B0604020202020204" pitchFamily="34" charset="0"/>
              <a:buChar char="•"/>
            </a:pPr>
            <a:r>
              <a:rPr lang="en-US" sz="2000" dirty="0">
                <a:solidFill>
                  <a:srgbClr val="273564"/>
                </a:solidFill>
                <a:latin typeface="Calibri"/>
                <a:ea typeface="Calibri"/>
                <a:cs typeface="Calibri"/>
              </a:rPr>
              <a:t>Treat AI as authoritative without verification</a:t>
            </a:r>
          </a:p>
        </p:txBody>
      </p:sp>
      <p:pic>
        <p:nvPicPr>
          <p:cNvPr id="10" name="Content Placeholder 3" descr="Network security cyber data protection encryption safety">
            <a:extLst>
              <a:ext uri="{FF2B5EF4-FFF2-40B4-BE49-F238E27FC236}">
                <a16:creationId xmlns:a16="http://schemas.microsoft.com/office/drawing/2014/main" id="{9DB5CE79-3BF8-5DA7-C8C9-E74B0B2AFA52}"/>
              </a:ext>
            </a:extLst>
          </p:cNvPr>
          <p:cNvPicPr>
            <a:picLocks noChangeAspect="1"/>
          </p:cNvPicPr>
          <p:nvPr/>
        </p:nvPicPr>
        <p:blipFill>
          <a:blip r:embed="rId2"/>
          <a:srcRect l="15389" r="15892" b="863"/>
          <a:stretch>
            <a:fillRect/>
          </a:stretch>
        </p:blipFill>
        <p:spPr>
          <a:xfrm>
            <a:off x="256478" y="1113926"/>
            <a:ext cx="4358948" cy="4716288"/>
          </a:xfrm>
          <a:prstGeom prst="rect">
            <a:avLst/>
          </a:prstGeom>
          <a:noFill/>
        </p:spPr>
      </p:pic>
      <p:pic>
        <p:nvPicPr>
          <p:cNvPr id="2" name="Picture 2" descr="Top 10 Do's &amp; Don'ts of Drafting Community Association Regulations">
            <a:extLst>
              <a:ext uri="{FF2B5EF4-FFF2-40B4-BE49-F238E27FC236}">
                <a16:creationId xmlns:a16="http://schemas.microsoft.com/office/drawing/2014/main" id="{F36570FA-9412-7920-02EC-01977CF96A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690"/>
          <a:stretch/>
        </p:blipFill>
        <p:spPr bwMode="auto">
          <a:xfrm>
            <a:off x="5240772" y="190341"/>
            <a:ext cx="706845" cy="8682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Top 10 Do's &amp; Don'ts of Drafting Community Association Regulations">
            <a:extLst>
              <a:ext uri="{FF2B5EF4-FFF2-40B4-BE49-F238E27FC236}">
                <a16:creationId xmlns:a16="http://schemas.microsoft.com/office/drawing/2014/main" id="{3A88A6FF-7E79-9960-0959-5462021A98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397"/>
          <a:stretch/>
        </p:blipFill>
        <p:spPr bwMode="auto">
          <a:xfrm>
            <a:off x="5240772" y="3429000"/>
            <a:ext cx="736656" cy="936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84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A54863-03C9-3FB2-7333-CD4EBF396D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7AA3D-BC48-0DA9-3855-33E7C38A048C}"/>
              </a:ext>
            </a:extLst>
          </p:cNvPr>
          <p:cNvSpPr>
            <a:spLocks noGrp="1"/>
          </p:cNvSpPr>
          <p:nvPr>
            <p:ph type="title"/>
          </p:nvPr>
        </p:nvSpPr>
        <p:spPr/>
        <p:txBody>
          <a:bodyPr anchor="b">
            <a:normAutofit/>
          </a:bodyPr>
          <a:lstStyle/>
          <a:p>
            <a:pPr fontAlgn="auto">
              <a:spcAft>
                <a:spcPts val="0"/>
              </a:spcAft>
              <a:defRPr/>
            </a:pPr>
            <a:r>
              <a:rPr lang="en-US" sz="7200" dirty="0">
                <a:latin typeface="Calibri"/>
                <a:ea typeface="Calibri"/>
                <a:cs typeface="Calibri"/>
              </a:rPr>
              <a:t>Practical AI Use Cases for Quality &amp; Operations</a:t>
            </a:r>
          </a:p>
        </p:txBody>
      </p:sp>
      <p:sp>
        <p:nvSpPr>
          <p:cNvPr id="6" name="Text Placeholder 5">
            <a:extLst>
              <a:ext uri="{FF2B5EF4-FFF2-40B4-BE49-F238E27FC236}">
                <a16:creationId xmlns:a16="http://schemas.microsoft.com/office/drawing/2014/main" id="{E9411079-88AC-9A61-C732-B1C193099B06}"/>
              </a:ext>
            </a:extLst>
          </p:cNvPr>
          <p:cNvSpPr>
            <a:spLocks noGrp="1"/>
          </p:cNvSpPr>
          <p:nvPr>
            <p:ph type="body" sz="quarter" idx="13"/>
          </p:nvPr>
        </p:nvSpPr>
        <p:spPr/>
        <p:txBody>
          <a:bodyPr/>
          <a:lstStyle/>
          <a:p>
            <a:endParaRPr lang="en-US"/>
          </a:p>
        </p:txBody>
      </p:sp>
      <p:cxnSp>
        <p:nvCxnSpPr>
          <p:cNvPr id="9" name="Straight Connector 8" descr="&quot;&quot;">
            <a:extLst>
              <a:ext uri="{FF2B5EF4-FFF2-40B4-BE49-F238E27FC236}">
                <a16:creationId xmlns:a16="http://schemas.microsoft.com/office/drawing/2014/main" id="{16F156E8-7F5A-34AD-6803-734327772F28}"/>
              </a:ext>
            </a:extLst>
          </p:cNvPr>
          <p:cNvCxnSpPr>
            <a:cxnSpLocks noGrp="1" noRot="1" noChangeAspect="1" noMove="1" noResize="1" noEditPoints="1" noAdjustHandles="1" noChangeArrowheads="1" noChangeShapeType="1"/>
          </p:cNvCxnSpPr>
          <p:nvPr/>
        </p:nvCxnSpPr>
        <p:spPr>
          <a:xfrm>
            <a:off x="800100" y="6142038"/>
            <a:ext cx="75549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4586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837D-4DAD-6D09-EDD5-7B62EAA86DBA}"/>
              </a:ext>
            </a:extLst>
          </p:cNvPr>
          <p:cNvSpPr>
            <a:spLocks noGrp="1"/>
          </p:cNvSpPr>
          <p:nvPr>
            <p:ph type="title"/>
          </p:nvPr>
        </p:nvSpPr>
        <p:spPr/>
        <p:txBody>
          <a:bodyPr vert="horz" lIns="91440" tIns="45720" rIns="91440" bIns="45720" rtlCol="0" anchor="t">
            <a:noAutofit/>
          </a:bodyPr>
          <a:lstStyle/>
          <a:p>
            <a:pPr>
              <a:spcBef>
                <a:spcPts val="1000"/>
              </a:spcBef>
              <a:buFont typeface="Arial" panose="020B0604020202020204" pitchFamily="34" charset="0"/>
            </a:pPr>
            <a:r>
              <a:rPr lang="en-US" sz="3200" b="1" dirty="0">
                <a:solidFill>
                  <a:srgbClr val="273B64"/>
                </a:solidFill>
                <a:latin typeface="Calibri"/>
                <a:ea typeface="Calibri"/>
                <a:cs typeface="Calibri"/>
              </a:rPr>
              <a:t>Quality Improvement Cycle</a:t>
            </a:r>
            <a:br>
              <a:rPr lang="en-US" sz="3200" b="1" dirty="0">
                <a:latin typeface="Calibri"/>
                <a:ea typeface="Calibri"/>
                <a:cs typeface="Calibri"/>
              </a:rPr>
            </a:br>
            <a:endParaRPr lang="en-US" sz="3200" b="1">
              <a:solidFill>
                <a:srgbClr val="273B64"/>
              </a:solidFill>
              <a:latin typeface="Calibri"/>
              <a:ea typeface="Calibri"/>
              <a:cs typeface="Calibri"/>
            </a:endParaRPr>
          </a:p>
        </p:txBody>
      </p:sp>
      <p:sp>
        <p:nvSpPr>
          <p:cNvPr id="3" name="Content Placeholder 2">
            <a:extLst>
              <a:ext uri="{FF2B5EF4-FFF2-40B4-BE49-F238E27FC236}">
                <a16:creationId xmlns:a16="http://schemas.microsoft.com/office/drawing/2014/main" id="{031A56AC-6906-E25F-E27E-1C31F492D7FB}"/>
              </a:ext>
            </a:extLst>
          </p:cNvPr>
          <p:cNvSpPr>
            <a:spLocks noGrp="1"/>
          </p:cNvSpPr>
          <p:nvPr>
            <p:ph sz="half" idx="1"/>
          </p:nvPr>
        </p:nvSpPr>
        <p:spPr/>
        <p:txBody>
          <a:bodyPr anchor="ctr">
            <a:normAutofit/>
          </a:bodyPr>
          <a:lstStyle/>
          <a:p>
            <a:pPr marL="457200" indent="-457200">
              <a:buFont typeface="+mj-lt"/>
              <a:buAutoNum type="arabicPeriod"/>
            </a:pPr>
            <a:r>
              <a:rPr lang="en-US" sz="2000" dirty="0">
                <a:solidFill>
                  <a:srgbClr val="273564"/>
                </a:solidFill>
                <a:latin typeface="Calibri"/>
                <a:ea typeface="Calibri"/>
                <a:cs typeface="Calibri"/>
              </a:rPr>
              <a:t>Data Collection</a:t>
            </a:r>
          </a:p>
          <a:p>
            <a:pPr marL="457200" indent="-457200">
              <a:buFont typeface="+mj-lt"/>
              <a:buAutoNum type="arabicPeriod"/>
            </a:pPr>
            <a:r>
              <a:rPr lang="en-US" sz="2000" dirty="0">
                <a:solidFill>
                  <a:srgbClr val="273564"/>
                </a:solidFill>
                <a:latin typeface="Calibri"/>
                <a:ea typeface="Calibri"/>
                <a:cs typeface="Calibri"/>
              </a:rPr>
              <a:t>Data Interpretation    </a:t>
            </a:r>
            <a:r>
              <a:rPr lang="en-US" sz="2000" dirty="0">
                <a:solidFill>
                  <a:srgbClr val="FF0000"/>
                </a:solidFill>
                <a:latin typeface="Calibri"/>
                <a:ea typeface="Calibri"/>
                <a:cs typeface="Calibri"/>
                <a:sym typeface="Wingdings" panose="05000000000000000000" pitchFamily="2" charset="2"/>
              </a:rPr>
              <a:t> AI is helpful here</a:t>
            </a:r>
            <a:endParaRPr lang="en-US" sz="2000">
              <a:solidFill>
                <a:srgbClr val="FF0000"/>
              </a:solidFill>
              <a:latin typeface="Calibri"/>
              <a:ea typeface="Calibri"/>
              <a:cs typeface="Calibri"/>
            </a:endParaRPr>
          </a:p>
          <a:p>
            <a:pPr marL="457200" indent="-457200">
              <a:buFont typeface="+mj-lt"/>
              <a:buAutoNum type="arabicPeriod"/>
            </a:pPr>
            <a:r>
              <a:rPr lang="en-US" sz="2000" dirty="0">
                <a:solidFill>
                  <a:srgbClr val="273564"/>
                </a:solidFill>
                <a:latin typeface="Calibri"/>
                <a:ea typeface="Calibri"/>
                <a:cs typeface="Calibri"/>
              </a:rPr>
              <a:t>Identify Improvement Opportunities </a:t>
            </a:r>
            <a:r>
              <a:rPr lang="en-US" sz="2000" dirty="0">
                <a:solidFill>
                  <a:srgbClr val="FF0000"/>
                </a:solidFill>
                <a:latin typeface="Calibri"/>
                <a:ea typeface="Calibri"/>
                <a:cs typeface="Calibri"/>
                <a:sym typeface="Wingdings" panose="05000000000000000000" pitchFamily="2" charset="2"/>
              </a:rPr>
              <a:t> AI is helpful here</a:t>
            </a:r>
            <a:endParaRPr lang="en-US" sz="2000">
              <a:solidFill>
                <a:srgbClr val="FF0000"/>
              </a:solidFill>
              <a:latin typeface="Calibri"/>
              <a:ea typeface="Calibri"/>
              <a:cs typeface="Calibri"/>
            </a:endParaRPr>
          </a:p>
          <a:p>
            <a:pPr marL="457200" indent="-457200">
              <a:buFont typeface="+mj-lt"/>
              <a:buAutoNum type="arabicPeriod"/>
            </a:pPr>
            <a:r>
              <a:rPr lang="en-US" sz="2000" dirty="0">
                <a:solidFill>
                  <a:srgbClr val="273564"/>
                </a:solidFill>
                <a:latin typeface="Calibri"/>
                <a:ea typeface="Calibri"/>
                <a:cs typeface="Calibri"/>
              </a:rPr>
              <a:t>Improvement Interventions</a:t>
            </a:r>
          </a:p>
          <a:p>
            <a:pPr marL="457200" indent="-457200">
              <a:buFont typeface="+mj-lt"/>
              <a:buAutoNum type="arabicPeriod"/>
            </a:pPr>
            <a:r>
              <a:rPr lang="en-US" sz="2000" dirty="0">
                <a:solidFill>
                  <a:srgbClr val="273564"/>
                </a:solidFill>
                <a:latin typeface="Calibri"/>
                <a:ea typeface="Calibri"/>
                <a:cs typeface="Calibri"/>
              </a:rPr>
              <a:t>Monitor Results</a:t>
            </a:r>
          </a:p>
          <a:p>
            <a:pPr marL="0" indent="0">
              <a:buNone/>
            </a:pPr>
            <a:endParaRPr lang="en-US" sz="2000" dirty="0">
              <a:latin typeface="Calibri"/>
              <a:ea typeface="Calibri"/>
              <a:cs typeface="Calibri"/>
            </a:endParaRPr>
          </a:p>
        </p:txBody>
      </p:sp>
      <p:sp>
        <p:nvSpPr>
          <p:cNvPr id="5" name="Text Placeholder 4">
            <a:extLst>
              <a:ext uri="{FF2B5EF4-FFF2-40B4-BE49-F238E27FC236}">
                <a16:creationId xmlns:a16="http://schemas.microsoft.com/office/drawing/2014/main" id="{3FD58F7D-AD82-12BA-D6DC-A820ABAB409E}"/>
              </a:ext>
            </a:extLst>
          </p:cNvPr>
          <p:cNvSpPr>
            <a:spLocks noGrp="1"/>
          </p:cNvSpPr>
          <p:nvPr>
            <p:ph type="body" sz="quarter" idx="13"/>
          </p:nvPr>
        </p:nvSpPr>
        <p:spPr/>
        <p:txBody>
          <a:bodyPr/>
          <a:lstStyle/>
          <a:p>
            <a:endParaRPr lang="en-US"/>
          </a:p>
        </p:txBody>
      </p:sp>
      <p:pic>
        <p:nvPicPr>
          <p:cNvPr id="4" name="Picture 3">
            <a:extLst>
              <a:ext uri="{FF2B5EF4-FFF2-40B4-BE49-F238E27FC236}">
                <a16:creationId xmlns:a16="http://schemas.microsoft.com/office/drawing/2014/main" id="{21232505-DECE-5A2A-9889-BCBC10897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1514" y="1896238"/>
            <a:ext cx="5628018" cy="3756701"/>
          </a:xfrm>
          <a:prstGeom prst="rect">
            <a:avLst/>
          </a:prstGeom>
        </p:spPr>
      </p:pic>
    </p:spTree>
    <p:extLst>
      <p:ext uri="{BB962C8B-B14F-4D97-AF65-F5344CB8AC3E}">
        <p14:creationId xmlns:p14="http://schemas.microsoft.com/office/powerpoint/2010/main" val="697230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924829-8D4D-F519-8874-EBBCB19DEEF1}"/>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5FCE237D-FB26-2712-E35C-52E929645DE1}"/>
              </a:ext>
            </a:extLst>
          </p:cNvPr>
          <p:cNvSpPr>
            <a:spLocks noGrp="1"/>
          </p:cNvSpPr>
          <p:nvPr>
            <p:ph sz="half" idx="1"/>
          </p:nvPr>
        </p:nvSpPr>
        <p:spPr>
          <a:xfrm>
            <a:off x="838200" y="2225950"/>
            <a:ext cx="3592624" cy="3959697"/>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Data-to-Decision </a:t>
            </a:r>
            <a:br>
              <a:rPr lang="en-US" sz="3200" b="1" dirty="0">
                <a:latin typeface="Calibri"/>
                <a:ea typeface="Calibri"/>
                <a:cs typeface="Calibri"/>
              </a:rPr>
            </a:br>
            <a:r>
              <a:rPr lang="en-US" sz="3200" b="1" dirty="0">
                <a:solidFill>
                  <a:srgbClr val="273564"/>
                </a:solidFill>
                <a:latin typeface="Calibri"/>
                <a:ea typeface="Calibri"/>
                <a:cs typeface="Calibri"/>
              </a:rPr>
              <a:t>Framework</a:t>
            </a:r>
            <a:endParaRPr lang="en-US"/>
          </a:p>
        </p:txBody>
      </p:sp>
      <p:sp>
        <p:nvSpPr>
          <p:cNvPr id="44" name="Content Placeholder 43">
            <a:extLst>
              <a:ext uri="{FF2B5EF4-FFF2-40B4-BE49-F238E27FC236}">
                <a16:creationId xmlns:a16="http://schemas.microsoft.com/office/drawing/2014/main" id="{7F8EA9AC-1FD7-B308-D0FF-7379A8199EC6}"/>
              </a:ext>
            </a:extLst>
          </p:cNvPr>
          <p:cNvSpPr>
            <a:spLocks noGrp="1"/>
          </p:cNvSpPr>
          <p:nvPr>
            <p:ph sz="half" idx="2"/>
          </p:nvPr>
        </p:nvSpPr>
        <p:spPr/>
        <p:txBody>
          <a:bodyPr/>
          <a:lstStyle/>
          <a:p>
            <a:endParaRPr lang="en-US"/>
          </a:p>
        </p:txBody>
      </p:sp>
      <p:graphicFrame>
        <p:nvGraphicFramePr>
          <p:cNvPr id="6" name="Content Placeholder 2">
            <a:extLst>
              <a:ext uri="{FF2B5EF4-FFF2-40B4-BE49-F238E27FC236}">
                <a16:creationId xmlns:a16="http://schemas.microsoft.com/office/drawing/2014/main" id="{7A16AC39-EA75-D4A3-4C9C-EB2CEB4DDFE7}"/>
              </a:ext>
            </a:extLst>
          </p:cNvPr>
          <p:cNvGraphicFramePr/>
          <p:nvPr/>
        </p:nvGraphicFramePr>
        <p:xfrm>
          <a:off x="4470869" y="98297"/>
          <a:ext cx="7534453" cy="6661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Arrow: Right 6">
            <a:extLst>
              <a:ext uri="{FF2B5EF4-FFF2-40B4-BE49-F238E27FC236}">
                <a16:creationId xmlns:a16="http://schemas.microsoft.com/office/drawing/2014/main" id="{99EB55D3-ED4F-5F9B-98B2-D8B6D879DFC9}"/>
              </a:ext>
            </a:extLst>
          </p:cNvPr>
          <p:cNvSpPr>
            <a:spLocks/>
          </p:cNvSpPr>
          <p:nvPr/>
        </p:nvSpPr>
        <p:spPr>
          <a:xfrm rot="10800000">
            <a:off x="8263049" y="1538868"/>
            <a:ext cx="2118732" cy="970156"/>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6F31717-3150-F605-173C-357E8DEDF830}"/>
              </a:ext>
            </a:extLst>
          </p:cNvPr>
          <p:cNvSpPr txBox="1"/>
          <p:nvPr/>
        </p:nvSpPr>
        <p:spPr>
          <a:xfrm>
            <a:off x="8865215" y="1839280"/>
            <a:ext cx="1672682" cy="369332"/>
          </a:xfrm>
          <a:prstGeom prst="rect">
            <a:avLst/>
          </a:prstGeom>
          <a:noFill/>
        </p:spPr>
        <p:txBody>
          <a:bodyPr wrap="square" rtlCol="0">
            <a:spAutoFit/>
          </a:bodyPr>
          <a:lstStyle/>
          <a:p>
            <a:r>
              <a:rPr lang="en-US" b="1" dirty="0">
                <a:solidFill>
                  <a:schemeClr val="bg1"/>
                </a:solidFill>
              </a:rPr>
              <a:t>Use AI here</a:t>
            </a:r>
          </a:p>
        </p:txBody>
      </p:sp>
      <p:sp>
        <p:nvSpPr>
          <p:cNvPr id="9" name="Arrow: Right 8">
            <a:extLst>
              <a:ext uri="{FF2B5EF4-FFF2-40B4-BE49-F238E27FC236}">
                <a16:creationId xmlns:a16="http://schemas.microsoft.com/office/drawing/2014/main" id="{E331B387-2825-E60A-C89D-25D51DEB66B5}"/>
              </a:ext>
            </a:extLst>
          </p:cNvPr>
          <p:cNvSpPr>
            <a:spLocks/>
          </p:cNvSpPr>
          <p:nvPr/>
        </p:nvSpPr>
        <p:spPr>
          <a:xfrm rot="10800000">
            <a:off x="8263049" y="2943922"/>
            <a:ext cx="2118732" cy="970156"/>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D3983434-F453-9EA4-AC11-9AFE181F8596}"/>
              </a:ext>
            </a:extLst>
          </p:cNvPr>
          <p:cNvSpPr txBox="1"/>
          <p:nvPr/>
        </p:nvSpPr>
        <p:spPr>
          <a:xfrm>
            <a:off x="8865215" y="3244334"/>
            <a:ext cx="1672682" cy="369332"/>
          </a:xfrm>
          <a:prstGeom prst="rect">
            <a:avLst/>
          </a:prstGeom>
          <a:noFill/>
        </p:spPr>
        <p:txBody>
          <a:bodyPr wrap="square" rtlCol="0">
            <a:spAutoFit/>
          </a:bodyPr>
          <a:lstStyle/>
          <a:p>
            <a:r>
              <a:rPr lang="en-US" b="1" dirty="0">
                <a:solidFill>
                  <a:schemeClr val="bg1"/>
                </a:solidFill>
              </a:rPr>
              <a:t>Use AI here</a:t>
            </a:r>
          </a:p>
        </p:txBody>
      </p:sp>
    </p:spTree>
    <p:extLst>
      <p:ext uri="{BB962C8B-B14F-4D97-AF65-F5344CB8AC3E}">
        <p14:creationId xmlns:p14="http://schemas.microsoft.com/office/powerpoint/2010/main" val="3801761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CA1C1D-A533-6654-1C5C-1EDEC4CFC530}"/>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A0D7DE55-A692-BCBE-9C8E-B6B57743E9B5}"/>
              </a:ext>
            </a:extLst>
          </p:cNvPr>
          <p:cNvSpPr>
            <a:spLocks noGrp="1"/>
          </p:cNvSpPr>
          <p:nvPr>
            <p:ph sz="half" idx="1"/>
          </p:nvPr>
        </p:nvSpPr>
        <p:spPr>
          <a:xfrm>
            <a:off x="596900" y="1189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Prompting: Good Prompts vs. Bad Prompts</a:t>
            </a:r>
            <a:endParaRPr lang="en-US">
              <a:latin typeface="Calibri"/>
              <a:ea typeface="Calibri"/>
              <a:cs typeface="Calibri"/>
            </a:endParaRPr>
          </a:p>
        </p:txBody>
      </p:sp>
      <p:sp>
        <p:nvSpPr>
          <p:cNvPr id="4" name="TextBox 3">
            <a:extLst>
              <a:ext uri="{FF2B5EF4-FFF2-40B4-BE49-F238E27FC236}">
                <a16:creationId xmlns:a16="http://schemas.microsoft.com/office/drawing/2014/main" id="{EC763084-B959-9B69-F032-82905B5C0562}"/>
              </a:ext>
            </a:extLst>
          </p:cNvPr>
          <p:cNvSpPr txBox="1"/>
          <p:nvPr/>
        </p:nvSpPr>
        <p:spPr>
          <a:xfrm>
            <a:off x="1891714" y="934174"/>
            <a:ext cx="9376054" cy="4862870"/>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1550" dirty="0">
                <a:solidFill>
                  <a:srgbClr val="273564"/>
                </a:solidFill>
                <a:latin typeface="Calibri"/>
                <a:ea typeface="Calibri"/>
                <a:cs typeface="Calibri"/>
              </a:rPr>
              <a:t>AI results are only as useful as the instructions you give it.</a:t>
            </a:r>
          </a:p>
          <a:p>
            <a:pPr marL="342900" indent="-342900">
              <a:buFont typeface="Arial" panose="020B0604020202020204" pitchFamily="34" charset="0"/>
              <a:buChar char="•"/>
            </a:pPr>
            <a:r>
              <a:rPr lang="en-US" sz="1550" dirty="0">
                <a:solidFill>
                  <a:srgbClr val="273564"/>
                </a:solidFill>
                <a:latin typeface="Calibri"/>
                <a:ea typeface="Calibri"/>
                <a:cs typeface="Calibri"/>
              </a:rPr>
              <a:t>Clear prompts lead to clearer, more actionable insights.</a:t>
            </a:r>
          </a:p>
          <a:p>
            <a:pPr marL="342900" indent="-342900">
              <a:buFont typeface="Arial" panose="020B0604020202020204" pitchFamily="34" charset="0"/>
              <a:buChar char="•"/>
            </a:pPr>
            <a:endParaRPr lang="en-US" sz="1550" b="1" dirty="0">
              <a:solidFill>
                <a:srgbClr val="273564"/>
              </a:solidFill>
              <a:latin typeface="Calibri"/>
              <a:ea typeface="Calibri"/>
              <a:cs typeface="Calibri"/>
            </a:endParaRPr>
          </a:p>
          <a:p>
            <a:r>
              <a:rPr lang="en-US" sz="1550" b="1" dirty="0">
                <a:solidFill>
                  <a:srgbClr val="273564"/>
                </a:solidFill>
                <a:latin typeface="Calibri"/>
                <a:ea typeface="Calibri"/>
                <a:cs typeface="Calibri"/>
              </a:rPr>
              <a:t>Weak Prompt (Too Vague):</a:t>
            </a:r>
            <a:r>
              <a:rPr lang="en-US" sz="1550" dirty="0">
                <a:solidFill>
                  <a:srgbClr val="273564"/>
                </a:solidFill>
                <a:latin typeface="Calibri"/>
                <a:ea typeface="Calibri"/>
                <a:cs typeface="Calibri"/>
              </a:rPr>
              <a:t> Analyze this report</a:t>
            </a:r>
          </a:p>
          <a:p>
            <a:endParaRPr lang="en-US" sz="1550" b="1" dirty="0">
              <a:solidFill>
                <a:srgbClr val="273564"/>
              </a:solidFill>
              <a:latin typeface="Calibri"/>
              <a:ea typeface="Calibri"/>
              <a:cs typeface="Calibri"/>
            </a:endParaRPr>
          </a:p>
          <a:p>
            <a:r>
              <a:rPr lang="en-US" sz="1550" dirty="0">
                <a:solidFill>
                  <a:srgbClr val="273564"/>
                </a:solidFill>
                <a:latin typeface="Calibri"/>
                <a:ea typeface="Calibri"/>
                <a:cs typeface="Calibri"/>
              </a:rPr>
              <a:t>Problems:</a:t>
            </a:r>
          </a:p>
          <a:p>
            <a:pPr marL="742950" lvl="1" indent="-285750">
              <a:buFont typeface="Arial" panose="020B0604020202020204" pitchFamily="34" charset="0"/>
              <a:buChar char="•"/>
            </a:pPr>
            <a:r>
              <a:rPr lang="en-US" sz="1550" dirty="0">
                <a:solidFill>
                  <a:srgbClr val="273564"/>
                </a:solidFill>
                <a:latin typeface="Calibri"/>
                <a:ea typeface="Calibri"/>
                <a:cs typeface="Calibri"/>
              </a:rPr>
              <a:t>No context</a:t>
            </a:r>
          </a:p>
          <a:p>
            <a:pPr marL="742950" lvl="1" indent="-285750">
              <a:buFont typeface="Arial" panose="020B0604020202020204" pitchFamily="34" charset="0"/>
              <a:buChar char="•"/>
            </a:pPr>
            <a:r>
              <a:rPr lang="en-US" sz="1550" dirty="0">
                <a:solidFill>
                  <a:srgbClr val="273564"/>
                </a:solidFill>
                <a:latin typeface="Calibri"/>
                <a:ea typeface="Calibri"/>
                <a:cs typeface="Calibri"/>
              </a:rPr>
              <a:t>No focus area</a:t>
            </a:r>
          </a:p>
          <a:p>
            <a:pPr marL="742950" lvl="1" indent="-285750">
              <a:buFont typeface="Arial" panose="020B0604020202020204" pitchFamily="34" charset="0"/>
              <a:buChar char="•"/>
            </a:pPr>
            <a:r>
              <a:rPr lang="en-US" sz="1550" dirty="0">
                <a:solidFill>
                  <a:srgbClr val="273564"/>
                </a:solidFill>
                <a:latin typeface="Calibri"/>
                <a:ea typeface="Calibri"/>
                <a:cs typeface="Calibri"/>
              </a:rPr>
              <a:t>No guidance on what insights are needed</a:t>
            </a:r>
          </a:p>
          <a:p>
            <a:endParaRPr lang="en-US" sz="1550" dirty="0">
              <a:solidFill>
                <a:srgbClr val="273564"/>
              </a:solidFill>
              <a:latin typeface="Calibri"/>
              <a:ea typeface="Calibri"/>
              <a:cs typeface="Calibri"/>
            </a:endParaRPr>
          </a:p>
          <a:p>
            <a:r>
              <a:rPr lang="en-US" sz="1550" dirty="0">
                <a:solidFill>
                  <a:srgbClr val="273564"/>
                </a:solidFill>
                <a:latin typeface="Calibri"/>
                <a:ea typeface="Calibri"/>
                <a:cs typeface="Calibri"/>
              </a:rPr>
              <a:t>Result: AI produces generic summaries that are not helpful for decision-making.</a:t>
            </a:r>
          </a:p>
          <a:p>
            <a:endParaRPr lang="en-US" sz="1550" dirty="0">
              <a:solidFill>
                <a:srgbClr val="273564"/>
              </a:solidFill>
              <a:latin typeface="Calibri"/>
              <a:ea typeface="Calibri"/>
              <a:cs typeface="Calibri"/>
            </a:endParaRPr>
          </a:p>
          <a:p>
            <a:r>
              <a:rPr lang="en-US" sz="1550" b="1" dirty="0">
                <a:solidFill>
                  <a:srgbClr val="273564"/>
                </a:solidFill>
                <a:latin typeface="Calibri"/>
                <a:ea typeface="Calibri"/>
                <a:cs typeface="Calibri"/>
              </a:rPr>
              <a:t>Better Prompt (Clear Context):</a:t>
            </a:r>
            <a:r>
              <a:rPr lang="en-US" sz="1550" dirty="0">
                <a:solidFill>
                  <a:srgbClr val="273564"/>
                </a:solidFill>
                <a:latin typeface="Calibri"/>
                <a:ea typeface="Calibri"/>
                <a:cs typeface="Calibri"/>
              </a:rPr>
              <a:t> Review this health center operational report and summarize key trends.</a:t>
            </a:r>
          </a:p>
          <a:p>
            <a:endParaRPr lang="en-US" sz="1550" b="1" dirty="0">
              <a:solidFill>
                <a:srgbClr val="273564"/>
              </a:solidFill>
              <a:latin typeface="Calibri"/>
              <a:ea typeface="Calibri"/>
              <a:cs typeface="Calibri"/>
            </a:endParaRPr>
          </a:p>
          <a:p>
            <a:r>
              <a:rPr lang="en-US" sz="1550" dirty="0">
                <a:solidFill>
                  <a:srgbClr val="273564"/>
                </a:solidFill>
                <a:latin typeface="Calibri"/>
                <a:ea typeface="Calibri"/>
                <a:cs typeface="Calibri"/>
              </a:rPr>
              <a:t>Improvements:</a:t>
            </a:r>
          </a:p>
          <a:p>
            <a:pPr marL="742950" lvl="1" indent="-285750">
              <a:buFont typeface="Arial" panose="020B0604020202020204" pitchFamily="34" charset="0"/>
              <a:buChar char="•"/>
            </a:pPr>
            <a:r>
              <a:rPr lang="en-US" sz="1550" dirty="0">
                <a:solidFill>
                  <a:srgbClr val="273564"/>
                </a:solidFill>
                <a:latin typeface="Calibri"/>
                <a:ea typeface="Calibri"/>
                <a:cs typeface="Calibri"/>
              </a:rPr>
              <a:t>Provides context</a:t>
            </a:r>
          </a:p>
          <a:p>
            <a:pPr marL="742950" lvl="1" indent="-285750">
              <a:buFont typeface="Arial" panose="020B0604020202020204" pitchFamily="34" charset="0"/>
              <a:buChar char="•"/>
            </a:pPr>
            <a:r>
              <a:rPr lang="en-US" sz="1550" dirty="0">
                <a:solidFill>
                  <a:srgbClr val="273564"/>
                </a:solidFill>
                <a:latin typeface="Calibri"/>
                <a:ea typeface="Calibri"/>
                <a:cs typeface="Calibri"/>
              </a:rPr>
              <a:t>Identifies the type of report</a:t>
            </a:r>
          </a:p>
          <a:p>
            <a:pPr marL="403225" lvl="1"/>
            <a:endParaRPr lang="en-US" sz="1550" dirty="0">
              <a:solidFill>
                <a:srgbClr val="273564"/>
              </a:solidFill>
              <a:latin typeface="Calibri"/>
              <a:ea typeface="Calibri"/>
              <a:cs typeface="Calibri"/>
            </a:endParaRPr>
          </a:p>
          <a:p>
            <a:r>
              <a:rPr lang="en-US" sz="1550" dirty="0">
                <a:solidFill>
                  <a:srgbClr val="273564"/>
                </a:solidFill>
                <a:latin typeface="Calibri"/>
                <a:ea typeface="Calibri"/>
                <a:cs typeface="Calibri"/>
              </a:rPr>
              <a:t>Result: AI produces more relevant observations</a:t>
            </a:r>
          </a:p>
          <a:p>
            <a:endParaRPr lang="en-US" sz="1550" b="1" dirty="0">
              <a:solidFill>
                <a:srgbClr val="273564"/>
              </a:solidFill>
              <a:latin typeface="Calibri"/>
              <a:ea typeface="Calibri"/>
              <a:cs typeface="Calibri"/>
            </a:endParaRPr>
          </a:p>
        </p:txBody>
      </p:sp>
    </p:spTree>
    <p:extLst>
      <p:ext uri="{BB962C8B-B14F-4D97-AF65-F5344CB8AC3E}">
        <p14:creationId xmlns:p14="http://schemas.microsoft.com/office/powerpoint/2010/main" val="3599064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E47C27-55DF-A979-7D68-332517332CCB}"/>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A69EF708-2C62-2E8C-9628-9278D22017EB}"/>
              </a:ext>
            </a:extLst>
          </p:cNvPr>
          <p:cNvSpPr>
            <a:spLocks noGrp="1"/>
          </p:cNvSpPr>
          <p:nvPr>
            <p:ph sz="half" idx="1"/>
          </p:nvPr>
        </p:nvSpPr>
        <p:spPr>
          <a:xfrm>
            <a:off x="558800" y="4745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Prompting: Good Prompts vs. Bad Prompts</a:t>
            </a:r>
            <a:endParaRPr lang="en-US">
              <a:latin typeface="Calibri"/>
              <a:ea typeface="Calibri"/>
              <a:cs typeface="Calibri"/>
            </a:endParaRPr>
          </a:p>
        </p:txBody>
      </p:sp>
      <p:sp>
        <p:nvSpPr>
          <p:cNvPr id="4" name="TextBox 3">
            <a:extLst>
              <a:ext uri="{FF2B5EF4-FFF2-40B4-BE49-F238E27FC236}">
                <a16:creationId xmlns:a16="http://schemas.microsoft.com/office/drawing/2014/main" id="{CF04A8AF-3DBA-0BFE-AB4A-B065BF3F68EB}"/>
              </a:ext>
            </a:extLst>
          </p:cNvPr>
          <p:cNvSpPr txBox="1"/>
          <p:nvPr/>
        </p:nvSpPr>
        <p:spPr>
          <a:xfrm>
            <a:off x="828573" y="1606454"/>
            <a:ext cx="8701548" cy="3024674"/>
          </a:xfrm>
          <a:prstGeom prst="rect">
            <a:avLst/>
          </a:prstGeom>
          <a:noFill/>
        </p:spPr>
        <p:txBody>
          <a:bodyPr wrap="square" lIns="91440" tIns="45720" rIns="91440" bIns="45720" anchor="t">
            <a:spAutoFit/>
          </a:bodyPr>
          <a:lstStyle/>
          <a:p>
            <a:r>
              <a:rPr lang="en-US" sz="1550" b="1" dirty="0">
                <a:solidFill>
                  <a:srgbClr val="273564"/>
                </a:solidFill>
                <a:latin typeface="Calibri"/>
                <a:ea typeface="Calibri"/>
                <a:cs typeface="Calibri"/>
              </a:rPr>
              <a:t>Strong Prompt (Specific &amp; Action-Oriented):</a:t>
            </a:r>
            <a:r>
              <a:rPr lang="en-US" sz="1550" dirty="0">
                <a:solidFill>
                  <a:srgbClr val="273564"/>
                </a:solidFill>
                <a:latin typeface="Calibri"/>
                <a:ea typeface="Calibri"/>
                <a:cs typeface="Calibri"/>
              </a:rPr>
              <a:t> Review this health center operational dashboard and identify trends that could indicate operational risks, including rising no-show rates, provider productivity changes, or revenue cycle delays. Summarize the top 3 insights leadership should review and suggest possible causes to investigate.</a:t>
            </a:r>
          </a:p>
          <a:p>
            <a:endParaRPr lang="en-US" sz="1550" b="1" dirty="0">
              <a:solidFill>
                <a:srgbClr val="273564"/>
              </a:solidFill>
              <a:latin typeface="Calibri"/>
              <a:ea typeface="Calibri"/>
              <a:cs typeface="Calibri"/>
            </a:endParaRPr>
          </a:p>
          <a:p>
            <a:r>
              <a:rPr lang="en-US" sz="1550" dirty="0">
                <a:solidFill>
                  <a:srgbClr val="273564"/>
                </a:solidFill>
                <a:latin typeface="Calibri"/>
                <a:ea typeface="Calibri"/>
                <a:cs typeface="Calibri"/>
              </a:rPr>
              <a:t>Why this works:</a:t>
            </a:r>
          </a:p>
          <a:p>
            <a:pPr marL="742950" lvl="1" indent="-285750">
              <a:buFont typeface="Arial" panose="020B0604020202020204" pitchFamily="34" charset="0"/>
              <a:buChar char="•"/>
            </a:pPr>
            <a:r>
              <a:rPr lang="en-US" sz="1550" dirty="0">
                <a:solidFill>
                  <a:srgbClr val="273564"/>
                </a:solidFill>
                <a:latin typeface="Calibri"/>
                <a:ea typeface="Calibri"/>
                <a:cs typeface="Calibri"/>
              </a:rPr>
              <a:t>Defines the data source</a:t>
            </a:r>
          </a:p>
          <a:p>
            <a:pPr marL="742950" lvl="1" indent="-285750">
              <a:buFont typeface="Arial" panose="020B0604020202020204" pitchFamily="34" charset="0"/>
              <a:buChar char="•"/>
            </a:pPr>
            <a:r>
              <a:rPr lang="en-US" sz="1550" dirty="0">
                <a:solidFill>
                  <a:srgbClr val="273564"/>
                </a:solidFill>
                <a:latin typeface="Calibri"/>
                <a:ea typeface="Calibri"/>
                <a:cs typeface="Calibri"/>
              </a:rPr>
              <a:t>Specifies what to look for</a:t>
            </a:r>
          </a:p>
          <a:p>
            <a:pPr marL="742950" lvl="1" indent="-285750">
              <a:buFont typeface="Arial" panose="020B0604020202020204" pitchFamily="34" charset="0"/>
              <a:buChar char="•"/>
            </a:pPr>
            <a:r>
              <a:rPr lang="en-US" sz="1550" dirty="0">
                <a:solidFill>
                  <a:srgbClr val="273564"/>
                </a:solidFill>
                <a:latin typeface="Calibri"/>
                <a:ea typeface="Calibri"/>
                <a:cs typeface="Calibri"/>
              </a:rPr>
              <a:t>Identifies the audience (leadership)</a:t>
            </a:r>
          </a:p>
          <a:p>
            <a:pPr marL="742950" lvl="1" indent="-285750">
              <a:buFont typeface="Arial" panose="020B0604020202020204" pitchFamily="34" charset="0"/>
              <a:buChar char="•"/>
            </a:pPr>
            <a:r>
              <a:rPr lang="en-US" sz="1550" dirty="0">
                <a:solidFill>
                  <a:srgbClr val="273564"/>
                </a:solidFill>
                <a:latin typeface="Calibri"/>
                <a:ea typeface="Calibri"/>
                <a:cs typeface="Calibri"/>
              </a:rPr>
              <a:t>Requests actionable insight</a:t>
            </a:r>
          </a:p>
          <a:p>
            <a:endParaRPr lang="en-US" sz="1550" dirty="0">
              <a:solidFill>
                <a:srgbClr val="273564"/>
              </a:solidFill>
              <a:latin typeface="Calibri"/>
              <a:ea typeface="Calibri"/>
              <a:cs typeface="Calibri"/>
            </a:endParaRPr>
          </a:p>
          <a:p>
            <a:endParaRPr lang="en-US" sz="1550" b="1" dirty="0">
              <a:solidFill>
                <a:srgbClr val="273564"/>
              </a:solidFill>
              <a:latin typeface="Calibri"/>
              <a:ea typeface="Calibri"/>
              <a:cs typeface="Calibri"/>
            </a:endParaRPr>
          </a:p>
        </p:txBody>
      </p:sp>
      <p:pic>
        <p:nvPicPr>
          <p:cNvPr id="6" name="Picture 5">
            <a:extLst>
              <a:ext uri="{FF2B5EF4-FFF2-40B4-BE49-F238E27FC236}">
                <a16:creationId xmlns:a16="http://schemas.microsoft.com/office/drawing/2014/main" id="{A4F81329-B716-019A-9168-E1A250F8E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1416" y="2884665"/>
            <a:ext cx="5539979" cy="3693319"/>
          </a:xfrm>
          <a:prstGeom prst="rect">
            <a:avLst/>
          </a:prstGeom>
        </p:spPr>
      </p:pic>
    </p:spTree>
    <p:extLst>
      <p:ext uri="{BB962C8B-B14F-4D97-AF65-F5344CB8AC3E}">
        <p14:creationId xmlns:p14="http://schemas.microsoft.com/office/powerpoint/2010/main" val="3677624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C6DFFE-6B43-3FF3-3496-CE2ECCAB0889}"/>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8F10062E-A402-91E9-530E-20BC73008C4E}"/>
              </a:ext>
            </a:extLst>
          </p:cNvPr>
          <p:cNvSpPr>
            <a:spLocks noGrp="1"/>
          </p:cNvSpPr>
          <p:nvPr>
            <p:ph sz="half" idx="1"/>
          </p:nvPr>
        </p:nvSpPr>
        <p:spPr>
          <a:xfrm>
            <a:off x="495300" y="4745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Use Case: Interpreting Quality Reports</a:t>
            </a:r>
            <a:endParaRPr lang="en-US">
              <a:latin typeface="Calibri"/>
              <a:ea typeface="Calibri"/>
              <a:cs typeface="Calibri"/>
            </a:endParaRPr>
          </a:p>
        </p:txBody>
      </p:sp>
      <p:sp>
        <p:nvSpPr>
          <p:cNvPr id="4" name="TextBox 3">
            <a:extLst>
              <a:ext uri="{FF2B5EF4-FFF2-40B4-BE49-F238E27FC236}">
                <a16:creationId xmlns:a16="http://schemas.microsoft.com/office/drawing/2014/main" id="{9BF59F8E-E31D-01C0-6D78-97F3EEF9E576}"/>
              </a:ext>
            </a:extLst>
          </p:cNvPr>
          <p:cNvSpPr txBox="1"/>
          <p:nvPr/>
        </p:nvSpPr>
        <p:spPr>
          <a:xfrm>
            <a:off x="998922" y="1456668"/>
            <a:ext cx="8644545" cy="4524315"/>
          </a:xfrm>
          <a:prstGeom prst="rect">
            <a:avLst/>
          </a:prstGeom>
          <a:noFill/>
        </p:spPr>
        <p:txBody>
          <a:bodyPr wrap="square" lIns="91440" tIns="45720" rIns="91440" bIns="45720" anchor="t">
            <a:spAutoFit/>
          </a:bodyPr>
          <a:lstStyle/>
          <a:p>
            <a:pPr>
              <a:buNone/>
            </a:pPr>
            <a:r>
              <a:rPr lang="en-US" sz="2400" b="1" dirty="0">
                <a:solidFill>
                  <a:srgbClr val="273564"/>
                </a:solidFill>
                <a:latin typeface="Calibri"/>
                <a:ea typeface="Calibri"/>
                <a:cs typeface="Calibri"/>
              </a:rPr>
              <a:t>Example:  </a:t>
            </a:r>
            <a:r>
              <a:rPr lang="en-US" sz="2400" dirty="0">
                <a:solidFill>
                  <a:srgbClr val="273564"/>
                </a:solidFill>
                <a:latin typeface="Calibri"/>
                <a:ea typeface="Calibri"/>
                <a:cs typeface="Calibri"/>
              </a:rPr>
              <a:t>A quality director receives a large UDS report.</a:t>
            </a:r>
          </a:p>
          <a:p>
            <a:pPr>
              <a:buNone/>
            </a:pPr>
            <a:endParaRPr lang="en-US" sz="2400" b="1" dirty="0">
              <a:solidFill>
                <a:srgbClr val="273564"/>
              </a:solidFill>
              <a:latin typeface="Calibri"/>
              <a:ea typeface="Calibri"/>
              <a:cs typeface="Calibri"/>
            </a:endParaRPr>
          </a:p>
          <a:p>
            <a:pPr>
              <a:buNone/>
            </a:pPr>
            <a:r>
              <a:rPr lang="en-US" sz="2400" b="1" dirty="0">
                <a:solidFill>
                  <a:srgbClr val="273564"/>
                </a:solidFill>
                <a:latin typeface="Calibri"/>
                <a:ea typeface="Calibri"/>
                <a:cs typeface="Calibri"/>
              </a:rPr>
              <a:t>AI Can:</a:t>
            </a:r>
            <a:endParaRPr lang="en-US" sz="2400" dirty="0">
              <a:solidFill>
                <a:srgbClr val="273564"/>
              </a:solidFill>
              <a:latin typeface="Calibri"/>
              <a:ea typeface="Calibri"/>
              <a:cs typeface="Calibri"/>
            </a:endParaRPr>
          </a:p>
          <a:p>
            <a:pPr marL="800100" lvl="1" indent="-342900">
              <a:buFont typeface="Arial" panose="020B0604020202020204" pitchFamily="34" charset="0"/>
              <a:buChar char="•"/>
            </a:pPr>
            <a:r>
              <a:rPr lang="en-US" sz="2400" dirty="0">
                <a:solidFill>
                  <a:srgbClr val="273564"/>
                </a:solidFill>
                <a:latin typeface="Calibri"/>
                <a:ea typeface="Calibri"/>
                <a:cs typeface="Calibri"/>
              </a:rPr>
              <a:t>Summarize key trends</a:t>
            </a:r>
          </a:p>
          <a:p>
            <a:pPr marL="800100" lvl="1" indent="-342900">
              <a:buFont typeface="Arial" panose="020B0604020202020204" pitchFamily="34" charset="0"/>
              <a:buChar char="•"/>
            </a:pPr>
            <a:r>
              <a:rPr lang="en-US" sz="2400" dirty="0">
                <a:solidFill>
                  <a:srgbClr val="273564"/>
                </a:solidFill>
                <a:latin typeface="Calibri"/>
                <a:ea typeface="Calibri"/>
                <a:cs typeface="Calibri"/>
              </a:rPr>
              <a:t>Identify declining measures</a:t>
            </a:r>
          </a:p>
          <a:p>
            <a:pPr marL="800100" lvl="1" indent="-342900">
              <a:buFont typeface="Arial" panose="020B0604020202020204" pitchFamily="34" charset="0"/>
              <a:buChar char="•"/>
            </a:pPr>
            <a:r>
              <a:rPr lang="en-US" sz="2400" dirty="0">
                <a:solidFill>
                  <a:srgbClr val="273564"/>
                </a:solidFill>
                <a:latin typeface="Calibri"/>
                <a:ea typeface="Calibri"/>
                <a:cs typeface="Calibri"/>
              </a:rPr>
              <a:t>Highlight clinic variations</a:t>
            </a:r>
          </a:p>
          <a:p>
            <a:pPr marL="800100" lvl="1" indent="-342900">
              <a:buFont typeface="Arial" panose="020B0604020202020204" pitchFamily="34" charset="0"/>
              <a:buChar char="•"/>
            </a:pPr>
            <a:r>
              <a:rPr lang="en-US" sz="2400" dirty="0">
                <a:solidFill>
                  <a:srgbClr val="273564"/>
                </a:solidFill>
                <a:latin typeface="Calibri"/>
                <a:ea typeface="Calibri"/>
                <a:cs typeface="Calibri"/>
              </a:rPr>
              <a:t>Suggest areas for investigation</a:t>
            </a:r>
          </a:p>
          <a:p>
            <a:pPr marL="403225" lvl="1"/>
            <a:endParaRPr lang="en-US" sz="2400" b="1" dirty="0">
              <a:solidFill>
                <a:srgbClr val="273564"/>
              </a:solidFill>
              <a:latin typeface="Calibri"/>
              <a:ea typeface="Calibri"/>
              <a:cs typeface="Calibri"/>
            </a:endParaRPr>
          </a:p>
          <a:p>
            <a:r>
              <a:rPr lang="en-US" sz="2400" b="1" dirty="0">
                <a:solidFill>
                  <a:srgbClr val="273564"/>
                </a:solidFill>
                <a:latin typeface="Calibri"/>
                <a:ea typeface="Calibri"/>
                <a:cs typeface="Calibri"/>
              </a:rPr>
              <a:t>Example Prompt:  </a:t>
            </a:r>
            <a:r>
              <a:rPr lang="en-US" sz="2400" dirty="0">
                <a:solidFill>
                  <a:srgbClr val="273564"/>
                </a:solidFill>
                <a:latin typeface="Calibri"/>
                <a:ea typeface="Calibri"/>
                <a:cs typeface="Calibri"/>
              </a:rPr>
              <a:t>Review this UDS performance report and summarize the top 5 areas where performance declined compared to last year.</a:t>
            </a:r>
          </a:p>
          <a:p>
            <a:pPr marL="800100" lvl="1" indent="-342900">
              <a:buFont typeface="Arial" panose="020B0604020202020204" pitchFamily="34" charset="0"/>
              <a:buChar char="•"/>
            </a:pPr>
            <a:endParaRPr lang="en-US" sz="2400" dirty="0">
              <a:solidFill>
                <a:srgbClr val="273564"/>
              </a:solidFill>
              <a:latin typeface="Calibri"/>
              <a:ea typeface="Calibri"/>
              <a:cs typeface="Calibri"/>
            </a:endParaRPr>
          </a:p>
        </p:txBody>
      </p:sp>
      <p:pic>
        <p:nvPicPr>
          <p:cNvPr id="6" name="Graphic 5" descr="Document with solid fill">
            <a:extLst>
              <a:ext uri="{FF2B5EF4-FFF2-40B4-BE49-F238E27FC236}">
                <a16:creationId xmlns:a16="http://schemas.microsoft.com/office/drawing/2014/main" id="{EA0BCDE1-0588-439A-43FA-73345A9BC9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101746" y="1792335"/>
            <a:ext cx="2590800" cy="2590800"/>
          </a:xfrm>
          <a:prstGeom prst="rect">
            <a:avLst/>
          </a:prstGeom>
        </p:spPr>
      </p:pic>
    </p:spTree>
    <p:extLst>
      <p:ext uri="{BB962C8B-B14F-4D97-AF65-F5344CB8AC3E}">
        <p14:creationId xmlns:p14="http://schemas.microsoft.com/office/powerpoint/2010/main" val="517247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6C70E8-C136-5F8B-91C6-7174B2114C91}"/>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969BAB16-7426-307A-1AD7-797426BC2644}"/>
              </a:ext>
            </a:extLst>
          </p:cNvPr>
          <p:cNvSpPr>
            <a:spLocks noGrp="1"/>
          </p:cNvSpPr>
          <p:nvPr>
            <p:ph sz="half" idx="1"/>
          </p:nvPr>
        </p:nvSpPr>
        <p:spPr>
          <a:xfrm>
            <a:off x="622300" y="3856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Use Case: Identifying Operational Risks</a:t>
            </a:r>
            <a:endParaRPr lang="en-US">
              <a:latin typeface="Calibri"/>
              <a:ea typeface="Calibri"/>
              <a:cs typeface="Calibri"/>
            </a:endParaRPr>
          </a:p>
        </p:txBody>
      </p:sp>
      <p:sp>
        <p:nvSpPr>
          <p:cNvPr id="4" name="TextBox 3">
            <a:extLst>
              <a:ext uri="{FF2B5EF4-FFF2-40B4-BE49-F238E27FC236}">
                <a16:creationId xmlns:a16="http://schemas.microsoft.com/office/drawing/2014/main" id="{7641B701-6D26-DCB0-8635-A6DDD3046931}"/>
              </a:ext>
            </a:extLst>
          </p:cNvPr>
          <p:cNvSpPr txBox="1"/>
          <p:nvPr/>
        </p:nvSpPr>
        <p:spPr>
          <a:xfrm>
            <a:off x="829087" y="1480447"/>
            <a:ext cx="8644545" cy="4154984"/>
          </a:xfrm>
          <a:prstGeom prst="rect">
            <a:avLst/>
          </a:prstGeom>
          <a:noFill/>
        </p:spPr>
        <p:txBody>
          <a:bodyPr wrap="square" lIns="91440" tIns="45720" rIns="91440" bIns="45720" anchor="t">
            <a:spAutoFit/>
          </a:bodyPr>
          <a:lstStyle/>
          <a:p>
            <a:pPr>
              <a:buNone/>
            </a:pPr>
            <a:r>
              <a:rPr lang="en-US" sz="2400" b="1" dirty="0">
                <a:solidFill>
                  <a:srgbClr val="273564"/>
                </a:solidFill>
                <a:latin typeface="Calibri"/>
                <a:ea typeface="Calibri"/>
                <a:cs typeface="Calibri"/>
              </a:rPr>
              <a:t>AI can help identify patterns such as:</a:t>
            </a:r>
            <a:endParaRPr lang="en-US" sz="2400" dirty="0">
              <a:solidFill>
                <a:srgbClr val="273564"/>
              </a:solidFill>
              <a:latin typeface="Calibri"/>
              <a:ea typeface="Calibri"/>
              <a:cs typeface="Calibri"/>
            </a:endParaRPr>
          </a:p>
          <a:p>
            <a:pPr marL="800100" lvl="1" indent="-342900">
              <a:buFont typeface="Arial" panose="020B0604020202020204" pitchFamily="34" charset="0"/>
              <a:buChar char="•"/>
            </a:pPr>
            <a:r>
              <a:rPr lang="en-US" sz="2400" dirty="0">
                <a:solidFill>
                  <a:srgbClr val="273564"/>
                </a:solidFill>
                <a:latin typeface="Calibri"/>
                <a:ea typeface="Calibri"/>
                <a:cs typeface="Calibri"/>
              </a:rPr>
              <a:t>Rising no-show rates</a:t>
            </a:r>
          </a:p>
          <a:p>
            <a:pPr marL="800100" lvl="1" indent="-342900">
              <a:buFont typeface="Arial" panose="020B0604020202020204" pitchFamily="34" charset="0"/>
              <a:buChar char="•"/>
            </a:pPr>
            <a:r>
              <a:rPr lang="en-US" sz="2400" dirty="0">
                <a:solidFill>
                  <a:srgbClr val="273564"/>
                </a:solidFill>
                <a:latin typeface="Calibri"/>
                <a:ea typeface="Calibri"/>
                <a:cs typeface="Calibri"/>
              </a:rPr>
              <a:t>Productivity changes</a:t>
            </a:r>
          </a:p>
          <a:p>
            <a:pPr marL="800100" lvl="1" indent="-342900">
              <a:buFont typeface="Arial" panose="020B0604020202020204" pitchFamily="34" charset="0"/>
              <a:buChar char="•"/>
            </a:pPr>
            <a:r>
              <a:rPr lang="en-US" sz="2400" dirty="0">
                <a:solidFill>
                  <a:srgbClr val="273564"/>
                </a:solidFill>
                <a:latin typeface="Calibri"/>
                <a:ea typeface="Calibri"/>
                <a:cs typeface="Calibri"/>
              </a:rPr>
              <a:t>Revenue cycle delays</a:t>
            </a:r>
          </a:p>
          <a:p>
            <a:pPr marL="800100" lvl="1" indent="-342900">
              <a:buFont typeface="Arial" panose="020B0604020202020204" pitchFamily="34" charset="0"/>
              <a:buChar char="•"/>
            </a:pPr>
            <a:r>
              <a:rPr lang="en-US" sz="2400" dirty="0">
                <a:solidFill>
                  <a:srgbClr val="273564"/>
                </a:solidFill>
                <a:latin typeface="Calibri"/>
                <a:ea typeface="Calibri"/>
                <a:cs typeface="Calibri"/>
              </a:rPr>
              <a:t>Access challenges</a:t>
            </a:r>
          </a:p>
          <a:p>
            <a:pPr marL="403225" lvl="1"/>
            <a:endParaRPr lang="en-US" sz="2400" b="1" dirty="0">
              <a:solidFill>
                <a:srgbClr val="273564"/>
              </a:solidFill>
              <a:latin typeface="Calibri"/>
              <a:ea typeface="Calibri"/>
              <a:cs typeface="Calibri"/>
            </a:endParaRPr>
          </a:p>
          <a:p>
            <a:r>
              <a:rPr lang="en-US" sz="2400" b="1" dirty="0">
                <a:solidFill>
                  <a:srgbClr val="273564"/>
                </a:solidFill>
                <a:latin typeface="Calibri"/>
                <a:ea typeface="Calibri"/>
                <a:cs typeface="Calibri"/>
              </a:rPr>
              <a:t>Example Prompt:  </a:t>
            </a:r>
            <a:r>
              <a:rPr lang="en-US" sz="2400" dirty="0">
                <a:solidFill>
                  <a:srgbClr val="273564"/>
                </a:solidFill>
                <a:latin typeface="Calibri"/>
                <a:ea typeface="Calibri"/>
                <a:cs typeface="Calibri"/>
              </a:rPr>
              <a:t>Analyze this health center operations report and identify trends that may indicate operational risks such as rising no-show rates, productivity changes, revenue cycle delays, or access challenges. Summarize the key issues and recommend areas leadership should investigate.</a:t>
            </a:r>
          </a:p>
        </p:txBody>
      </p:sp>
      <p:pic>
        <p:nvPicPr>
          <p:cNvPr id="6" name="Graphic 5" descr="Scatterplot with solid fill">
            <a:extLst>
              <a:ext uri="{FF2B5EF4-FFF2-40B4-BE49-F238E27FC236}">
                <a16:creationId xmlns:a16="http://schemas.microsoft.com/office/drawing/2014/main" id="{7B4DBB10-BBC8-D1E8-6EF2-B377648C48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53588" y="4250893"/>
            <a:ext cx="2471618" cy="2471618"/>
          </a:xfrm>
          <a:prstGeom prst="rect">
            <a:avLst/>
          </a:prstGeom>
        </p:spPr>
      </p:pic>
    </p:spTree>
    <p:extLst>
      <p:ext uri="{BB962C8B-B14F-4D97-AF65-F5344CB8AC3E}">
        <p14:creationId xmlns:p14="http://schemas.microsoft.com/office/powerpoint/2010/main" val="66153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B5082C-AA27-C8A2-3317-84465D0B3E8F}"/>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F91B1A8B-4CD2-3161-BACF-EF76063D4B8C}"/>
              </a:ext>
            </a:extLst>
          </p:cNvPr>
          <p:cNvSpPr>
            <a:spLocks noGrp="1"/>
          </p:cNvSpPr>
          <p:nvPr>
            <p:ph sz="half" idx="1"/>
          </p:nvPr>
        </p:nvSpPr>
        <p:spPr>
          <a:xfrm>
            <a:off x="590550" y="1824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Use Case: Translating Data for Leadership</a:t>
            </a:r>
            <a:endParaRPr lang="en-US">
              <a:latin typeface="Calibri"/>
              <a:ea typeface="Calibri"/>
              <a:cs typeface="Calibri"/>
            </a:endParaRPr>
          </a:p>
        </p:txBody>
      </p:sp>
      <p:sp>
        <p:nvSpPr>
          <p:cNvPr id="4" name="TextBox 3">
            <a:extLst>
              <a:ext uri="{FF2B5EF4-FFF2-40B4-BE49-F238E27FC236}">
                <a16:creationId xmlns:a16="http://schemas.microsoft.com/office/drawing/2014/main" id="{62C5AB6F-0D86-973B-2884-FC7CE710E3C4}"/>
              </a:ext>
            </a:extLst>
          </p:cNvPr>
          <p:cNvSpPr txBox="1"/>
          <p:nvPr/>
        </p:nvSpPr>
        <p:spPr>
          <a:xfrm>
            <a:off x="986327" y="831374"/>
            <a:ext cx="8644545" cy="5632311"/>
          </a:xfrm>
          <a:prstGeom prst="rect">
            <a:avLst/>
          </a:prstGeom>
          <a:noFill/>
        </p:spPr>
        <p:txBody>
          <a:bodyPr wrap="square" lIns="91440" tIns="45720" rIns="91440" bIns="45720" anchor="t">
            <a:spAutoFit/>
          </a:bodyPr>
          <a:lstStyle/>
          <a:p>
            <a:pPr>
              <a:buNone/>
            </a:pPr>
            <a:r>
              <a:rPr lang="en-US" sz="2000" b="1" dirty="0">
                <a:solidFill>
                  <a:srgbClr val="273564"/>
                </a:solidFill>
                <a:latin typeface="Calibri"/>
                <a:ea typeface="Calibri"/>
                <a:cs typeface="Calibri"/>
              </a:rPr>
              <a:t>AI can help teams translate complex reports into:</a:t>
            </a:r>
            <a:endParaRPr lang="en-US" sz="2000" dirty="0">
              <a:solidFill>
                <a:srgbClr val="273564"/>
              </a:solidFill>
              <a:latin typeface="Calibri"/>
              <a:ea typeface="Calibri"/>
              <a:cs typeface="Calibri"/>
            </a:endParaRPr>
          </a:p>
          <a:p>
            <a:pPr marL="800100" lvl="1" indent="-342900">
              <a:buFont typeface="Arial" panose="020B0604020202020204" pitchFamily="34" charset="0"/>
              <a:buChar char="•"/>
            </a:pPr>
            <a:r>
              <a:rPr lang="en-US" sz="2000" dirty="0">
                <a:solidFill>
                  <a:srgbClr val="273564"/>
                </a:solidFill>
                <a:latin typeface="Calibri"/>
                <a:ea typeface="Calibri"/>
                <a:cs typeface="Calibri"/>
              </a:rPr>
              <a:t>Board summaries</a:t>
            </a:r>
          </a:p>
          <a:p>
            <a:pPr marL="800100" lvl="1" indent="-342900">
              <a:buFont typeface="Arial" panose="020B0604020202020204" pitchFamily="34" charset="0"/>
              <a:buChar char="•"/>
            </a:pPr>
            <a:r>
              <a:rPr lang="en-US" sz="2000" dirty="0">
                <a:solidFill>
                  <a:srgbClr val="273564"/>
                </a:solidFill>
                <a:latin typeface="Calibri"/>
                <a:ea typeface="Calibri"/>
                <a:cs typeface="Calibri"/>
              </a:rPr>
              <a:t>Leadership briefings</a:t>
            </a:r>
          </a:p>
          <a:p>
            <a:pPr marL="800100" lvl="1" indent="-342900">
              <a:buFont typeface="Arial" panose="020B0604020202020204" pitchFamily="34" charset="0"/>
              <a:buChar char="•"/>
            </a:pPr>
            <a:r>
              <a:rPr lang="en-US" sz="2000" dirty="0">
                <a:solidFill>
                  <a:srgbClr val="273564"/>
                </a:solidFill>
                <a:latin typeface="Calibri"/>
                <a:ea typeface="Calibri"/>
                <a:cs typeface="Calibri"/>
              </a:rPr>
              <a:t>Operational insights</a:t>
            </a:r>
          </a:p>
          <a:p>
            <a:pPr marL="800100" lvl="1" indent="-342900">
              <a:buFont typeface="Arial" panose="020B0604020202020204" pitchFamily="34" charset="0"/>
              <a:buChar char="•"/>
            </a:pPr>
            <a:r>
              <a:rPr lang="en-US" sz="2000" dirty="0">
                <a:solidFill>
                  <a:srgbClr val="273564"/>
                </a:solidFill>
                <a:latin typeface="Calibri"/>
                <a:ea typeface="Calibri"/>
                <a:cs typeface="Calibri"/>
              </a:rPr>
              <a:t>Quality improvement priorities</a:t>
            </a:r>
          </a:p>
          <a:p>
            <a:pPr marL="403225" lvl="1"/>
            <a:endParaRPr lang="en-US" sz="2000" b="1" dirty="0">
              <a:solidFill>
                <a:srgbClr val="273564"/>
              </a:solidFill>
              <a:latin typeface="Calibri"/>
              <a:ea typeface="Calibri"/>
              <a:cs typeface="Calibri"/>
            </a:endParaRPr>
          </a:p>
          <a:p>
            <a:r>
              <a:rPr lang="en-US" sz="2000" b="1" dirty="0">
                <a:solidFill>
                  <a:srgbClr val="273564"/>
                </a:solidFill>
                <a:latin typeface="Calibri"/>
                <a:ea typeface="Calibri"/>
                <a:cs typeface="Calibri"/>
              </a:rPr>
              <a:t>Example Prompt:  </a:t>
            </a:r>
            <a:r>
              <a:rPr lang="en-US" sz="2000" dirty="0">
                <a:solidFill>
                  <a:srgbClr val="273564"/>
                </a:solidFill>
                <a:latin typeface="Calibri"/>
                <a:ea typeface="Calibri"/>
                <a:cs typeface="Calibri"/>
              </a:rPr>
              <a:t>Review the following health center operational and quality report and translate the key findings into a clear summary appropriate for executive leadership. Highlight the most important trends, potential operational risks, and areas that may require leadership attention. Present the information in plain language and focus on insights that support decision-making.</a:t>
            </a:r>
          </a:p>
          <a:p>
            <a:endParaRPr lang="en-US" sz="2000" dirty="0">
              <a:solidFill>
                <a:srgbClr val="273564"/>
              </a:solidFill>
              <a:latin typeface="Calibri"/>
              <a:ea typeface="Calibri"/>
              <a:cs typeface="Calibri"/>
            </a:endParaRPr>
          </a:p>
          <a:p>
            <a:r>
              <a:rPr lang="en-US" sz="2000" b="1" dirty="0">
                <a:solidFill>
                  <a:srgbClr val="273564"/>
                </a:solidFill>
                <a:latin typeface="Calibri"/>
                <a:ea typeface="Calibri"/>
                <a:cs typeface="Calibri"/>
              </a:rPr>
              <a:t>Example Prompt – Creating a Board Summary:</a:t>
            </a:r>
            <a:r>
              <a:rPr lang="en-US" sz="2000" dirty="0">
                <a:solidFill>
                  <a:srgbClr val="273564"/>
                </a:solidFill>
                <a:latin typeface="Calibri"/>
                <a:ea typeface="Calibri"/>
                <a:cs typeface="Calibri"/>
              </a:rPr>
              <a:t> Review this quality and operational dashboard and prepare a short summary appropriate for a health center board of directors. Focus on the most important performance trends, any areas of concern, and key improvements since the previous reporting period. Avoid technical language and clearly explain what the data means for the organization.</a:t>
            </a:r>
          </a:p>
        </p:txBody>
      </p:sp>
      <p:pic>
        <p:nvPicPr>
          <p:cNvPr id="6" name="Graphic 5" descr="Presentation with checklist with solid fill">
            <a:extLst>
              <a:ext uri="{FF2B5EF4-FFF2-40B4-BE49-F238E27FC236}">
                <a16:creationId xmlns:a16="http://schemas.microsoft.com/office/drawing/2014/main" id="{597D6EFA-B869-E630-3C36-CBE4508FA33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85833" y="4710097"/>
            <a:ext cx="2039344" cy="2039344"/>
          </a:xfrm>
          <a:prstGeom prst="rect">
            <a:avLst/>
          </a:prstGeom>
        </p:spPr>
      </p:pic>
    </p:spTree>
    <p:extLst>
      <p:ext uri="{BB962C8B-B14F-4D97-AF65-F5344CB8AC3E}">
        <p14:creationId xmlns:p14="http://schemas.microsoft.com/office/powerpoint/2010/main" val="2388640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771FCC-50F4-D28E-C5FA-0B4EB4F6A887}"/>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E54ABD6D-6A79-1CEF-2109-861E696D43E7}"/>
              </a:ext>
            </a:extLst>
          </p:cNvPr>
          <p:cNvSpPr>
            <a:spLocks noGrp="1"/>
          </p:cNvSpPr>
          <p:nvPr>
            <p:ph sz="half" idx="1"/>
          </p:nvPr>
        </p:nvSpPr>
        <p:spPr>
          <a:xfrm>
            <a:off x="508000" y="11258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Use Case: Supporting Root Cause Analysis</a:t>
            </a:r>
            <a:endParaRPr lang="en-US">
              <a:latin typeface="Calibri"/>
              <a:ea typeface="Calibri"/>
              <a:cs typeface="Calibri"/>
            </a:endParaRPr>
          </a:p>
        </p:txBody>
      </p:sp>
      <p:sp>
        <p:nvSpPr>
          <p:cNvPr id="4" name="TextBox 3">
            <a:extLst>
              <a:ext uri="{FF2B5EF4-FFF2-40B4-BE49-F238E27FC236}">
                <a16:creationId xmlns:a16="http://schemas.microsoft.com/office/drawing/2014/main" id="{D4C42E29-F81E-1BB8-5959-29A980683BEB}"/>
              </a:ext>
            </a:extLst>
          </p:cNvPr>
          <p:cNvSpPr txBox="1"/>
          <p:nvPr/>
        </p:nvSpPr>
        <p:spPr>
          <a:xfrm>
            <a:off x="1443527" y="808486"/>
            <a:ext cx="8644545" cy="5632311"/>
          </a:xfrm>
          <a:prstGeom prst="rect">
            <a:avLst/>
          </a:prstGeom>
          <a:noFill/>
        </p:spPr>
        <p:txBody>
          <a:bodyPr wrap="square" lIns="91440" tIns="45720" rIns="91440" bIns="45720" anchor="t">
            <a:spAutoFit/>
          </a:bodyPr>
          <a:lstStyle/>
          <a:p>
            <a:pPr>
              <a:buNone/>
            </a:pPr>
            <a:r>
              <a:rPr lang="en-US" sz="2000" dirty="0">
                <a:solidFill>
                  <a:srgbClr val="273564"/>
                </a:solidFill>
                <a:latin typeface="Calibri"/>
                <a:ea typeface="Calibri"/>
                <a:cs typeface="Calibri"/>
              </a:rPr>
              <a:t>Quality teams often ask – why did this measure decline?</a:t>
            </a:r>
          </a:p>
          <a:p>
            <a:pPr marL="403225" lvl="1"/>
            <a:endParaRPr lang="en-US" sz="2000" b="1" dirty="0">
              <a:solidFill>
                <a:srgbClr val="273564"/>
              </a:solidFill>
              <a:latin typeface="Calibri"/>
              <a:ea typeface="Calibri"/>
              <a:cs typeface="Calibri"/>
            </a:endParaRPr>
          </a:p>
          <a:p>
            <a:r>
              <a:rPr lang="en-US" sz="2000" b="1" dirty="0">
                <a:solidFill>
                  <a:srgbClr val="273564"/>
                </a:solidFill>
                <a:latin typeface="Calibri"/>
                <a:ea typeface="Calibri"/>
                <a:cs typeface="Calibri"/>
              </a:rPr>
              <a:t>Example Prompt 1:  </a:t>
            </a:r>
            <a:r>
              <a:rPr lang="en-US" sz="2000" dirty="0">
                <a:solidFill>
                  <a:srgbClr val="273564"/>
                </a:solidFill>
                <a:latin typeface="Calibri"/>
                <a:ea typeface="Calibri"/>
                <a:cs typeface="Calibri"/>
              </a:rPr>
              <a:t>Review the following quality performance data and identify trends that may explain why this measure declined compared to previous reporting periods. Highlight any patterns related to patient access, care delivery processes, documentation practices, or data capture that may be contributing factors.</a:t>
            </a:r>
          </a:p>
          <a:p>
            <a:endParaRPr lang="en-US" sz="2000" dirty="0">
              <a:solidFill>
                <a:srgbClr val="273564"/>
              </a:solidFill>
              <a:latin typeface="Calibri"/>
              <a:ea typeface="Calibri"/>
              <a:cs typeface="Calibri"/>
            </a:endParaRPr>
          </a:p>
          <a:p>
            <a:r>
              <a:rPr lang="en-US" sz="2000" b="1" dirty="0">
                <a:solidFill>
                  <a:srgbClr val="273564"/>
                </a:solidFill>
                <a:latin typeface="Calibri"/>
                <a:ea typeface="Calibri"/>
                <a:cs typeface="Calibri"/>
              </a:rPr>
              <a:t>Example Prompt 2:  </a:t>
            </a:r>
            <a:r>
              <a:rPr lang="en-US" sz="2000" dirty="0">
                <a:solidFill>
                  <a:srgbClr val="273564"/>
                </a:solidFill>
                <a:latin typeface="Calibri"/>
                <a:ea typeface="Calibri"/>
                <a:cs typeface="Calibri"/>
              </a:rPr>
              <a:t>Analyze this health center quality dashboard and suggest possible operational, clinical, or documentation factors that could contribute to the decline in this measure. Identify areas where additional investigation or data review may be needed.</a:t>
            </a:r>
          </a:p>
          <a:p>
            <a:endParaRPr lang="en-US" sz="2000" dirty="0">
              <a:solidFill>
                <a:srgbClr val="273564"/>
              </a:solidFill>
              <a:latin typeface="Calibri"/>
              <a:ea typeface="Calibri"/>
              <a:cs typeface="Calibri"/>
            </a:endParaRPr>
          </a:p>
          <a:p>
            <a:r>
              <a:rPr lang="en-US" sz="2000" b="1" dirty="0">
                <a:solidFill>
                  <a:srgbClr val="273564"/>
                </a:solidFill>
                <a:latin typeface="Calibri"/>
                <a:ea typeface="Calibri"/>
                <a:cs typeface="Calibri"/>
              </a:rPr>
              <a:t>Example Prompt 3:  </a:t>
            </a:r>
            <a:r>
              <a:rPr lang="en-US" sz="2000" dirty="0">
                <a:solidFill>
                  <a:srgbClr val="273564"/>
                </a:solidFill>
                <a:latin typeface="Calibri"/>
                <a:ea typeface="Calibri"/>
                <a:cs typeface="Calibri"/>
              </a:rPr>
              <a:t>Based on this dataset for [measure name], identify potential root causes that could explain the decline in performance. Consider factors such as patient access barriers, staffing changes, workflow issues, documentation practices, and population health trends.</a:t>
            </a:r>
          </a:p>
          <a:p>
            <a:endParaRPr lang="en-US" sz="2000" dirty="0">
              <a:solidFill>
                <a:srgbClr val="273564"/>
              </a:solidFill>
              <a:latin typeface="Calibri"/>
              <a:ea typeface="Calibri"/>
              <a:cs typeface="Calibri"/>
            </a:endParaRPr>
          </a:p>
        </p:txBody>
      </p:sp>
    </p:spTree>
    <p:extLst>
      <p:ext uri="{BB962C8B-B14F-4D97-AF65-F5344CB8AC3E}">
        <p14:creationId xmlns:p14="http://schemas.microsoft.com/office/powerpoint/2010/main" val="12786569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85B6B4-48EF-73F2-79F1-41C9225AC7ED}"/>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44C7B31A-BC9E-0049-D358-BE6F4A1A0D06}"/>
              </a:ext>
            </a:extLst>
          </p:cNvPr>
          <p:cNvSpPr txBox="1">
            <a:spLocks/>
          </p:cNvSpPr>
          <p:nvPr/>
        </p:nvSpPr>
        <p:spPr>
          <a:xfrm>
            <a:off x="-960120" y="2509973"/>
            <a:ext cx="10871738" cy="333767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600" b="1" dirty="0">
                <a:solidFill>
                  <a:schemeClr val="bg1"/>
                </a:solidFill>
                <a:latin typeface="Calibri"/>
                <a:ea typeface="Calibri"/>
                <a:cs typeface="Calibri"/>
              </a:rPr>
              <a:t>Examples from </a:t>
            </a:r>
            <a:br>
              <a:rPr lang="en-US" sz="6600" b="1" dirty="0">
                <a:solidFill>
                  <a:schemeClr val="bg1"/>
                </a:solidFill>
                <a:latin typeface="Calibri"/>
                <a:ea typeface="Calibri"/>
                <a:cs typeface="Calibri"/>
              </a:rPr>
            </a:br>
            <a:r>
              <a:rPr lang="en-US" sz="6600" b="1" dirty="0">
                <a:solidFill>
                  <a:schemeClr val="bg1"/>
                </a:solidFill>
                <a:latin typeface="Calibri"/>
                <a:ea typeface="Calibri"/>
                <a:cs typeface="Calibri"/>
              </a:rPr>
              <a:t>the Audience</a:t>
            </a:r>
            <a:endParaRPr lang="en-US" sz="6600" dirty="0">
              <a:solidFill>
                <a:schemeClr val="bg1"/>
              </a:solidFill>
              <a:latin typeface="Calibri"/>
              <a:ea typeface="Calibri"/>
              <a:cs typeface="Calibri"/>
            </a:endParaRPr>
          </a:p>
        </p:txBody>
      </p:sp>
      <p:sp>
        <p:nvSpPr>
          <p:cNvPr id="5" name="Text Placeholder 4">
            <a:extLst>
              <a:ext uri="{FF2B5EF4-FFF2-40B4-BE49-F238E27FC236}">
                <a16:creationId xmlns:a16="http://schemas.microsoft.com/office/drawing/2014/main" id="{184C9A30-4996-2E10-9371-9624C890E349}"/>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198488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A41222-D2A7-D106-0762-8C1AB2E3A7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7121E9-D27C-5EB9-E492-AB2355E0002E}"/>
              </a:ext>
            </a:extLst>
          </p:cNvPr>
          <p:cNvSpPr>
            <a:spLocks noGrp="1"/>
          </p:cNvSpPr>
          <p:nvPr>
            <p:ph type="title"/>
          </p:nvPr>
        </p:nvSpPr>
        <p:spPr/>
        <p:txBody>
          <a:bodyPr anchor="b">
            <a:normAutofit/>
          </a:bodyPr>
          <a:lstStyle/>
          <a:p>
            <a:pPr fontAlgn="auto">
              <a:spcAft>
                <a:spcPts val="0"/>
              </a:spcAft>
              <a:defRPr/>
            </a:pPr>
            <a:r>
              <a:rPr lang="en-US" sz="7600" dirty="0">
                <a:latin typeface="Calibri"/>
                <a:ea typeface="Calibri"/>
                <a:cs typeface="Calibri"/>
              </a:rPr>
              <a:t>Interactive Scenarios and Group Discussion</a:t>
            </a:r>
          </a:p>
        </p:txBody>
      </p:sp>
      <p:sp>
        <p:nvSpPr>
          <p:cNvPr id="6" name="Text Placeholder 5">
            <a:extLst>
              <a:ext uri="{FF2B5EF4-FFF2-40B4-BE49-F238E27FC236}">
                <a16:creationId xmlns:a16="http://schemas.microsoft.com/office/drawing/2014/main" id="{5B2C3D5A-AC6D-F243-B76A-F18F132C14B1}"/>
              </a:ext>
            </a:extLst>
          </p:cNvPr>
          <p:cNvSpPr>
            <a:spLocks noGrp="1"/>
          </p:cNvSpPr>
          <p:nvPr>
            <p:ph type="body" sz="quarter" idx="13"/>
          </p:nvPr>
        </p:nvSpPr>
        <p:spPr/>
        <p:txBody>
          <a:bodyPr/>
          <a:lstStyle/>
          <a:p>
            <a:endParaRPr lang="en-US"/>
          </a:p>
        </p:txBody>
      </p:sp>
      <p:cxnSp>
        <p:nvCxnSpPr>
          <p:cNvPr id="9" name="Straight Connector 8" descr="&quot;&quot;">
            <a:extLst>
              <a:ext uri="{FF2B5EF4-FFF2-40B4-BE49-F238E27FC236}">
                <a16:creationId xmlns:a16="http://schemas.microsoft.com/office/drawing/2014/main" id="{FC8AA119-6727-1F41-5CEF-242805751141}"/>
              </a:ext>
            </a:extLst>
          </p:cNvPr>
          <p:cNvCxnSpPr>
            <a:cxnSpLocks noGrp="1" noRot="1" noChangeAspect="1" noMove="1" noResize="1" noEditPoints="1" noAdjustHandles="1" noChangeArrowheads="1" noChangeShapeType="1"/>
          </p:cNvCxnSpPr>
          <p:nvPr/>
        </p:nvCxnSpPr>
        <p:spPr>
          <a:xfrm>
            <a:off x="800100" y="6142038"/>
            <a:ext cx="75549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325749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ED649C-F6CE-75D9-69BD-8CEC6F81CFE1}"/>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1388058D-BFD1-65E8-3A7F-AFC23DCE637B}"/>
              </a:ext>
            </a:extLst>
          </p:cNvPr>
          <p:cNvSpPr txBox="1">
            <a:spLocks/>
          </p:cNvSpPr>
          <p:nvPr/>
        </p:nvSpPr>
        <p:spPr>
          <a:xfrm>
            <a:off x="754958" y="674194"/>
            <a:ext cx="10098590" cy="60902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73564"/>
                </a:solidFill>
                <a:effectLst/>
                <a:uLnTx/>
                <a:uFillTx/>
                <a:latin typeface="Calibri"/>
                <a:ea typeface="Calibri"/>
                <a:cs typeface="Calibri"/>
              </a:rPr>
              <a:t>UDS Scenario</a:t>
            </a:r>
            <a:endParaRPr lang="en-US" sz="3600" b="1" i="0" u="none" strike="noStrike" kern="1200" cap="none" spc="0" normalizeH="0" baseline="0" noProof="0">
              <a:ln>
                <a:noFill/>
              </a:ln>
              <a:solidFill>
                <a:srgbClr val="273564"/>
              </a:solidFill>
              <a:effectLst/>
              <a:uLnTx/>
              <a:uFillTx/>
              <a:latin typeface="Calibri"/>
              <a:ea typeface="Calibri"/>
              <a:cs typeface="Calibri"/>
            </a:endParaRPr>
          </a:p>
        </p:txBody>
      </p:sp>
      <p:sp>
        <p:nvSpPr>
          <p:cNvPr id="7" name="Subtitle 2">
            <a:extLst>
              <a:ext uri="{FF2B5EF4-FFF2-40B4-BE49-F238E27FC236}">
                <a16:creationId xmlns:a16="http://schemas.microsoft.com/office/drawing/2014/main" id="{03D77D31-61AB-42FA-F105-DCC513EF28EC}"/>
              </a:ext>
            </a:extLst>
          </p:cNvPr>
          <p:cNvSpPr txBox="1">
            <a:spLocks/>
          </p:cNvSpPr>
          <p:nvPr/>
        </p:nvSpPr>
        <p:spPr>
          <a:xfrm>
            <a:off x="754958" y="1567999"/>
            <a:ext cx="11098788" cy="46597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800" b="1" dirty="0">
                <a:solidFill>
                  <a:srgbClr val="273564"/>
                </a:solidFill>
                <a:latin typeface="Calibri"/>
                <a:ea typeface="Calibri"/>
                <a:cs typeface="Calibri"/>
              </a:rPr>
              <a:t>Situation: </a:t>
            </a:r>
            <a:r>
              <a:rPr kumimoji="0" lang="en-US" sz="2800" b="0" i="0" u="none" strike="noStrike" kern="1200" cap="none" spc="0" normalizeH="0" baseline="0" noProof="0" dirty="0">
                <a:ln>
                  <a:noFill/>
                </a:ln>
                <a:solidFill>
                  <a:srgbClr val="273564"/>
                </a:solidFill>
                <a:effectLst/>
                <a:uLnTx/>
                <a:uFillTx/>
                <a:latin typeface="Calibri"/>
                <a:ea typeface="Calibri"/>
                <a:cs typeface="Calibri"/>
              </a:rPr>
              <a:t>One key UDS clinical measure declines compared to last year.</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srgbClr val="273564"/>
              </a:solidFill>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73564"/>
                </a:solidFill>
                <a:effectLst/>
                <a:uLnTx/>
                <a:uFillTx/>
                <a:latin typeface="Calibri"/>
                <a:ea typeface="Calibri"/>
                <a:cs typeface="Calibri"/>
              </a:rPr>
              <a:t>Discuss:</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273564"/>
                </a:solidFill>
                <a:effectLst/>
                <a:uLnTx/>
                <a:uFillTx/>
                <a:latin typeface="Calibri"/>
                <a:ea typeface="Calibri"/>
                <a:cs typeface="Calibri"/>
              </a:rPr>
              <a:t>List 3 likely driver categories: access/workflow, documentation, data capture/definition, population shift</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273564"/>
                </a:solidFill>
                <a:effectLst/>
                <a:uLnTx/>
                <a:uFillTx/>
                <a:latin typeface="Calibri"/>
                <a:ea typeface="Calibri"/>
                <a:cs typeface="Calibri"/>
              </a:rPr>
              <a:t>Identify what data you’d pull first </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273564"/>
                </a:solidFill>
                <a:effectLst/>
                <a:uLnTx/>
                <a:uFillTx/>
                <a:latin typeface="Calibri"/>
                <a:ea typeface="Calibri"/>
                <a:cs typeface="Calibri"/>
              </a:rPr>
              <a:t>Draft one strong AI prompt to summarize trends and propose investigation paths </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p:txBody>
      </p:sp>
    </p:spTree>
    <p:extLst>
      <p:ext uri="{BB962C8B-B14F-4D97-AF65-F5344CB8AC3E}">
        <p14:creationId xmlns:p14="http://schemas.microsoft.com/office/powerpoint/2010/main" val="1030500201"/>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36C0B9-FA4E-7582-63E4-3A3C3325B607}"/>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EF2D5C29-EB58-A979-5EE3-B32CDCF9C500}"/>
              </a:ext>
            </a:extLst>
          </p:cNvPr>
          <p:cNvSpPr txBox="1">
            <a:spLocks/>
          </p:cNvSpPr>
          <p:nvPr/>
        </p:nvSpPr>
        <p:spPr>
          <a:xfrm>
            <a:off x="754958" y="674194"/>
            <a:ext cx="10098590" cy="60902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73564"/>
                </a:solidFill>
                <a:effectLst/>
                <a:uLnTx/>
                <a:uFillTx/>
                <a:latin typeface="Calibri"/>
                <a:ea typeface="Calibri"/>
                <a:cs typeface="Calibri"/>
              </a:rPr>
              <a:t>No-Show Rate Scenario</a:t>
            </a:r>
            <a:endParaRPr lang="en-US" sz="3600" b="1" i="0" u="none" strike="noStrike" kern="1200" cap="none" spc="0" normalizeH="0" baseline="0" noProof="0">
              <a:ln>
                <a:noFill/>
              </a:ln>
              <a:solidFill>
                <a:srgbClr val="273564"/>
              </a:solidFill>
              <a:effectLst/>
              <a:uLnTx/>
              <a:uFillTx/>
              <a:latin typeface="Calibri"/>
              <a:ea typeface="Calibri"/>
              <a:cs typeface="Calibri"/>
            </a:endParaRPr>
          </a:p>
        </p:txBody>
      </p:sp>
      <p:sp>
        <p:nvSpPr>
          <p:cNvPr id="7" name="Subtitle 2">
            <a:extLst>
              <a:ext uri="{FF2B5EF4-FFF2-40B4-BE49-F238E27FC236}">
                <a16:creationId xmlns:a16="http://schemas.microsoft.com/office/drawing/2014/main" id="{10F3AF9A-81CC-2ED2-6E38-535619D436FE}"/>
              </a:ext>
            </a:extLst>
          </p:cNvPr>
          <p:cNvSpPr txBox="1">
            <a:spLocks/>
          </p:cNvSpPr>
          <p:nvPr/>
        </p:nvSpPr>
        <p:spPr>
          <a:xfrm>
            <a:off x="754958" y="1567999"/>
            <a:ext cx="9516848" cy="46597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273564"/>
                </a:solidFill>
                <a:effectLst/>
                <a:uLnTx/>
                <a:uFillTx/>
                <a:latin typeface="Calibri"/>
                <a:ea typeface="Calibri"/>
                <a:cs typeface="Calibri"/>
              </a:rPr>
              <a:t>Situation: </a:t>
            </a:r>
            <a:r>
              <a:rPr kumimoji="0" lang="en-US" sz="2800" b="0" i="0" u="none" strike="noStrike" kern="1200" cap="none" spc="0" normalizeH="0" baseline="0" noProof="0" dirty="0">
                <a:ln>
                  <a:noFill/>
                </a:ln>
                <a:solidFill>
                  <a:srgbClr val="273564"/>
                </a:solidFill>
                <a:effectLst/>
                <a:uLnTx/>
                <a:uFillTx/>
                <a:latin typeface="Calibri"/>
                <a:ea typeface="Calibri"/>
                <a:cs typeface="Calibri"/>
              </a:rPr>
              <a:t>No-show rate creeps up, third-next-available worsens, staff feel “busier” but visits aren’t rising.</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solidFill>
                <a:srgbClr val="273564"/>
              </a:solidFill>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73564"/>
                </a:solidFill>
                <a:effectLst/>
                <a:uLnTx/>
                <a:uFillTx/>
                <a:latin typeface="Calibri"/>
                <a:ea typeface="Calibri"/>
                <a:cs typeface="Calibri"/>
              </a:rPr>
              <a:t>Discuss:</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273564"/>
                </a:solidFill>
                <a:effectLst/>
                <a:uLnTx/>
                <a:uFillTx/>
                <a:latin typeface="Calibri"/>
                <a:ea typeface="Calibri"/>
                <a:cs typeface="Calibri"/>
              </a:rPr>
              <a:t>Pick two leading indicators you’d monitor weekly</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kumimoji="0" lang="en-US" sz="2400" b="0" i="0" u="none" strike="noStrike" kern="1200" cap="none" spc="0" normalizeH="0" baseline="0" noProof="0" dirty="0">
                <a:ln>
                  <a:noFill/>
                </a:ln>
                <a:solidFill>
                  <a:srgbClr val="273564"/>
                </a:solidFill>
                <a:effectLst/>
                <a:uLnTx/>
                <a:uFillTx/>
                <a:latin typeface="Calibri"/>
                <a:ea typeface="Calibri"/>
                <a:cs typeface="Calibri"/>
              </a:rPr>
              <a:t>Identify one operational change you’d test </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Draft one strong AI prompt </a:t>
            </a:r>
            <a:r>
              <a:rPr kumimoji="0" lang="en-US" sz="2400" b="0" i="0" u="none" strike="noStrike" kern="1200" cap="none" spc="0" normalizeH="0" baseline="0" noProof="0" dirty="0">
                <a:ln>
                  <a:noFill/>
                </a:ln>
                <a:solidFill>
                  <a:srgbClr val="273564"/>
                </a:solidFill>
                <a:effectLst/>
                <a:uLnTx/>
                <a:uFillTx/>
                <a:latin typeface="Calibri"/>
                <a:ea typeface="Calibri"/>
                <a:cs typeface="Calibri"/>
              </a:rPr>
              <a:t>to translate messy operational stats into a decision brief </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p:txBody>
      </p:sp>
    </p:spTree>
    <p:extLst>
      <p:ext uri="{BB962C8B-B14F-4D97-AF65-F5344CB8AC3E}">
        <p14:creationId xmlns:p14="http://schemas.microsoft.com/office/powerpoint/2010/main" val="656048110"/>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2131D4-2334-8A79-2BE6-6DAED09391FF}"/>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FB533E17-966D-F39C-E35F-27A1F92D43F2}"/>
              </a:ext>
            </a:extLst>
          </p:cNvPr>
          <p:cNvSpPr txBox="1">
            <a:spLocks/>
          </p:cNvSpPr>
          <p:nvPr/>
        </p:nvSpPr>
        <p:spPr>
          <a:xfrm>
            <a:off x="754958" y="674194"/>
            <a:ext cx="10098590" cy="60902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73564"/>
                </a:solidFill>
                <a:effectLst/>
                <a:uLnTx/>
                <a:uFillTx/>
                <a:latin typeface="Calibri"/>
                <a:ea typeface="Calibri"/>
                <a:cs typeface="Calibri"/>
              </a:rPr>
              <a:t>OSV Prep Scenario</a:t>
            </a:r>
            <a:endParaRPr lang="en-US" sz="3600" b="1" i="0" u="none" strike="noStrike" kern="1200" cap="none" spc="0" normalizeH="0" baseline="0" noProof="0">
              <a:ln>
                <a:noFill/>
              </a:ln>
              <a:solidFill>
                <a:srgbClr val="273564"/>
              </a:solidFill>
              <a:effectLst/>
              <a:uLnTx/>
              <a:uFillTx/>
              <a:latin typeface="Calibri"/>
              <a:ea typeface="Calibri"/>
              <a:cs typeface="Calibri"/>
            </a:endParaRPr>
          </a:p>
        </p:txBody>
      </p:sp>
      <p:sp>
        <p:nvSpPr>
          <p:cNvPr id="7" name="Subtitle 2">
            <a:extLst>
              <a:ext uri="{FF2B5EF4-FFF2-40B4-BE49-F238E27FC236}">
                <a16:creationId xmlns:a16="http://schemas.microsoft.com/office/drawing/2014/main" id="{55B725DD-2E7A-A5FD-6CA5-3DF5A9DCBCBF}"/>
              </a:ext>
            </a:extLst>
          </p:cNvPr>
          <p:cNvSpPr txBox="1">
            <a:spLocks/>
          </p:cNvSpPr>
          <p:nvPr/>
        </p:nvSpPr>
        <p:spPr>
          <a:xfrm>
            <a:off x="754958" y="1567999"/>
            <a:ext cx="9516848" cy="46597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273564"/>
                </a:solidFill>
                <a:effectLst/>
                <a:uLnTx/>
                <a:uFillTx/>
                <a:latin typeface="Calibri"/>
                <a:ea typeface="Calibri"/>
                <a:cs typeface="Calibri"/>
              </a:rPr>
              <a:t>Situation: </a:t>
            </a:r>
            <a:r>
              <a:rPr lang="en-US" sz="2800" dirty="0">
                <a:solidFill>
                  <a:srgbClr val="273564"/>
                </a:solidFill>
                <a:latin typeface="Calibri"/>
                <a:ea typeface="Calibri"/>
                <a:cs typeface="Calibri"/>
              </a:rPr>
              <a:t>The upcoming OSV </a:t>
            </a:r>
            <a:r>
              <a:rPr kumimoji="0" lang="en-US" sz="2800" b="0" i="0" u="none" strike="noStrike" kern="1200" cap="none" spc="0" normalizeH="0" baseline="0" noProof="0" dirty="0">
                <a:ln>
                  <a:noFill/>
                </a:ln>
                <a:solidFill>
                  <a:srgbClr val="273564"/>
                </a:solidFill>
                <a:effectLst/>
                <a:uLnTx/>
                <a:uFillTx/>
                <a:latin typeface="Calibri"/>
                <a:ea typeface="Calibri"/>
                <a:cs typeface="Calibri"/>
              </a:rPr>
              <a:t>requires fast assembly of policies, evidence, reconciliations, and a narrative response.</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R="0" lvl="0" algn="l" defTabSz="914400" rtl="0" eaLnBrk="1" fontAlgn="auto" latinLnBrk="0" hangingPunct="1">
              <a:lnSpc>
                <a:spcPct val="90000"/>
              </a:lnSpc>
              <a:spcBef>
                <a:spcPts val="1000"/>
              </a:spcBef>
              <a:spcAft>
                <a:spcPts val="0"/>
              </a:spcAft>
              <a:buClrTx/>
              <a:buSzTx/>
              <a:tabLst/>
              <a:defRPr/>
            </a:pPr>
            <a:endParaRPr lang="en-US" sz="2800" dirty="0">
              <a:solidFill>
                <a:srgbClr val="273564"/>
              </a:solidFill>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73564"/>
                </a:solidFill>
                <a:effectLst/>
                <a:uLnTx/>
                <a:uFillTx/>
                <a:latin typeface="Calibri"/>
                <a:ea typeface="Calibri"/>
                <a:cs typeface="Calibri"/>
              </a:rPr>
              <a:t>Discuss:</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How would you use AI to support your preparation?</a:t>
            </a: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Draft one strong AI prompt </a:t>
            </a:r>
            <a:r>
              <a:rPr kumimoji="0" lang="en-US" sz="2400" b="0" i="0" u="none" strike="noStrike" kern="1200" cap="none" spc="0" normalizeH="0" baseline="0" noProof="0" dirty="0">
                <a:ln>
                  <a:noFill/>
                </a:ln>
                <a:solidFill>
                  <a:srgbClr val="273564"/>
                </a:solidFill>
                <a:effectLst/>
                <a:uLnTx/>
                <a:uFillTx/>
                <a:latin typeface="Calibri"/>
                <a:ea typeface="Calibri"/>
                <a:cs typeface="Calibri"/>
              </a:rPr>
              <a:t>that helps organize and summarize documentation without inventing facts</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p:txBody>
      </p:sp>
      <p:sp>
        <p:nvSpPr>
          <p:cNvPr id="4" name="Text Placeholder 3">
            <a:extLst>
              <a:ext uri="{FF2B5EF4-FFF2-40B4-BE49-F238E27FC236}">
                <a16:creationId xmlns:a16="http://schemas.microsoft.com/office/drawing/2014/main" id="{5E10CC79-343E-35F4-8CA3-F3B4553953E7}"/>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016206520"/>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417FD5-ABE4-5C7B-6CFA-9CE1015836CD}"/>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BE8FB8F5-62A4-876D-56E5-2CF6F5ACABEE}"/>
              </a:ext>
            </a:extLst>
          </p:cNvPr>
          <p:cNvSpPr txBox="1">
            <a:spLocks/>
          </p:cNvSpPr>
          <p:nvPr/>
        </p:nvSpPr>
        <p:spPr>
          <a:xfrm>
            <a:off x="754958" y="674194"/>
            <a:ext cx="10098590" cy="60902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73564"/>
                </a:solidFill>
                <a:effectLst/>
                <a:uLnTx/>
                <a:uFillTx/>
                <a:latin typeface="Calibri"/>
                <a:ea typeface="Calibri"/>
                <a:cs typeface="Calibri"/>
              </a:rPr>
              <a:t>Identifying Care Gaps Scenario</a:t>
            </a:r>
            <a:endParaRPr lang="en-US" sz="3600" b="1" i="0" u="none" strike="noStrike" kern="1200" cap="none" spc="0" normalizeH="0" baseline="0" noProof="0">
              <a:ln>
                <a:noFill/>
              </a:ln>
              <a:solidFill>
                <a:srgbClr val="273564"/>
              </a:solidFill>
              <a:effectLst/>
              <a:uLnTx/>
              <a:uFillTx/>
              <a:latin typeface="Calibri"/>
              <a:ea typeface="Calibri"/>
              <a:cs typeface="Calibri"/>
            </a:endParaRPr>
          </a:p>
        </p:txBody>
      </p:sp>
      <p:sp>
        <p:nvSpPr>
          <p:cNvPr id="7" name="Subtitle 2">
            <a:extLst>
              <a:ext uri="{FF2B5EF4-FFF2-40B4-BE49-F238E27FC236}">
                <a16:creationId xmlns:a16="http://schemas.microsoft.com/office/drawing/2014/main" id="{0B2DCA8D-D24A-8C92-B43C-2CEB3E9CE950}"/>
              </a:ext>
            </a:extLst>
          </p:cNvPr>
          <p:cNvSpPr txBox="1">
            <a:spLocks/>
          </p:cNvSpPr>
          <p:nvPr/>
        </p:nvSpPr>
        <p:spPr>
          <a:xfrm>
            <a:off x="754958" y="1567999"/>
            <a:ext cx="9516848" cy="46597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273564"/>
                </a:solidFill>
                <a:effectLst/>
                <a:uLnTx/>
                <a:uFillTx/>
                <a:latin typeface="Calibri"/>
                <a:ea typeface="Calibri"/>
                <a:cs typeface="Calibri"/>
              </a:rPr>
              <a:t>Situation: </a:t>
            </a:r>
            <a:r>
              <a:rPr lang="en-US" sz="2800" dirty="0">
                <a:solidFill>
                  <a:srgbClr val="273564"/>
                </a:solidFill>
                <a:latin typeface="Calibri"/>
                <a:ea typeface="Calibri"/>
                <a:cs typeface="Calibri"/>
              </a:rPr>
              <a:t>Your health center receives a monthly quality report showing low colorectal cancer screening rates compared to national benchmarks.</a:t>
            </a:r>
          </a:p>
          <a:p>
            <a:pPr marR="0" lvl="0" algn="l" defTabSz="914400" rtl="0" eaLnBrk="1" fontAlgn="auto" latinLnBrk="0" hangingPunct="1">
              <a:lnSpc>
                <a:spcPct val="90000"/>
              </a:lnSpc>
              <a:spcBef>
                <a:spcPts val="1000"/>
              </a:spcBef>
              <a:spcAft>
                <a:spcPts val="0"/>
              </a:spcAft>
              <a:buClrTx/>
              <a:buSzTx/>
              <a:tabLst/>
              <a:defRPr/>
            </a:pPr>
            <a:endParaRPr lang="en-US" sz="2800" dirty="0">
              <a:solidFill>
                <a:srgbClr val="273564"/>
              </a:solidFill>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73564"/>
                </a:solidFill>
                <a:effectLst/>
                <a:uLnTx/>
                <a:uFillTx/>
                <a:latin typeface="Calibri"/>
                <a:ea typeface="Calibri"/>
                <a:cs typeface="Calibri"/>
              </a:rPr>
              <a:t>Discuss:</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What additional data would you want to review to better understand the screening gap?</a:t>
            </a: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How could AI help summarize the report and highlight the most important patterns?</a:t>
            </a: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Draft a strong AI prompt you could use to upload the report and ask AI to identify key trends, risks, and improvement opportunities.</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p:txBody>
      </p:sp>
      <p:sp>
        <p:nvSpPr>
          <p:cNvPr id="4" name="Text Placeholder 3">
            <a:extLst>
              <a:ext uri="{FF2B5EF4-FFF2-40B4-BE49-F238E27FC236}">
                <a16:creationId xmlns:a16="http://schemas.microsoft.com/office/drawing/2014/main" id="{863E1057-0232-C531-A889-DA85D6B44973}"/>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99180990"/>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D4300A-BC1D-8678-1D42-7F4BA12DBDDD}"/>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F494915F-8A8D-1086-1C8C-E358178A4AD4}"/>
              </a:ext>
            </a:extLst>
          </p:cNvPr>
          <p:cNvSpPr txBox="1">
            <a:spLocks/>
          </p:cNvSpPr>
          <p:nvPr/>
        </p:nvSpPr>
        <p:spPr>
          <a:xfrm>
            <a:off x="754958" y="674194"/>
            <a:ext cx="10098590" cy="60902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73564"/>
                </a:solidFill>
                <a:effectLst/>
                <a:uLnTx/>
                <a:uFillTx/>
                <a:latin typeface="Calibri"/>
                <a:ea typeface="Calibri"/>
                <a:cs typeface="Calibri"/>
              </a:rPr>
              <a:t>Quality Metric Performance Scenario</a:t>
            </a:r>
            <a:endParaRPr lang="en-US" sz="3600" b="1" i="0" u="none" strike="noStrike" kern="1200" cap="none" spc="0" normalizeH="0" baseline="0" noProof="0">
              <a:ln>
                <a:noFill/>
              </a:ln>
              <a:solidFill>
                <a:srgbClr val="273564"/>
              </a:solidFill>
              <a:effectLst/>
              <a:uLnTx/>
              <a:uFillTx/>
              <a:latin typeface="Calibri"/>
              <a:ea typeface="Calibri"/>
              <a:cs typeface="Calibri"/>
            </a:endParaRPr>
          </a:p>
        </p:txBody>
      </p:sp>
      <p:sp>
        <p:nvSpPr>
          <p:cNvPr id="7" name="Subtitle 2">
            <a:extLst>
              <a:ext uri="{FF2B5EF4-FFF2-40B4-BE49-F238E27FC236}">
                <a16:creationId xmlns:a16="http://schemas.microsoft.com/office/drawing/2014/main" id="{B4211A4D-3461-7614-B5FC-879359E35840}"/>
              </a:ext>
            </a:extLst>
          </p:cNvPr>
          <p:cNvSpPr txBox="1">
            <a:spLocks/>
          </p:cNvSpPr>
          <p:nvPr/>
        </p:nvSpPr>
        <p:spPr>
          <a:xfrm>
            <a:off x="754958" y="1567999"/>
            <a:ext cx="9516848" cy="46597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273564"/>
                </a:solidFill>
                <a:effectLst/>
                <a:uLnTx/>
                <a:uFillTx/>
                <a:latin typeface="Calibri"/>
                <a:ea typeface="Calibri"/>
                <a:cs typeface="Calibri"/>
              </a:rPr>
              <a:t>Situation: </a:t>
            </a:r>
            <a:r>
              <a:rPr lang="en-US" sz="2800" dirty="0">
                <a:solidFill>
                  <a:srgbClr val="273564"/>
                </a:solidFill>
                <a:latin typeface="Calibri"/>
                <a:ea typeface="Calibri"/>
                <a:cs typeface="Calibri"/>
              </a:rPr>
              <a:t>Quality metrics for diabetes control vary widely across providers within the same clinic and you want to understand the variances. </a:t>
            </a:r>
          </a:p>
          <a:p>
            <a:pPr marR="0" lvl="0" algn="l" defTabSz="914400" rtl="0" eaLnBrk="1" fontAlgn="auto" latinLnBrk="0" hangingPunct="1">
              <a:lnSpc>
                <a:spcPct val="90000"/>
              </a:lnSpc>
              <a:spcBef>
                <a:spcPts val="1000"/>
              </a:spcBef>
              <a:spcAft>
                <a:spcPts val="0"/>
              </a:spcAft>
              <a:buClrTx/>
              <a:buSzTx/>
              <a:tabLst/>
              <a:defRPr/>
            </a:pPr>
            <a:endParaRPr lang="en-US" sz="2800" dirty="0">
              <a:solidFill>
                <a:srgbClr val="273564"/>
              </a:solidFill>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73564"/>
                </a:solidFill>
                <a:effectLst/>
                <a:uLnTx/>
                <a:uFillTx/>
                <a:latin typeface="Calibri"/>
                <a:ea typeface="Calibri"/>
                <a:cs typeface="Calibri"/>
              </a:rPr>
              <a:t>Discuss:</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What additional information would help explain variation across providers?</a:t>
            </a: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How could AI help to identify variances not only in the data, but also review workflows and approaches by provider?</a:t>
            </a: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Draft a strong AI prompt that could help analyze provider-level quality data and summarize potential drivers of variation.</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p:txBody>
      </p:sp>
      <p:sp>
        <p:nvSpPr>
          <p:cNvPr id="4" name="Text Placeholder 3">
            <a:extLst>
              <a:ext uri="{FF2B5EF4-FFF2-40B4-BE49-F238E27FC236}">
                <a16:creationId xmlns:a16="http://schemas.microsoft.com/office/drawing/2014/main" id="{9A0A922E-C21D-06B4-C653-29FB6CEAB81B}"/>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016477051"/>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250998-8DA9-551B-A02E-41E366D2C565}"/>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7FB47A35-ADB0-FE24-E890-91786AD7F33C}"/>
              </a:ext>
            </a:extLst>
          </p:cNvPr>
          <p:cNvSpPr txBox="1">
            <a:spLocks/>
          </p:cNvSpPr>
          <p:nvPr/>
        </p:nvSpPr>
        <p:spPr>
          <a:xfrm>
            <a:off x="754958" y="674194"/>
            <a:ext cx="10098590" cy="60902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73564"/>
                </a:solidFill>
                <a:effectLst/>
                <a:uLnTx/>
                <a:uFillTx/>
                <a:latin typeface="Calibri"/>
                <a:ea typeface="Calibri"/>
                <a:cs typeface="Calibri"/>
              </a:rPr>
              <a:t>Data Integrity Mismatch Scenario</a:t>
            </a:r>
            <a:endParaRPr lang="en-US" sz="3600" b="1" i="0" u="none" strike="noStrike" kern="1200" cap="none" spc="0" normalizeH="0" baseline="0" noProof="0">
              <a:ln>
                <a:noFill/>
              </a:ln>
              <a:solidFill>
                <a:srgbClr val="273564"/>
              </a:solidFill>
              <a:effectLst/>
              <a:uLnTx/>
              <a:uFillTx/>
              <a:latin typeface="Calibri"/>
              <a:ea typeface="Calibri"/>
              <a:cs typeface="Calibri"/>
            </a:endParaRPr>
          </a:p>
        </p:txBody>
      </p:sp>
      <p:sp>
        <p:nvSpPr>
          <p:cNvPr id="7" name="Subtitle 2">
            <a:extLst>
              <a:ext uri="{FF2B5EF4-FFF2-40B4-BE49-F238E27FC236}">
                <a16:creationId xmlns:a16="http://schemas.microsoft.com/office/drawing/2014/main" id="{D73038CA-8CD9-8C27-4553-6DC27ED52F59}"/>
              </a:ext>
            </a:extLst>
          </p:cNvPr>
          <p:cNvSpPr txBox="1">
            <a:spLocks/>
          </p:cNvSpPr>
          <p:nvPr/>
        </p:nvSpPr>
        <p:spPr>
          <a:xfrm>
            <a:off x="754958" y="1567999"/>
            <a:ext cx="9516848" cy="46597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273564"/>
                </a:solidFill>
                <a:effectLst/>
                <a:uLnTx/>
                <a:uFillTx/>
                <a:latin typeface="Calibri"/>
                <a:ea typeface="Calibri"/>
                <a:cs typeface="Calibri"/>
              </a:rPr>
              <a:t>Situation: </a:t>
            </a:r>
            <a:r>
              <a:rPr lang="en-US" sz="2800" dirty="0">
                <a:solidFill>
                  <a:srgbClr val="273564"/>
                </a:solidFill>
                <a:latin typeface="Calibri"/>
                <a:ea typeface="Calibri"/>
                <a:cs typeface="Calibri"/>
              </a:rPr>
              <a:t>EHR dashboard ≠ billing report ≠ UDS output; teams argue about which is ‘right.’</a:t>
            </a:r>
          </a:p>
          <a:p>
            <a:pPr marR="0" lvl="0" algn="l" defTabSz="914400" rtl="0" eaLnBrk="1" fontAlgn="auto" latinLnBrk="0" hangingPunct="1">
              <a:lnSpc>
                <a:spcPct val="90000"/>
              </a:lnSpc>
              <a:spcBef>
                <a:spcPts val="1000"/>
              </a:spcBef>
              <a:spcAft>
                <a:spcPts val="0"/>
              </a:spcAft>
              <a:buClrTx/>
              <a:buSzTx/>
              <a:tabLst/>
              <a:defRPr/>
            </a:pPr>
            <a:endParaRPr lang="en-US" sz="2800" dirty="0">
              <a:solidFill>
                <a:srgbClr val="273564"/>
              </a:solidFill>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73564"/>
                </a:solidFill>
                <a:effectLst/>
                <a:uLnTx/>
                <a:uFillTx/>
                <a:latin typeface="Calibri"/>
                <a:ea typeface="Calibri"/>
                <a:cs typeface="Calibri"/>
              </a:rPr>
              <a:t>Discuss:</a:t>
            </a:r>
            <a:endParaRPr lang="en-US" sz="2800" b="0" i="0" u="none" strike="noStrike" kern="1200" cap="none" spc="0" normalizeH="0" baseline="0" noProof="0" dirty="0">
              <a:ln>
                <a:noFill/>
              </a:ln>
              <a:solidFill>
                <a:srgbClr val="273564"/>
              </a:solidFill>
              <a:effectLst/>
              <a:uLnTx/>
              <a:uFillTx/>
              <a:latin typeface="Calibri"/>
              <a:ea typeface="Calibri"/>
              <a:cs typeface="Calibri"/>
            </a:endParaRP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How would you use AI to support figuring out what is right?</a:t>
            </a:r>
          </a:p>
          <a:p>
            <a:pPr marL="742950" lvl="1" indent="-285750" algn="l">
              <a:spcBef>
                <a:spcPts val="1000"/>
              </a:spcBef>
              <a:buFont typeface="Arial" panose="020B0604020202020204" pitchFamily="34" charset="0"/>
              <a:buChar char="•"/>
              <a:defRPr/>
            </a:pPr>
            <a:r>
              <a:rPr lang="en-US" sz="2400" dirty="0">
                <a:solidFill>
                  <a:srgbClr val="273564"/>
                </a:solidFill>
                <a:latin typeface="Calibri"/>
                <a:ea typeface="Calibri"/>
                <a:cs typeface="Calibri"/>
              </a:rPr>
              <a:t>Draft one strong AI prompt </a:t>
            </a:r>
            <a:r>
              <a:rPr kumimoji="0" lang="en-US" sz="2400" b="0" i="0" u="none" strike="noStrike" kern="1200" cap="none" spc="0" normalizeH="0" baseline="0" noProof="0" dirty="0">
                <a:ln>
                  <a:noFill/>
                </a:ln>
                <a:solidFill>
                  <a:srgbClr val="273564"/>
                </a:solidFill>
                <a:effectLst/>
                <a:uLnTx/>
                <a:uFillTx/>
                <a:latin typeface="Calibri"/>
                <a:ea typeface="Calibri"/>
                <a:cs typeface="Calibri"/>
              </a:rPr>
              <a:t>that helps </a:t>
            </a:r>
            <a:r>
              <a:rPr lang="en-US" sz="2400" dirty="0">
                <a:solidFill>
                  <a:srgbClr val="273564"/>
                </a:solidFill>
                <a:latin typeface="Calibri"/>
                <a:ea typeface="Calibri"/>
                <a:cs typeface="Calibri"/>
              </a:rPr>
              <a:t>identify the discrepancies and help identify the “source of truth”</a:t>
            </a:r>
            <a:endParaRPr lang="en-US" sz="2400" b="0" i="0" u="none" strike="noStrike" kern="1200" cap="none" spc="0" normalizeH="0" baseline="0" noProof="0" dirty="0">
              <a:ln>
                <a:noFill/>
              </a:ln>
              <a:solidFill>
                <a:srgbClr val="273564"/>
              </a:solidFill>
              <a:effectLst/>
              <a:uLnTx/>
              <a:uFillTx/>
              <a:latin typeface="Calibri"/>
              <a:ea typeface="Calibri"/>
              <a:cs typeface="Calibri"/>
            </a:endParaRPr>
          </a:p>
        </p:txBody>
      </p:sp>
    </p:spTree>
    <p:extLst>
      <p:ext uri="{BB962C8B-B14F-4D97-AF65-F5344CB8AC3E}">
        <p14:creationId xmlns:p14="http://schemas.microsoft.com/office/powerpoint/2010/main" val="368850272"/>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32068308-1756-E3A7-BA9C-6DFB6514A081}"/>
              </a:ext>
            </a:extLst>
          </p:cNvPr>
          <p:cNvSpPr txBox="1">
            <a:spLocks/>
          </p:cNvSpPr>
          <p:nvPr/>
        </p:nvSpPr>
        <p:spPr>
          <a:xfrm>
            <a:off x="754958" y="674194"/>
            <a:ext cx="10098590" cy="60902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2"/>
                </a:solidFill>
                <a:effectLst/>
                <a:uLnTx/>
                <a:uFillTx/>
                <a:latin typeface="Calibri"/>
                <a:ea typeface="Calibri"/>
                <a:cs typeface="Calibri"/>
              </a:rPr>
              <a:t>Discussion Questions</a:t>
            </a:r>
            <a:endParaRPr lang="en-US" sz="3600" b="1" i="0" u="none" strike="noStrike" kern="1200" cap="none" spc="0" normalizeH="0" baseline="0" noProof="0">
              <a:ln>
                <a:noFill/>
              </a:ln>
              <a:solidFill>
                <a:schemeClr val="bg2"/>
              </a:solidFill>
              <a:effectLst/>
              <a:uLnTx/>
              <a:uFillTx/>
              <a:latin typeface="Calibri"/>
              <a:ea typeface="Calibri"/>
              <a:cs typeface="Calibri"/>
            </a:endParaRPr>
          </a:p>
        </p:txBody>
      </p:sp>
      <p:sp>
        <p:nvSpPr>
          <p:cNvPr id="7" name="Subtitle 2">
            <a:extLst>
              <a:ext uri="{FF2B5EF4-FFF2-40B4-BE49-F238E27FC236}">
                <a16:creationId xmlns:a16="http://schemas.microsoft.com/office/drawing/2014/main" id="{AC50A842-9A64-E62D-A4DC-F0EC3CA99398}"/>
              </a:ext>
            </a:extLst>
          </p:cNvPr>
          <p:cNvSpPr txBox="1">
            <a:spLocks/>
          </p:cNvSpPr>
          <p:nvPr/>
        </p:nvSpPr>
        <p:spPr>
          <a:xfrm>
            <a:off x="754958" y="1567999"/>
            <a:ext cx="9516848" cy="46597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bg2"/>
                </a:solidFill>
                <a:effectLst/>
                <a:uLnTx/>
                <a:uFillTx/>
                <a:latin typeface="Calibri"/>
                <a:ea typeface="Calibri"/>
                <a:cs typeface="Calibri"/>
              </a:rPr>
              <a:t>Where does “data-to-decision” break down most often at your health center?</a:t>
            </a:r>
            <a:endParaRPr lang="en-US" sz="2800" b="0" i="0" u="none" strike="noStrike" kern="1200" cap="none" spc="0" normalizeH="0" baseline="0" noProof="0" dirty="0">
              <a:ln>
                <a:noFill/>
              </a:ln>
              <a:solidFill>
                <a:schemeClr val="bg2"/>
              </a:solidFill>
              <a:effectLst/>
              <a:uLnTx/>
              <a:uFillTx/>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bg2"/>
                </a:solidFill>
                <a:effectLst/>
                <a:uLnTx/>
                <a:uFillTx/>
                <a:latin typeface="Calibri"/>
                <a:ea typeface="Calibri"/>
                <a:cs typeface="Calibri"/>
              </a:rPr>
              <a:t>Where does your organization spend the most time interpreting data?</a:t>
            </a:r>
            <a:endParaRPr lang="en-US" sz="2800" b="0" i="0" u="none" strike="noStrike" kern="1200" cap="none" spc="0" normalizeH="0" baseline="0" noProof="0" dirty="0">
              <a:ln>
                <a:noFill/>
              </a:ln>
              <a:solidFill>
                <a:schemeClr val="bg2"/>
              </a:solidFill>
              <a:effectLst/>
              <a:uLnTx/>
              <a:uFillTx/>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bg2"/>
                </a:solidFill>
                <a:effectLst/>
                <a:uLnTx/>
                <a:uFillTx/>
                <a:latin typeface="Calibri"/>
                <a:ea typeface="Calibri"/>
                <a:cs typeface="Calibri"/>
              </a:rPr>
              <a:t>When you see a metric move, what’s your first reaction?</a:t>
            </a:r>
            <a:endParaRPr lang="en-US" sz="2800" b="0" i="0" u="none" strike="noStrike" kern="1200" cap="none" spc="0" normalizeH="0" baseline="0" noProof="0" dirty="0">
              <a:ln>
                <a:noFill/>
              </a:ln>
              <a:solidFill>
                <a:schemeClr val="bg2"/>
              </a:solidFill>
              <a:effectLst/>
              <a:uLnTx/>
              <a:uFillTx/>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bg2"/>
                </a:solidFill>
                <a:effectLst/>
                <a:uLnTx/>
                <a:uFillTx/>
                <a:latin typeface="Calibri"/>
                <a:ea typeface="Calibri"/>
                <a:cs typeface="Calibri"/>
              </a:rPr>
              <a:t>Which dataset do you trust the least right now and why?</a:t>
            </a:r>
            <a:endParaRPr lang="en-US" sz="2800" b="0" i="0" u="none" strike="noStrike" kern="1200" cap="none" spc="0" normalizeH="0" baseline="0" noProof="0" dirty="0">
              <a:ln>
                <a:noFill/>
              </a:ln>
              <a:solidFill>
                <a:schemeClr val="bg2"/>
              </a:solidFill>
              <a:effectLst/>
              <a:uLnTx/>
              <a:uFillTx/>
              <a:latin typeface="Calibri"/>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bg2"/>
                </a:solidFill>
                <a:effectLst/>
                <a:uLnTx/>
                <a:uFillTx/>
                <a:latin typeface="Calibri"/>
                <a:ea typeface="Calibri"/>
                <a:cs typeface="Calibri"/>
              </a:rPr>
              <a:t>Which reports are the most difficult to analyze?</a:t>
            </a:r>
            <a:endParaRPr lang="en-US" sz="2800" b="0" i="0" u="none" strike="noStrike" kern="1200" cap="none" spc="0" normalizeH="0" baseline="0" noProof="0" dirty="0">
              <a:ln>
                <a:noFill/>
              </a:ln>
              <a:solidFill>
                <a:schemeClr val="bg2"/>
              </a:solidFill>
              <a:effectLst/>
              <a:uLnTx/>
              <a:uFillTx/>
              <a:latin typeface="Calibri"/>
              <a:ea typeface="Calibri"/>
              <a:cs typeface="Calibri"/>
            </a:endParaRPr>
          </a:p>
        </p:txBody>
      </p:sp>
    </p:spTree>
    <p:extLst>
      <p:ext uri="{BB962C8B-B14F-4D97-AF65-F5344CB8AC3E}">
        <p14:creationId xmlns:p14="http://schemas.microsoft.com/office/powerpoint/2010/main" val="5102936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5C2ECF-36C6-5614-CC2C-EB53EBEA62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AA432D-6568-EE23-38D2-DDC1CA2DE035}"/>
              </a:ext>
            </a:extLst>
          </p:cNvPr>
          <p:cNvSpPr>
            <a:spLocks noGrp="1"/>
          </p:cNvSpPr>
          <p:nvPr>
            <p:ph type="title"/>
          </p:nvPr>
        </p:nvSpPr>
        <p:spPr/>
        <p:txBody>
          <a:bodyPr anchor="b">
            <a:normAutofit/>
          </a:bodyPr>
          <a:lstStyle/>
          <a:p>
            <a:pPr fontAlgn="auto">
              <a:spcAft>
                <a:spcPts val="0"/>
              </a:spcAft>
              <a:defRPr/>
            </a:pPr>
            <a:r>
              <a:rPr lang="en-US" sz="7600" dirty="0">
                <a:latin typeface="Calibri"/>
                <a:ea typeface="Calibri"/>
                <a:cs typeface="Calibri"/>
              </a:rPr>
              <a:t>Actions and Resources</a:t>
            </a:r>
          </a:p>
        </p:txBody>
      </p:sp>
      <p:cxnSp>
        <p:nvCxnSpPr>
          <p:cNvPr id="9" name="Straight Connector 8" descr="&quot;&quot;">
            <a:extLst>
              <a:ext uri="{FF2B5EF4-FFF2-40B4-BE49-F238E27FC236}">
                <a16:creationId xmlns:a16="http://schemas.microsoft.com/office/drawing/2014/main" id="{5A7AC489-E6E9-9F93-9D8D-1D9F811CCEB6}"/>
              </a:ext>
            </a:extLst>
          </p:cNvPr>
          <p:cNvCxnSpPr>
            <a:cxnSpLocks noGrp="1" noRot="1" noChangeAspect="1" noMove="1" noResize="1" noEditPoints="1" noAdjustHandles="1" noChangeArrowheads="1" noChangeShapeType="1"/>
          </p:cNvCxnSpPr>
          <p:nvPr/>
        </p:nvCxnSpPr>
        <p:spPr>
          <a:xfrm>
            <a:off x="800100" y="6142038"/>
            <a:ext cx="755491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269357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3C6247-9F87-4484-7E49-8B5B6C2CA2DD}"/>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F2EE9FDF-97DB-6258-4F7A-4C43FD288450}"/>
              </a:ext>
            </a:extLst>
          </p:cNvPr>
          <p:cNvSpPr>
            <a:spLocks noGrp="1"/>
          </p:cNvSpPr>
          <p:nvPr>
            <p:ph sz="half" idx="1"/>
          </p:nvPr>
        </p:nvSpPr>
        <p:spPr>
          <a:xfrm>
            <a:off x="571500" y="2840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for Health Centers – 12 Domains</a:t>
            </a:r>
            <a:endParaRPr lang="en-US">
              <a:latin typeface="Calibri"/>
              <a:ea typeface="Calibri"/>
              <a:cs typeface="Calibri"/>
            </a:endParaRPr>
          </a:p>
        </p:txBody>
      </p:sp>
      <p:sp>
        <p:nvSpPr>
          <p:cNvPr id="32" name="Text Placeholder 31">
            <a:extLst>
              <a:ext uri="{FF2B5EF4-FFF2-40B4-BE49-F238E27FC236}">
                <a16:creationId xmlns:a16="http://schemas.microsoft.com/office/drawing/2014/main" id="{D4FA29F0-189A-5FEC-F216-1482C9C824F5}"/>
              </a:ext>
            </a:extLst>
          </p:cNvPr>
          <p:cNvSpPr>
            <a:spLocks noGrp="1"/>
          </p:cNvSpPr>
          <p:nvPr>
            <p:ph type="body" sz="quarter" idx="13"/>
          </p:nvPr>
        </p:nvSpPr>
        <p:spPr/>
        <p:txBody>
          <a:bodyPr/>
          <a:lstStyle/>
          <a:p>
            <a:endParaRPr lang="en-US"/>
          </a:p>
        </p:txBody>
      </p:sp>
      <p:graphicFrame>
        <p:nvGraphicFramePr>
          <p:cNvPr id="3" name="Content Placeholder 2">
            <a:extLst>
              <a:ext uri="{FF2B5EF4-FFF2-40B4-BE49-F238E27FC236}">
                <a16:creationId xmlns:a16="http://schemas.microsoft.com/office/drawing/2014/main" id="{874D22D4-D001-4FB2-E41D-4A7C6ADF653D}"/>
              </a:ext>
            </a:extLst>
          </p:cNvPr>
          <p:cNvGraphicFramePr>
            <a:graphicFrameLocks/>
          </p:cNvGraphicFramePr>
          <p:nvPr>
            <p:extLst>
              <p:ext uri="{D42A27DB-BD31-4B8C-83A1-F6EECF244321}">
                <p14:modId xmlns:p14="http://schemas.microsoft.com/office/powerpoint/2010/main" val="419090319"/>
              </p:ext>
            </p:extLst>
          </p:nvPr>
        </p:nvGraphicFramePr>
        <p:xfrm>
          <a:off x="952500" y="143113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37902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22E335-BFB3-47FC-8940-2EC6B1D6D2A7}"/>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3358BD1D-A851-68CB-D66D-1FFD3C4D1FF2}"/>
              </a:ext>
            </a:extLst>
          </p:cNvPr>
          <p:cNvSpPr>
            <a:spLocks noGrp="1"/>
          </p:cNvSpPr>
          <p:nvPr>
            <p:ph sz="half" idx="1"/>
          </p:nvPr>
        </p:nvSpPr>
        <p:spPr>
          <a:xfrm>
            <a:off x="755650" y="2332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Uses in FQHCs</a:t>
            </a:r>
            <a:endParaRPr lang="en-US" dirty="0">
              <a:latin typeface="Calibri"/>
              <a:ea typeface="Calibri"/>
              <a:cs typeface="Calibri"/>
            </a:endParaRPr>
          </a:p>
        </p:txBody>
      </p:sp>
      <p:sp>
        <p:nvSpPr>
          <p:cNvPr id="4" name="TextBox 3">
            <a:extLst>
              <a:ext uri="{FF2B5EF4-FFF2-40B4-BE49-F238E27FC236}">
                <a16:creationId xmlns:a16="http://schemas.microsoft.com/office/drawing/2014/main" id="{947504E7-56D2-21DB-9182-A153C94F3D6F}"/>
              </a:ext>
            </a:extLst>
          </p:cNvPr>
          <p:cNvSpPr txBox="1"/>
          <p:nvPr/>
        </p:nvSpPr>
        <p:spPr>
          <a:xfrm>
            <a:off x="1970336" y="1022751"/>
            <a:ext cx="8428645" cy="522393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50" b="1" dirty="0">
                <a:solidFill>
                  <a:srgbClr val="273564"/>
                </a:solidFill>
                <a:latin typeface="Calibri"/>
                <a:ea typeface="Calibri"/>
                <a:cs typeface="Calibri"/>
              </a:rPr>
              <a:t>Quality Improvement</a:t>
            </a:r>
          </a:p>
          <a:p>
            <a:pPr marL="742950" lvl="1" indent="-285750">
              <a:buFont typeface="Arial" panose="020B0604020202020204" pitchFamily="34" charset="0"/>
              <a:buChar char="•"/>
            </a:pPr>
            <a:r>
              <a:rPr lang="en-US" sz="1550" dirty="0">
                <a:solidFill>
                  <a:srgbClr val="273564"/>
                </a:solidFill>
                <a:latin typeface="Calibri"/>
                <a:ea typeface="Calibri"/>
                <a:cs typeface="Calibri"/>
              </a:rPr>
              <a:t>Identifying drivers of declining UDS measures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Detecting care gaps across patient populations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Prioritizing quality improvement interventions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Analyzing care team workflow patterns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Translating quality dashboards into improvement priorities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Generating QI project plans</a:t>
            </a:r>
          </a:p>
          <a:p>
            <a:pPr marL="285750" indent="-285750">
              <a:buFont typeface="Arial" panose="020B0604020202020204" pitchFamily="34" charset="0"/>
              <a:buChar char="•"/>
            </a:pPr>
            <a:r>
              <a:rPr lang="en-US" sz="1550" b="1" dirty="0">
                <a:solidFill>
                  <a:srgbClr val="273564"/>
                </a:solidFill>
                <a:latin typeface="Calibri"/>
                <a:ea typeface="Calibri"/>
                <a:cs typeface="Calibri"/>
              </a:rPr>
              <a:t>Population Health</a:t>
            </a:r>
          </a:p>
          <a:p>
            <a:pPr marL="742950" lvl="1" indent="-285750">
              <a:buFont typeface="Arial" panose="020B0604020202020204" pitchFamily="34" charset="0"/>
              <a:buChar char="•"/>
            </a:pPr>
            <a:r>
              <a:rPr lang="en-US" sz="1550" dirty="0">
                <a:solidFill>
                  <a:srgbClr val="273564"/>
                </a:solidFill>
                <a:latin typeface="Calibri"/>
                <a:ea typeface="Calibri"/>
                <a:cs typeface="Calibri"/>
              </a:rPr>
              <a:t>Identifying high-risk patients needing outreach</a:t>
            </a:r>
          </a:p>
          <a:p>
            <a:pPr marL="742950" lvl="1" indent="-285750">
              <a:buFont typeface="Arial" panose="020B0604020202020204" pitchFamily="34" charset="0"/>
              <a:buChar char="•"/>
            </a:pPr>
            <a:r>
              <a:rPr lang="en-US" sz="1550" dirty="0">
                <a:solidFill>
                  <a:srgbClr val="273564"/>
                </a:solidFill>
                <a:latin typeface="Calibri"/>
                <a:ea typeface="Calibri"/>
                <a:cs typeface="Calibri"/>
              </a:rPr>
              <a:t>Predicting missed appointments</a:t>
            </a:r>
          </a:p>
          <a:p>
            <a:pPr marL="742950" lvl="1" indent="-285750">
              <a:buFont typeface="Arial" panose="020B0604020202020204" pitchFamily="34" charset="0"/>
              <a:buChar char="•"/>
            </a:pPr>
            <a:r>
              <a:rPr lang="en-US" sz="1550" dirty="0">
                <a:solidFill>
                  <a:srgbClr val="273564"/>
                </a:solidFill>
                <a:latin typeface="Calibri"/>
                <a:ea typeface="Calibri"/>
                <a:cs typeface="Calibri"/>
              </a:rPr>
              <a:t>Prioritizing care management lists</a:t>
            </a:r>
          </a:p>
          <a:p>
            <a:pPr marL="742950" lvl="1" indent="-285750">
              <a:buFont typeface="Arial" panose="020B0604020202020204" pitchFamily="34" charset="0"/>
              <a:buChar char="•"/>
            </a:pPr>
            <a:r>
              <a:rPr lang="en-US" sz="1550" dirty="0">
                <a:solidFill>
                  <a:srgbClr val="273564"/>
                </a:solidFill>
                <a:latin typeface="Calibri"/>
                <a:ea typeface="Calibri"/>
                <a:cs typeface="Calibri"/>
              </a:rPr>
              <a:t>Identifying patients overdue for screenings</a:t>
            </a:r>
          </a:p>
          <a:p>
            <a:pPr marL="742950" lvl="1" indent="-285750">
              <a:buFont typeface="Arial" panose="020B0604020202020204" pitchFamily="34" charset="0"/>
              <a:buChar char="•"/>
            </a:pPr>
            <a:r>
              <a:rPr lang="en-US" sz="1550" dirty="0">
                <a:solidFill>
                  <a:srgbClr val="273564"/>
                </a:solidFill>
                <a:latin typeface="Calibri"/>
                <a:ea typeface="Calibri"/>
                <a:cs typeface="Calibri"/>
              </a:rPr>
              <a:t>Risk stratification for chronic disease populations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Outreach campaign planning</a:t>
            </a:r>
          </a:p>
          <a:p>
            <a:pPr marL="285750" indent="-285750">
              <a:buFont typeface="Arial" panose="020B0604020202020204" pitchFamily="34" charset="0"/>
              <a:buChar char="•"/>
            </a:pPr>
            <a:r>
              <a:rPr lang="en-US" sz="1550" b="1" dirty="0">
                <a:solidFill>
                  <a:srgbClr val="273564"/>
                </a:solidFill>
                <a:latin typeface="Calibri"/>
                <a:ea typeface="Calibri"/>
                <a:cs typeface="Calibri"/>
              </a:rPr>
              <a:t>Patient Access and Operations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No-show prediction models</a:t>
            </a:r>
          </a:p>
          <a:p>
            <a:pPr marL="742950" lvl="1" indent="-285750">
              <a:buFont typeface="Arial" panose="020B0604020202020204" pitchFamily="34" charset="0"/>
              <a:buChar char="•"/>
            </a:pPr>
            <a:r>
              <a:rPr lang="en-US" sz="1550" dirty="0">
                <a:solidFill>
                  <a:srgbClr val="273564"/>
                </a:solidFill>
                <a:latin typeface="Calibri"/>
                <a:ea typeface="Calibri"/>
                <a:cs typeface="Calibri"/>
              </a:rPr>
              <a:t>Appointment access optimization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Scheduling pattern analysis</a:t>
            </a:r>
          </a:p>
          <a:p>
            <a:pPr marL="742950" lvl="1" indent="-285750">
              <a:buFont typeface="Arial" panose="020B0604020202020204" pitchFamily="34" charset="0"/>
              <a:buChar char="•"/>
            </a:pPr>
            <a:r>
              <a:rPr lang="en-US" sz="1550" dirty="0">
                <a:solidFill>
                  <a:srgbClr val="273564"/>
                </a:solidFill>
                <a:latin typeface="Calibri"/>
                <a:ea typeface="Calibri"/>
                <a:cs typeface="Calibri"/>
              </a:rPr>
              <a:t>Identifying appointment slot utilization issues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Access bottleneck identification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Clinic flow analysis</a:t>
            </a:r>
          </a:p>
        </p:txBody>
      </p:sp>
    </p:spTree>
    <p:extLst>
      <p:ext uri="{BB962C8B-B14F-4D97-AF65-F5344CB8AC3E}">
        <p14:creationId xmlns:p14="http://schemas.microsoft.com/office/powerpoint/2010/main" val="10751211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483FFC-D210-0B0F-C781-8FAEEAE92FB7}"/>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4F2EF6D8-8CD2-5D02-70ED-9236E39EC437}"/>
              </a:ext>
            </a:extLst>
          </p:cNvPr>
          <p:cNvSpPr>
            <a:spLocks noGrp="1"/>
          </p:cNvSpPr>
          <p:nvPr>
            <p:ph sz="half" idx="1"/>
          </p:nvPr>
        </p:nvSpPr>
        <p:spPr>
          <a:xfrm>
            <a:off x="838200" y="2713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Uses in FQHCs</a:t>
            </a:r>
            <a:endParaRPr lang="en-US" dirty="0">
              <a:latin typeface="Calibri"/>
              <a:ea typeface="Calibri"/>
              <a:cs typeface="Calibri"/>
            </a:endParaRPr>
          </a:p>
        </p:txBody>
      </p:sp>
      <p:sp>
        <p:nvSpPr>
          <p:cNvPr id="4" name="TextBox 3">
            <a:extLst>
              <a:ext uri="{FF2B5EF4-FFF2-40B4-BE49-F238E27FC236}">
                <a16:creationId xmlns:a16="http://schemas.microsoft.com/office/drawing/2014/main" id="{3B1C1C48-7DF4-B762-0E33-A31725D4638B}"/>
              </a:ext>
            </a:extLst>
          </p:cNvPr>
          <p:cNvSpPr txBox="1"/>
          <p:nvPr/>
        </p:nvSpPr>
        <p:spPr>
          <a:xfrm>
            <a:off x="1773727" y="936305"/>
            <a:ext cx="8644545" cy="522393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50" b="1" dirty="0">
                <a:solidFill>
                  <a:srgbClr val="273564"/>
                </a:solidFill>
                <a:latin typeface="Calibri"/>
                <a:ea typeface="Calibri"/>
                <a:cs typeface="Calibri"/>
              </a:rPr>
              <a:t>Financial Analytics</a:t>
            </a:r>
          </a:p>
          <a:p>
            <a:pPr marL="742950" lvl="1" indent="-285750">
              <a:buFont typeface="Arial" panose="020B0604020202020204" pitchFamily="34" charset="0"/>
              <a:buChar char="•"/>
            </a:pPr>
            <a:r>
              <a:rPr lang="en-US" sz="1550" dirty="0">
                <a:solidFill>
                  <a:srgbClr val="273564"/>
                </a:solidFill>
                <a:latin typeface="Calibri"/>
                <a:ea typeface="Calibri"/>
                <a:cs typeface="Calibri"/>
              </a:rPr>
              <a:t>Variance analysis explanations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Trend detection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Seasonality and risk identification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Forecasting models (PPS, RVU, volume, payer mix)</a:t>
            </a:r>
          </a:p>
          <a:p>
            <a:pPr marL="742950" lvl="1" indent="-285750">
              <a:buFont typeface="Arial" panose="020B0604020202020204" pitchFamily="34" charset="0"/>
              <a:buChar char="•"/>
            </a:pPr>
            <a:r>
              <a:rPr lang="en-US" sz="1550" dirty="0">
                <a:solidFill>
                  <a:srgbClr val="273564"/>
                </a:solidFill>
                <a:latin typeface="Calibri"/>
                <a:ea typeface="Calibri"/>
                <a:cs typeface="Calibri"/>
              </a:rPr>
              <a:t>Cash flow projections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“Board-ready” visual narratives</a:t>
            </a:r>
          </a:p>
          <a:p>
            <a:pPr marL="285750" indent="-285750">
              <a:buFont typeface="Arial" panose="020B0604020202020204" pitchFamily="34" charset="0"/>
              <a:buChar char="•"/>
            </a:pPr>
            <a:r>
              <a:rPr lang="en-US" sz="1550" b="1" dirty="0">
                <a:solidFill>
                  <a:srgbClr val="273564"/>
                </a:solidFill>
                <a:latin typeface="Calibri"/>
                <a:ea typeface="Calibri"/>
                <a:cs typeface="Calibri"/>
              </a:rPr>
              <a:t>Revenue Cycle</a:t>
            </a:r>
          </a:p>
          <a:p>
            <a:pPr marL="742950" lvl="1" indent="-285750">
              <a:buFont typeface="Arial" panose="020B0604020202020204" pitchFamily="34" charset="0"/>
              <a:buChar char="•"/>
            </a:pPr>
            <a:r>
              <a:rPr lang="en-US" sz="1550" dirty="0">
                <a:solidFill>
                  <a:srgbClr val="273564"/>
                </a:solidFill>
                <a:latin typeface="Calibri"/>
                <a:ea typeface="Calibri"/>
                <a:cs typeface="Calibri"/>
              </a:rPr>
              <a:t>Denial pattern analysis</a:t>
            </a:r>
          </a:p>
          <a:p>
            <a:pPr marL="742950" lvl="1" indent="-285750">
              <a:buFont typeface="Arial" panose="020B0604020202020204" pitchFamily="34" charset="0"/>
              <a:buChar char="•"/>
            </a:pPr>
            <a:r>
              <a:rPr lang="en-US" sz="1550" dirty="0">
                <a:solidFill>
                  <a:srgbClr val="273564"/>
                </a:solidFill>
                <a:latin typeface="Calibri"/>
                <a:ea typeface="Calibri"/>
                <a:cs typeface="Calibri"/>
              </a:rPr>
              <a:t>Coding variation detection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AR aging trend analysis</a:t>
            </a:r>
          </a:p>
          <a:p>
            <a:pPr marL="742950" lvl="1" indent="-285750">
              <a:buFont typeface="Arial" panose="020B0604020202020204" pitchFamily="34" charset="0"/>
              <a:buChar char="•"/>
            </a:pPr>
            <a:r>
              <a:rPr lang="en-US" sz="1550" dirty="0">
                <a:solidFill>
                  <a:srgbClr val="273564"/>
                </a:solidFill>
                <a:latin typeface="Calibri"/>
                <a:ea typeface="Calibri"/>
                <a:cs typeface="Calibri"/>
              </a:rPr>
              <a:t>Charge capture review</a:t>
            </a:r>
          </a:p>
          <a:p>
            <a:pPr marL="742950" lvl="1" indent="-285750">
              <a:buFont typeface="Arial" panose="020B0604020202020204" pitchFamily="34" charset="0"/>
              <a:buChar char="•"/>
            </a:pPr>
            <a:r>
              <a:rPr lang="en-US" sz="1550" dirty="0">
                <a:solidFill>
                  <a:srgbClr val="273564"/>
                </a:solidFill>
                <a:latin typeface="Calibri"/>
                <a:ea typeface="Calibri"/>
                <a:cs typeface="Calibri"/>
              </a:rPr>
              <a:t>Payer reimbursement pattern detection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Claims processing bottlenecks</a:t>
            </a:r>
          </a:p>
          <a:p>
            <a:pPr marL="285750" indent="-285750">
              <a:buFont typeface="Arial" panose="020B0604020202020204" pitchFamily="34" charset="0"/>
              <a:buChar char="•"/>
            </a:pPr>
            <a:r>
              <a:rPr lang="en-US" sz="1550" b="1" dirty="0">
                <a:solidFill>
                  <a:srgbClr val="273564"/>
                </a:solidFill>
                <a:latin typeface="Calibri"/>
                <a:ea typeface="Calibri"/>
                <a:cs typeface="Calibri"/>
              </a:rPr>
              <a:t>Workforce Strategy</a:t>
            </a:r>
          </a:p>
          <a:p>
            <a:pPr marL="742950" lvl="1" indent="-285750">
              <a:buFont typeface="Arial" panose="020B0604020202020204" pitchFamily="34" charset="0"/>
              <a:buChar char="•"/>
            </a:pPr>
            <a:r>
              <a:rPr lang="en-US" sz="1550" dirty="0">
                <a:solidFill>
                  <a:srgbClr val="273564"/>
                </a:solidFill>
                <a:latin typeface="Calibri"/>
                <a:ea typeface="Calibri"/>
                <a:cs typeface="Calibri"/>
              </a:rPr>
              <a:t>Staffing productivity benchmarking</a:t>
            </a:r>
          </a:p>
          <a:p>
            <a:pPr marL="742950" lvl="1" indent="-285750">
              <a:buFont typeface="Arial" panose="020B0604020202020204" pitchFamily="34" charset="0"/>
              <a:buChar char="•"/>
            </a:pPr>
            <a:r>
              <a:rPr lang="en-US" sz="1550" dirty="0">
                <a:solidFill>
                  <a:srgbClr val="273564"/>
                </a:solidFill>
                <a:latin typeface="Calibri"/>
                <a:ea typeface="Calibri"/>
                <a:cs typeface="Calibri"/>
              </a:rPr>
              <a:t>Workforce modeling for new service lines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Provider panel size analysis</a:t>
            </a:r>
          </a:p>
          <a:p>
            <a:pPr marL="742950" lvl="1" indent="-285750">
              <a:buFont typeface="Arial" panose="020B0604020202020204" pitchFamily="34" charset="0"/>
              <a:buChar char="•"/>
            </a:pPr>
            <a:r>
              <a:rPr lang="en-US" sz="1550" dirty="0">
                <a:solidFill>
                  <a:srgbClr val="273564"/>
                </a:solidFill>
                <a:latin typeface="Calibri"/>
                <a:ea typeface="Calibri"/>
                <a:cs typeface="Calibri"/>
              </a:rPr>
              <a:t>Visit demand forecasting</a:t>
            </a:r>
          </a:p>
          <a:p>
            <a:pPr marL="742950" lvl="1" indent="-285750">
              <a:buFont typeface="Arial" panose="020B0604020202020204" pitchFamily="34" charset="0"/>
              <a:buChar char="•"/>
            </a:pPr>
            <a:r>
              <a:rPr lang="en-US" sz="1550" dirty="0">
                <a:solidFill>
                  <a:srgbClr val="273564"/>
                </a:solidFill>
                <a:latin typeface="Calibri"/>
                <a:ea typeface="Calibri"/>
                <a:cs typeface="Calibri"/>
              </a:rPr>
              <a:t>Burnout risk indicators</a:t>
            </a:r>
          </a:p>
          <a:p>
            <a:pPr marL="742950" lvl="1" indent="-285750">
              <a:buFont typeface="Arial" panose="020B0604020202020204" pitchFamily="34" charset="0"/>
              <a:buChar char="•"/>
            </a:pPr>
            <a:r>
              <a:rPr lang="en-US" sz="1550" dirty="0">
                <a:solidFill>
                  <a:srgbClr val="273564"/>
                </a:solidFill>
                <a:latin typeface="Calibri"/>
                <a:ea typeface="Calibri"/>
                <a:cs typeface="Calibri"/>
              </a:rPr>
              <a:t>Recruiting strategy support</a:t>
            </a:r>
          </a:p>
        </p:txBody>
      </p:sp>
    </p:spTree>
    <p:extLst>
      <p:ext uri="{BB962C8B-B14F-4D97-AF65-F5344CB8AC3E}">
        <p14:creationId xmlns:p14="http://schemas.microsoft.com/office/powerpoint/2010/main" val="15534986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C72CAE-3698-D00B-E808-77CE1C582C74}"/>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63D6C55E-4893-90E4-E2FB-DBBC92053116}"/>
              </a:ext>
            </a:extLst>
          </p:cNvPr>
          <p:cNvSpPr>
            <a:spLocks noGrp="1"/>
          </p:cNvSpPr>
          <p:nvPr>
            <p:ph sz="half" idx="1"/>
          </p:nvPr>
        </p:nvSpPr>
        <p:spPr>
          <a:xfrm>
            <a:off x="838200" y="2713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Uses in FQHCs</a:t>
            </a:r>
            <a:endParaRPr lang="en-US">
              <a:latin typeface="Calibri"/>
              <a:ea typeface="Calibri"/>
              <a:cs typeface="Calibri"/>
            </a:endParaRPr>
          </a:p>
        </p:txBody>
      </p:sp>
      <p:sp>
        <p:nvSpPr>
          <p:cNvPr id="4" name="TextBox 3">
            <a:extLst>
              <a:ext uri="{FF2B5EF4-FFF2-40B4-BE49-F238E27FC236}">
                <a16:creationId xmlns:a16="http://schemas.microsoft.com/office/drawing/2014/main" id="{9CB1FEC4-007B-77D9-BD49-E812030A9E96}"/>
              </a:ext>
            </a:extLst>
          </p:cNvPr>
          <p:cNvSpPr txBox="1"/>
          <p:nvPr/>
        </p:nvSpPr>
        <p:spPr>
          <a:xfrm>
            <a:off x="1773727" y="1177605"/>
            <a:ext cx="8644545" cy="414728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50" b="1" dirty="0">
                <a:solidFill>
                  <a:srgbClr val="273564"/>
                </a:solidFill>
                <a:latin typeface="Calibri"/>
                <a:ea typeface="Calibri"/>
                <a:cs typeface="Calibri"/>
              </a:rPr>
              <a:t>Reporting and Compliance</a:t>
            </a:r>
          </a:p>
          <a:p>
            <a:pPr marL="742950" lvl="1" indent="-285750">
              <a:buFont typeface="Arial" panose="020B0604020202020204" pitchFamily="34" charset="0"/>
              <a:buChar char="•"/>
            </a:pPr>
            <a:r>
              <a:rPr lang="en-US" sz="1550" dirty="0">
                <a:solidFill>
                  <a:srgbClr val="273564"/>
                </a:solidFill>
                <a:latin typeface="Calibri"/>
                <a:ea typeface="Calibri"/>
                <a:cs typeface="Calibri"/>
              </a:rPr>
              <a:t>Drafting UDS variance responses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Audit prep: summarizing findings, policies, reconciliations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Organizing schedules, binders, working papers</a:t>
            </a:r>
          </a:p>
          <a:p>
            <a:pPr marL="742950" lvl="1" indent="-285750">
              <a:buFont typeface="Arial" panose="020B0604020202020204" pitchFamily="34" charset="0"/>
              <a:buChar char="•"/>
            </a:pPr>
            <a:r>
              <a:rPr lang="en-US" sz="1550" dirty="0">
                <a:solidFill>
                  <a:srgbClr val="273564"/>
                </a:solidFill>
                <a:latin typeface="Calibri"/>
                <a:ea typeface="Calibri"/>
                <a:cs typeface="Calibri"/>
              </a:rPr>
              <a:t>OSV preparation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Grant support</a:t>
            </a:r>
          </a:p>
          <a:p>
            <a:pPr marL="742950" lvl="1" indent="-285750">
              <a:buFont typeface="Arial" panose="020B0604020202020204" pitchFamily="34" charset="0"/>
              <a:buChar char="•"/>
            </a:pPr>
            <a:r>
              <a:rPr lang="en-US" sz="1550" dirty="0">
                <a:solidFill>
                  <a:srgbClr val="273564"/>
                </a:solidFill>
                <a:latin typeface="Calibri"/>
                <a:ea typeface="Calibri"/>
                <a:cs typeface="Calibri"/>
              </a:rPr>
              <a:t>Reviewing written reports with compliance requirements</a:t>
            </a:r>
          </a:p>
          <a:p>
            <a:pPr marL="285750" indent="-285750">
              <a:buFont typeface="Arial" panose="020B0604020202020204" pitchFamily="34" charset="0"/>
              <a:buChar char="•"/>
            </a:pPr>
            <a:r>
              <a:rPr lang="en-US" sz="1550" b="1" dirty="0">
                <a:solidFill>
                  <a:srgbClr val="273564"/>
                </a:solidFill>
                <a:latin typeface="Calibri"/>
                <a:ea typeface="Calibri"/>
                <a:cs typeface="Calibri"/>
              </a:rPr>
              <a:t>Decision Support</a:t>
            </a:r>
          </a:p>
          <a:p>
            <a:pPr marL="742950" lvl="1" indent="-285750">
              <a:buFont typeface="Arial" panose="020B0604020202020204" pitchFamily="34" charset="0"/>
              <a:buChar char="•"/>
            </a:pPr>
            <a:r>
              <a:rPr lang="en-US" sz="1550" dirty="0">
                <a:solidFill>
                  <a:srgbClr val="273564"/>
                </a:solidFill>
                <a:latin typeface="Calibri"/>
                <a:ea typeface="Calibri"/>
                <a:cs typeface="Calibri"/>
              </a:rPr>
              <a:t>Scenario modeling (e.g., workforce increases, new sites, PPS changes)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What-if forecasting for Medicaid rate shifts</a:t>
            </a:r>
          </a:p>
          <a:p>
            <a:pPr marL="742950" lvl="1" indent="-285750">
              <a:buFont typeface="Arial" panose="020B0604020202020204" pitchFamily="34" charset="0"/>
              <a:buChar char="•"/>
            </a:pPr>
            <a:r>
              <a:rPr lang="en-US" sz="1550" dirty="0">
                <a:solidFill>
                  <a:srgbClr val="273564"/>
                </a:solidFill>
                <a:latin typeface="Calibri"/>
                <a:ea typeface="Calibri"/>
                <a:cs typeface="Calibri"/>
              </a:rPr>
              <a:t>Multi-year projections for strategic planning</a:t>
            </a:r>
          </a:p>
          <a:p>
            <a:pPr marL="742950" lvl="1" indent="-285750">
              <a:buFont typeface="Arial" panose="020B0604020202020204" pitchFamily="34" charset="0"/>
              <a:buChar char="•"/>
            </a:pPr>
            <a:r>
              <a:rPr lang="en-US" sz="1550" dirty="0">
                <a:solidFill>
                  <a:srgbClr val="273564"/>
                </a:solidFill>
                <a:latin typeface="Calibri"/>
                <a:ea typeface="Calibri"/>
                <a:cs typeface="Calibri"/>
              </a:rPr>
              <a:t>Translating analytics into leadership-ready storytelling</a:t>
            </a:r>
          </a:p>
          <a:p>
            <a:pPr marL="285750" indent="-285750">
              <a:buFont typeface="Arial" panose="020B0604020202020204" pitchFamily="34" charset="0"/>
              <a:buChar char="•"/>
            </a:pPr>
            <a:r>
              <a:rPr lang="en-US" sz="1550" b="1" dirty="0">
                <a:solidFill>
                  <a:srgbClr val="273564"/>
                </a:solidFill>
                <a:latin typeface="Calibri"/>
                <a:ea typeface="Calibri"/>
                <a:cs typeface="Calibri"/>
              </a:rPr>
              <a:t>Documentation Management</a:t>
            </a:r>
          </a:p>
          <a:p>
            <a:pPr marL="742950" lvl="1" indent="-285750">
              <a:buFont typeface="Arial" panose="020B0604020202020204" pitchFamily="34" charset="0"/>
              <a:buChar char="•"/>
            </a:pPr>
            <a:r>
              <a:rPr lang="en-US" sz="1550" dirty="0">
                <a:solidFill>
                  <a:srgbClr val="273564"/>
                </a:solidFill>
                <a:latin typeface="Calibri"/>
                <a:ea typeface="Calibri"/>
                <a:cs typeface="Calibri"/>
              </a:rPr>
              <a:t>Drafting policies &amp; procedures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Training materials creation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Procedure documentation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Knowledge base development</a:t>
            </a:r>
          </a:p>
        </p:txBody>
      </p:sp>
    </p:spTree>
    <p:extLst>
      <p:ext uri="{BB962C8B-B14F-4D97-AF65-F5344CB8AC3E}">
        <p14:creationId xmlns:p14="http://schemas.microsoft.com/office/powerpoint/2010/main" val="719693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4C454B-1618-2A96-F5A0-008DFA822443}"/>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A6C19E83-FF9F-E16A-6871-F26664B52A7F}"/>
              </a:ext>
            </a:extLst>
          </p:cNvPr>
          <p:cNvSpPr>
            <a:spLocks noGrp="1"/>
          </p:cNvSpPr>
          <p:nvPr>
            <p:ph sz="half" idx="1"/>
          </p:nvPr>
        </p:nvSpPr>
        <p:spPr>
          <a:xfrm>
            <a:off x="755650" y="347532"/>
            <a:ext cx="10515600" cy="4822115"/>
          </a:xfrm>
        </p:spPr>
        <p:txBody>
          <a:bodyPr vert="horz" lIns="91440" tIns="45720" rIns="91440" bIns="45720" rtlCol="0" anchor="t">
            <a:noAutofit/>
          </a:bodyPr>
          <a:lstStyle/>
          <a:p>
            <a:pPr marL="0" indent="0" algn="l">
              <a:buNone/>
            </a:pPr>
            <a:r>
              <a:rPr lang="en-US" sz="3200" b="1" dirty="0">
                <a:solidFill>
                  <a:srgbClr val="273564"/>
                </a:solidFill>
                <a:latin typeface="Calibri"/>
                <a:ea typeface="Calibri"/>
                <a:cs typeface="Calibri"/>
              </a:rPr>
              <a:t>AI Uses in FQHCs</a:t>
            </a:r>
          </a:p>
        </p:txBody>
      </p:sp>
      <p:sp>
        <p:nvSpPr>
          <p:cNvPr id="4" name="TextBox 3">
            <a:extLst>
              <a:ext uri="{FF2B5EF4-FFF2-40B4-BE49-F238E27FC236}">
                <a16:creationId xmlns:a16="http://schemas.microsoft.com/office/drawing/2014/main" id="{BBCFBE88-DC3A-E031-3CCE-7581D535D70C}"/>
              </a:ext>
            </a:extLst>
          </p:cNvPr>
          <p:cNvSpPr txBox="1"/>
          <p:nvPr/>
        </p:nvSpPr>
        <p:spPr>
          <a:xfrm>
            <a:off x="1773727" y="936305"/>
            <a:ext cx="8644545" cy="4735207"/>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550" b="1" dirty="0">
                <a:solidFill>
                  <a:srgbClr val="273564"/>
                </a:solidFill>
                <a:latin typeface="Calibri"/>
                <a:ea typeface="Calibri"/>
                <a:cs typeface="Calibri"/>
              </a:rPr>
              <a:t>Strategic Planning</a:t>
            </a:r>
          </a:p>
          <a:p>
            <a:pPr marL="742950" lvl="1" indent="-285750">
              <a:buFont typeface="Arial" panose="020B0604020202020204" pitchFamily="34" charset="0"/>
              <a:buChar char="•"/>
            </a:pPr>
            <a:r>
              <a:rPr lang="en-US" sz="1550" dirty="0">
                <a:solidFill>
                  <a:srgbClr val="273564"/>
                </a:solidFill>
                <a:latin typeface="Calibri"/>
                <a:ea typeface="Calibri"/>
                <a:cs typeface="Calibri"/>
              </a:rPr>
              <a:t>Community needs analysis</a:t>
            </a:r>
          </a:p>
          <a:p>
            <a:pPr marL="742950" lvl="1" indent="-285750">
              <a:buFont typeface="Arial" panose="020B0604020202020204" pitchFamily="34" charset="0"/>
              <a:buChar char="•"/>
            </a:pPr>
            <a:r>
              <a:rPr lang="en-US" sz="1550" dirty="0">
                <a:solidFill>
                  <a:srgbClr val="273564"/>
                </a:solidFill>
                <a:latin typeface="Calibri"/>
                <a:ea typeface="Calibri"/>
                <a:cs typeface="Calibri"/>
              </a:rPr>
              <a:t>Service line expansion modeling</a:t>
            </a:r>
          </a:p>
          <a:p>
            <a:pPr marL="742950" lvl="1" indent="-285750">
              <a:buFont typeface="Arial" panose="020B0604020202020204" pitchFamily="34" charset="0"/>
              <a:buChar char="•"/>
            </a:pPr>
            <a:r>
              <a:rPr lang="en-US" sz="1550" dirty="0">
                <a:solidFill>
                  <a:srgbClr val="273564"/>
                </a:solidFill>
                <a:latin typeface="Calibri"/>
                <a:ea typeface="Calibri"/>
                <a:cs typeface="Calibri"/>
              </a:rPr>
              <a:t>Competitor landscape summaries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Demographic trend analysis</a:t>
            </a:r>
          </a:p>
          <a:p>
            <a:pPr marL="742950" lvl="1" indent="-285750">
              <a:buFont typeface="Arial" panose="020B0604020202020204" pitchFamily="34" charset="0"/>
              <a:buChar char="•"/>
            </a:pPr>
            <a:r>
              <a:rPr lang="en-US" sz="1550" dirty="0">
                <a:solidFill>
                  <a:srgbClr val="273564"/>
                </a:solidFill>
                <a:latin typeface="Calibri"/>
                <a:ea typeface="Calibri"/>
                <a:cs typeface="Calibri"/>
              </a:rPr>
              <a:t>Grant opportunity identification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Partnership strategy analysis</a:t>
            </a:r>
          </a:p>
          <a:p>
            <a:pPr marL="285750" indent="-285750">
              <a:buFont typeface="Arial" panose="020B0604020202020204" pitchFamily="34" charset="0"/>
              <a:buChar char="•"/>
            </a:pPr>
            <a:r>
              <a:rPr lang="en-US" sz="1550" b="1" dirty="0">
                <a:solidFill>
                  <a:srgbClr val="273564"/>
                </a:solidFill>
                <a:latin typeface="Calibri"/>
                <a:ea typeface="Calibri"/>
                <a:cs typeface="Calibri"/>
              </a:rPr>
              <a:t>Data Interpretation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Turning dashboards into plain-language summaries</a:t>
            </a:r>
          </a:p>
          <a:p>
            <a:pPr marL="742950" lvl="1" indent="-285750">
              <a:buFont typeface="Arial" panose="020B0604020202020204" pitchFamily="34" charset="0"/>
              <a:buChar char="•"/>
            </a:pPr>
            <a:r>
              <a:rPr lang="en-US" sz="1550" dirty="0">
                <a:solidFill>
                  <a:srgbClr val="273564"/>
                </a:solidFill>
                <a:latin typeface="Calibri"/>
                <a:ea typeface="Calibri"/>
                <a:cs typeface="Calibri"/>
              </a:rPr>
              <a:t>Explaining data trends to non-technical leaders</a:t>
            </a:r>
          </a:p>
          <a:p>
            <a:pPr marL="742950" lvl="1" indent="-285750">
              <a:buFont typeface="Arial" panose="020B0604020202020204" pitchFamily="34" charset="0"/>
              <a:buChar char="•"/>
            </a:pPr>
            <a:r>
              <a:rPr lang="en-US" sz="1550" dirty="0">
                <a:solidFill>
                  <a:srgbClr val="273564"/>
                </a:solidFill>
                <a:latin typeface="Calibri"/>
                <a:ea typeface="Calibri"/>
                <a:cs typeface="Calibri"/>
              </a:rPr>
              <a:t>Board and executive briefing preparation</a:t>
            </a:r>
          </a:p>
          <a:p>
            <a:pPr marL="742950" lvl="1" indent="-285750">
              <a:buFont typeface="Arial" panose="020B0604020202020204" pitchFamily="34" charset="0"/>
              <a:buChar char="•"/>
            </a:pPr>
            <a:r>
              <a:rPr lang="en-US" sz="1550" dirty="0">
                <a:solidFill>
                  <a:srgbClr val="273564"/>
                </a:solidFill>
                <a:latin typeface="Calibri"/>
                <a:ea typeface="Calibri"/>
                <a:cs typeface="Calibri"/>
              </a:rPr>
              <a:t>Translating analytics into operational insight</a:t>
            </a:r>
          </a:p>
          <a:p>
            <a:pPr marL="285750" indent="-285750">
              <a:buFont typeface="Arial" panose="020B0604020202020204" pitchFamily="34" charset="0"/>
              <a:buChar char="•"/>
            </a:pPr>
            <a:r>
              <a:rPr lang="en-US" sz="1550" b="1" dirty="0">
                <a:solidFill>
                  <a:srgbClr val="273564"/>
                </a:solidFill>
                <a:latin typeface="Calibri"/>
                <a:ea typeface="Calibri"/>
                <a:cs typeface="Calibri"/>
              </a:rPr>
              <a:t>Administrative Support</a:t>
            </a:r>
          </a:p>
          <a:p>
            <a:pPr marL="742950" lvl="1" indent="-285750">
              <a:buFont typeface="Arial" panose="020B0604020202020204" pitchFamily="34" charset="0"/>
              <a:buChar char="•"/>
            </a:pPr>
            <a:r>
              <a:rPr lang="en-US" sz="1550" dirty="0">
                <a:solidFill>
                  <a:srgbClr val="273564"/>
                </a:solidFill>
                <a:latin typeface="Calibri"/>
                <a:ea typeface="Calibri"/>
                <a:cs typeface="Calibri"/>
              </a:rPr>
              <a:t>Job descriptions &amp; interview questions</a:t>
            </a:r>
          </a:p>
          <a:p>
            <a:pPr marL="742950" lvl="1" indent="-285750">
              <a:buFont typeface="Arial" panose="020B0604020202020204" pitchFamily="34" charset="0"/>
              <a:buChar char="•"/>
            </a:pPr>
            <a:r>
              <a:rPr lang="en-US" sz="1550" dirty="0">
                <a:solidFill>
                  <a:srgbClr val="273564"/>
                </a:solidFill>
                <a:latin typeface="Calibri"/>
                <a:ea typeface="Calibri"/>
                <a:cs typeface="Calibri"/>
              </a:rPr>
              <a:t>Communications to staff</a:t>
            </a:r>
          </a:p>
          <a:p>
            <a:pPr marL="742950" lvl="1" indent="-285750">
              <a:buFont typeface="Arial" panose="020B0604020202020204" pitchFamily="34" charset="0"/>
              <a:buChar char="•"/>
            </a:pPr>
            <a:r>
              <a:rPr lang="en-US" sz="1550" dirty="0">
                <a:solidFill>
                  <a:srgbClr val="273564"/>
                </a:solidFill>
                <a:latin typeface="Calibri"/>
                <a:ea typeface="Calibri"/>
                <a:cs typeface="Calibri"/>
              </a:rPr>
              <a:t>Meeting agendas, summaries, and follow-ups</a:t>
            </a:r>
          </a:p>
          <a:p>
            <a:pPr marL="742950" lvl="1" indent="-285750">
              <a:buFont typeface="Arial" panose="020B0604020202020204" pitchFamily="34" charset="0"/>
              <a:buChar char="•"/>
            </a:pPr>
            <a:r>
              <a:rPr lang="en-US" sz="1550" dirty="0">
                <a:solidFill>
                  <a:srgbClr val="273564"/>
                </a:solidFill>
                <a:latin typeface="Calibri"/>
                <a:ea typeface="Calibri"/>
                <a:cs typeface="Calibri"/>
              </a:rPr>
              <a:t>Task and project tracking</a:t>
            </a:r>
          </a:p>
          <a:p>
            <a:pPr marL="742950" lvl="1" indent="-285750">
              <a:buFont typeface="Arial" panose="020B0604020202020204" pitchFamily="34" charset="0"/>
              <a:buChar char="•"/>
            </a:pPr>
            <a:r>
              <a:rPr lang="en-US" sz="1550" dirty="0">
                <a:solidFill>
                  <a:srgbClr val="273564"/>
                </a:solidFill>
                <a:latin typeface="Calibri"/>
                <a:ea typeface="Calibri"/>
                <a:cs typeface="Calibri"/>
              </a:rPr>
              <a:t>Calendar optimization</a:t>
            </a:r>
          </a:p>
          <a:p>
            <a:pPr marL="742950" lvl="1" indent="-285750">
              <a:buFont typeface="Arial" panose="020B0604020202020204" pitchFamily="34" charset="0"/>
              <a:buChar char="•"/>
            </a:pPr>
            <a:endParaRPr lang="en-US" sz="1550" b="1" dirty="0">
              <a:solidFill>
                <a:srgbClr val="273564"/>
              </a:solidFill>
              <a:latin typeface="Calibri"/>
              <a:ea typeface="Calibri"/>
              <a:cs typeface="Calibri"/>
            </a:endParaRPr>
          </a:p>
        </p:txBody>
      </p:sp>
    </p:spTree>
    <p:extLst>
      <p:ext uri="{BB962C8B-B14F-4D97-AF65-F5344CB8AC3E}">
        <p14:creationId xmlns:p14="http://schemas.microsoft.com/office/powerpoint/2010/main" val="21473256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37837D-EA07-08CA-9C9F-E6F7065353F9}"/>
            </a:ext>
          </a:extLst>
        </p:cNvPr>
        <p:cNvGrpSpPr/>
        <p:nvPr/>
      </p:nvGrpSpPr>
      <p:grpSpPr>
        <a:xfrm>
          <a:off x="0" y="0"/>
          <a:ext cx="0" cy="0"/>
          <a:chOff x="0" y="0"/>
          <a:chExt cx="0" cy="0"/>
        </a:xfrm>
      </p:grpSpPr>
      <p:pic>
        <p:nvPicPr>
          <p:cNvPr id="5" name="Picture 4" descr="Toy robots shaking hands">
            <a:extLst>
              <a:ext uri="{FF2B5EF4-FFF2-40B4-BE49-F238E27FC236}">
                <a16:creationId xmlns:a16="http://schemas.microsoft.com/office/drawing/2014/main" id="{4109AF63-F996-566F-5EF0-DB7A9D22E4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7984" y="643468"/>
            <a:ext cx="3242875" cy="2545005"/>
          </a:xfrm>
          <a:prstGeom prst="rect">
            <a:avLst/>
          </a:prstGeom>
        </p:spPr>
      </p:pic>
      <p:pic>
        <p:nvPicPr>
          <p:cNvPr id="7" name="Picture 6" descr="A vintage robot">
            <a:extLst>
              <a:ext uri="{FF2B5EF4-FFF2-40B4-BE49-F238E27FC236}">
                <a16:creationId xmlns:a16="http://schemas.microsoft.com/office/drawing/2014/main" id="{9B1929C3-E616-3141-4579-25C0047304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5529" y="3683000"/>
            <a:ext cx="3139849" cy="2560110"/>
          </a:xfrm>
          <a:prstGeom prst="rect">
            <a:avLst/>
          </a:prstGeom>
        </p:spPr>
      </p:pic>
      <p:sp>
        <p:nvSpPr>
          <p:cNvPr id="9" name="Title 1">
            <a:extLst>
              <a:ext uri="{FF2B5EF4-FFF2-40B4-BE49-F238E27FC236}">
                <a16:creationId xmlns:a16="http://schemas.microsoft.com/office/drawing/2014/main" id="{E399B433-04F3-99FF-0C15-AC0D3B2BF5EE}"/>
              </a:ext>
            </a:extLst>
          </p:cNvPr>
          <p:cNvSpPr>
            <a:spLocks noGrp="1"/>
          </p:cNvSpPr>
          <p:nvPr>
            <p:ph type="title"/>
          </p:nvPr>
        </p:nvSpPr>
        <p:spPr/>
        <p:txBody>
          <a:bodyPr>
            <a:normAutofit/>
          </a:bodyPr>
          <a:lstStyle/>
          <a:p>
            <a:r>
              <a:rPr lang="en-US" sz="2800" b="1" dirty="0">
                <a:solidFill>
                  <a:srgbClr val="273564"/>
                </a:solidFill>
                <a:latin typeface="Calibri"/>
                <a:ea typeface="Calibri"/>
                <a:cs typeface="Calibri"/>
              </a:rPr>
              <a:t>Important AI Reminders</a:t>
            </a:r>
            <a:endParaRPr lang="en-US" sz="2800" dirty="0">
              <a:solidFill>
                <a:srgbClr val="273564"/>
              </a:solidFill>
              <a:latin typeface="Calibri"/>
              <a:ea typeface="Calibri"/>
              <a:cs typeface="Calibri"/>
            </a:endParaRPr>
          </a:p>
        </p:txBody>
      </p:sp>
      <p:graphicFrame>
        <p:nvGraphicFramePr>
          <p:cNvPr id="8" name="Content Placeholder 2">
            <a:extLst>
              <a:ext uri="{FF2B5EF4-FFF2-40B4-BE49-F238E27FC236}">
                <a16:creationId xmlns:a16="http://schemas.microsoft.com/office/drawing/2014/main" id="{21BE4118-7C14-5256-DE6E-0685415CA332}"/>
              </a:ext>
            </a:extLst>
          </p:cNvPr>
          <p:cNvGraphicFramePr>
            <a:graphicFrameLocks noGrp="1"/>
          </p:cNvGraphicFramePr>
          <p:nvPr>
            <p:ph sz="half" idx="1"/>
            <p:extLst>
              <p:ext uri="{D42A27DB-BD31-4B8C-83A1-F6EECF244321}">
                <p14:modId xmlns:p14="http://schemas.microsoft.com/office/powerpoint/2010/main" val="1419576242"/>
              </p:ext>
            </p:extLst>
          </p:nvPr>
        </p:nvGraphicFramePr>
        <p:xfrm>
          <a:off x="736600" y="1039813"/>
          <a:ext cx="7747000" cy="53482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17412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0B324B-E3FF-62DA-6CAE-11547D5B0644}"/>
            </a:ext>
          </a:extLst>
        </p:cNvPr>
        <p:cNvGrpSpPr/>
        <p:nvPr/>
      </p:nvGrpSpPr>
      <p:grpSpPr>
        <a:xfrm>
          <a:off x="0" y="0"/>
          <a:ext cx="0" cy="0"/>
          <a:chOff x="0" y="0"/>
          <a:chExt cx="0" cy="0"/>
        </a:xfrm>
      </p:grpSpPr>
      <p:pic>
        <p:nvPicPr>
          <p:cNvPr id="5" name="Picture 4" descr="Toy robots shaking hands">
            <a:extLst>
              <a:ext uri="{FF2B5EF4-FFF2-40B4-BE49-F238E27FC236}">
                <a16:creationId xmlns:a16="http://schemas.microsoft.com/office/drawing/2014/main" id="{469331C9-D130-809A-DC9D-9905E8062D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3784" y="643468"/>
            <a:ext cx="3827075" cy="2545005"/>
          </a:xfrm>
          <a:prstGeom prst="rect">
            <a:avLst/>
          </a:prstGeom>
        </p:spPr>
      </p:pic>
      <p:pic>
        <p:nvPicPr>
          <p:cNvPr id="7" name="Picture 6" descr="A vintage robot">
            <a:extLst>
              <a:ext uri="{FF2B5EF4-FFF2-40B4-BE49-F238E27FC236}">
                <a16:creationId xmlns:a16="http://schemas.microsoft.com/office/drawing/2014/main" id="{4FEF3E7F-492C-A59F-DD99-48F23FA31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9279" y="3657600"/>
            <a:ext cx="3616099" cy="2585510"/>
          </a:xfrm>
          <a:prstGeom prst="rect">
            <a:avLst/>
          </a:prstGeom>
        </p:spPr>
      </p:pic>
      <p:sp>
        <p:nvSpPr>
          <p:cNvPr id="9" name="Title 1">
            <a:extLst>
              <a:ext uri="{FF2B5EF4-FFF2-40B4-BE49-F238E27FC236}">
                <a16:creationId xmlns:a16="http://schemas.microsoft.com/office/drawing/2014/main" id="{D58100BD-FD5A-97DB-8B34-3A9E7963DDE1}"/>
              </a:ext>
            </a:extLst>
          </p:cNvPr>
          <p:cNvSpPr>
            <a:spLocks noGrp="1"/>
          </p:cNvSpPr>
          <p:nvPr>
            <p:ph type="title"/>
          </p:nvPr>
        </p:nvSpPr>
        <p:spPr/>
        <p:txBody>
          <a:bodyPr>
            <a:normAutofit/>
          </a:bodyPr>
          <a:lstStyle/>
          <a:p>
            <a:r>
              <a:rPr lang="en-US" sz="2800" b="1" dirty="0">
                <a:solidFill>
                  <a:srgbClr val="273564"/>
                </a:solidFill>
                <a:latin typeface="Calibri"/>
                <a:ea typeface="Calibri"/>
                <a:cs typeface="Calibri"/>
              </a:rPr>
              <a:t>Important AI Reminders</a:t>
            </a:r>
            <a:endParaRPr lang="en-US" sz="2800" dirty="0">
              <a:solidFill>
                <a:srgbClr val="273564"/>
              </a:solidFill>
              <a:latin typeface="Calibri"/>
              <a:ea typeface="Calibri"/>
              <a:cs typeface="Calibri"/>
            </a:endParaRPr>
          </a:p>
        </p:txBody>
      </p:sp>
      <p:graphicFrame>
        <p:nvGraphicFramePr>
          <p:cNvPr id="8" name="Content Placeholder 2">
            <a:extLst>
              <a:ext uri="{FF2B5EF4-FFF2-40B4-BE49-F238E27FC236}">
                <a16:creationId xmlns:a16="http://schemas.microsoft.com/office/drawing/2014/main" id="{BA9F0F7D-91CA-7B6A-0BDE-55F882A21594}"/>
              </a:ext>
            </a:extLst>
          </p:cNvPr>
          <p:cNvGraphicFramePr>
            <a:graphicFrameLocks noGrp="1"/>
          </p:cNvGraphicFramePr>
          <p:nvPr>
            <p:ph sz="half" idx="1"/>
            <p:extLst>
              <p:ext uri="{D42A27DB-BD31-4B8C-83A1-F6EECF244321}">
                <p14:modId xmlns:p14="http://schemas.microsoft.com/office/powerpoint/2010/main" val="867942133"/>
              </p:ext>
            </p:extLst>
          </p:nvPr>
        </p:nvGraphicFramePr>
        <p:xfrm>
          <a:off x="707488" y="1226788"/>
          <a:ext cx="7028335" cy="51471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518412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DAF4-FCF0-4934-AD79-FE7010FB220F}"/>
              </a:ext>
            </a:extLst>
          </p:cNvPr>
          <p:cNvSpPr>
            <a:spLocks noGrp="1"/>
          </p:cNvSpPr>
          <p:nvPr>
            <p:ph type="title"/>
          </p:nvPr>
        </p:nvSpPr>
        <p:spPr/>
        <p:txBody>
          <a:bodyPr vert="horz" lIns="91440" tIns="45720" rIns="91440" bIns="45720" rtlCol="0" anchor="b">
            <a:normAutofit fontScale="90000"/>
          </a:bodyPr>
          <a:lstStyle/>
          <a:p>
            <a:r>
              <a:rPr lang="en-US" sz="5200" b="1" dirty="0">
                <a:solidFill>
                  <a:srgbClr val="273564"/>
                </a:solidFill>
                <a:latin typeface="Calibri"/>
                <a:ea typeface="Calibri"/>
                <a:cs typeface="Calibri"/>
              </a:rPr>
              <a:t>Key Action Items</a:t>
            </a:r>
          </a:p>
        </p:txBody>
      </p:sp>
      <p:pic>
        <p:nvPicPr>
          <p:cNvPr id="5" name="Content Placeholder 4" descr="Check list sign and Highlighter isolated on white background">
            <a:extLst>
              <a:ext uri="{FF2B5EF4-FFF2-40B4-BE49-F238E27FC236}">
                <a16:creationId xmlns:a16="http://schemas.microsoft.com/office/drawing/2014/main" id="{BA5389B3-9306-4C9B-88AB-4ABF6FFAB1A7}"/>
              </a:ext>
            </a:extLst>
          </p:cNvPr>
          <p:cNvPicPr>
            <a:picLocks noGrp="1" noChangeAspect="1"/>
          </p:cNvPicPr>
          <p:nvPr>
            <p:ph sz="half" idx="1"/>
          </p:nvPr>
        </p:nvPicPr>
        <p:blipFill>
          <a:blip r:embed="rId3"/>
          <a:stretch>
            <a:fillRect/>
          </a:stretch>
        </p:blipFill>
        <p:spPr>
          <a:xfrm>
            <a:off x="7708926" y="1058863"/>
            <a:ext cx="3644848" cy="4821237"/>
          </a:xfrm>
          <a:prstGeom prst="rect">
            <a:avLst/>
          </a:prstGeom>
        </p:spPr>
      </p:pic>
      <p:sp>
        <p:nvSpPr>
          <p:cNvPr id="8" name="Rectangle 2">
            <a:extLst>
              <a:ext uri="{FF2B5EF4-FFF2-40B4-BE49-F238E27FC236}">
                <a16:creationId xmlns:a16="http://schemas.microsoft.com/office/drawing/2014/main" id="{FA0D6317-4BA6-86FA-27AF-286FF4F62FEB}"/>
              </a:ext>
            </a:extLst>
          </p:cNvPr>
          <p:cNvSpPr>
            <a:spLocks noGrp="1" noChangeArrowheads="1"/>
          </p:cNvSpPr>
          <p:nvPr>
            <p:ph type="body" sz="quarter" idx="13"/>
          </p:nvPr>
        </p:nvSpPr>
        <p:spPr bwMode="auto">
          <a:xfrm>
            <a:off x="838200" y="1165031"/>
            <a:ext cx="7015725" cy="520887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p>
            <a:pPr marL="342900" indent="-342900" fontAlgn="base">
              <a:spcBef>
                <a:spcPct val="0"/>
              </a:spcBef>
              <a:spcAft>
                <a:spcPts val="600"/>
              </a:spcAft>
              <a:buFont typeface="Arial" panose="020B0604020202020204" pitchFamily="34" charset="0"/>
              <a:buChar char="•"/>
            </a:pPr>
            <a:r>
              <a:rPr lang="en-US" altLang="en-US" sz="2000" b="0" dirty="0">
                <a:solidFill>
                  <a:srgbClr val="273564"/>
                </a:solidFill>
                <a:latin typeface="Calibri"/>
                <a:ea typeface="Calibri"/>
                <a:cs typeface="Calibri"/>
              </a:rPr>
              <a:t>If not currently using, work with Leadership Team on deciding how to start.</a:t>
            </a:r>
          </a:p>
          <a:p>
            <a:pPr marL="342900" indent="-342900" fontAlgn="base">
              <a:spcBef>
                <a:spcPct val="0"/>
              </a:spcBef>
              <a:spcAft>
                <a:spcPts val="600"/>
              </a:spcAft>
              <a:buFont typeface="Arial" panose="020B0604020202020204" pitchFamily="34" charset="0"/>
              <a:buChar char="•"/>
            </a:pPr>
            <a:r>
              <a:rPr lang="en-US" altLang="en-US" sz="2000" b="0" dirty="0">
                <a:solidFill>
                  <a:srgbClr val="273564"/>
                </a:solidFill>
                <a:latin typeface="Calibri"/>
                <a:ea typeface="Calibri"/>
                <a:cs typeface="Calibri"/>
              </a:rPr>
              <a:t>Create or update your internal AI use policy.</a:t>
            </a:r>
          </a:p>
          <a:p>
            <a:pPr marL="342900" indent="-342900" fontAlgn="base">
              <a:spcBef>
                <a:spcPct val="0"/>
              </a:spcBef>
              <a:spcAft>
                <a:spcPts val="600"/>
              </a:spcAft>
              <a:buFont typeface="Arial" panose="020B0604020202020204" pitchFamily="34" charset="0"/>
              <a:buChar char="•"/>
            </a:pPr>
            <a:r>
              <a:rPr lang="en-US" altLang="en-US" sz="2000" b="0" dirty="0">
                <a:solidFill>
                  <a:srgbClr val="273564"/>
                </a:solidFill>
                <a:latin typeface="Calibri"/>
                <a:ea typeface="Calibri"/>
                <a:cs typeface="Calibri"/>
              </a:rPr>
              <a:t>Define approved tools.</a:t>
            </a:r>
          </a:p>
          <a:p>
            <a:pPr marL="342900" indent="-342900" fontAlgn="base">
              <a:spcBef>
                <a:spcPct val="0"/>
              </a:spcBef>
              <a:spcAft>
                <a:spcPts val="600"/>
              </a:spcAft>
              <a:buFont typeface="Arial" panose="020B0604020202020204" pitchFamily="34" charset="0"/>
              <a:buChar char="•"/>
            </a:pPr>
            <a:r>
              <a:rPr kumimoji="0" lang="en-US" altLang="en-US" sz="2000" b="0" i="0" u="none" strike="noStrike" cap="none" normalizeH="0" baseline="0" dirty="0">
                <a:ln>
                  <a:noFill/>
                </a:ln>
                <a:solidFill>
                  <a:srgbClr val="273564"/>
                </a:solidFill>
                <a:effectLst/>
                <a:latin typeface="Calibri"/>
                <a:ea typeface="Calibri"/>
                <a:cs typeface="Calibri"/>
              </a:rPr>
              <a:t>Pick 3–5 low-risk AI pilot use cases.</a:t>
            </a:r>
            <a:endParaRPr lang="en-US" altLang="en-US" sz="2000" b="0" i="0" u="none" strike="noStrike" cap="none" normalizeH="0" baseline="0" dirty="0">
              <a:ln>
                <a:noFill/>
              </a:ln>
              <a:solidFill>
                <a:srgbClr val="273564"/>
              </a:solidFill>
              <a:effectLst/>
              <a:latin typeface="Calibri"/>
              <a:ea typeface="Calibri"/>
              <a:cs typeface="Calibri"/>
            </a:endParaRPr>
          </a:p>
          <a:p>
            <a:pPr marL="342900" indent="-342900" fontAlgn="base">
              <a:spcBef>
                <a:spcPct val="0"/>
              </a:spcBef>
              <a:spcAft>
                <a:spcPts val="600"/>
              </a:spcAft>
              <a:buFont typeface="Arial" panose="020B0604020202020204" pitchFamily="34" charset="0"/>
              <a:buChar char="•"/>
            </a:pPr>
            <a:r>
              <a:rPr kumimoji="0" lang="en-US" altLang="en-US" sz="2000" b="0" i="0" u="none" strike="noStrike" cap="none" normalizeH="0" baseline="0" dirty="0">
                <a:ln>
                  <a:noFill/>
                </a:ln>
                <a:solidFill>
                  <a:srgbClr val="273564"/>
                </a:solidFill>
                <a:effectLst/>
                <a:latin typeface="Calibri"/>
                <a:ea typeface="Calibri"/>
                <a:cs typeface="Calibri"/>
              </a:rPr>
              <a:t>Build an approved prompts library.</a:t>
            </a:r>
            <a:endParaRPr lang="en-US" altLang="en-US" sz="2000" b="0" i="0" u="none" strike="noStrike" cap="none" normalizeH="0" baseline="0" dirty="0">
              <a:ln>
                <a:noFill/>
              </a:ln>
              <a:solidFill>
                <a:srgbClr val="273564"/>
              </a:solidFill>
              <a:effectLst/>
              <a:latin typeface="Calibri"/>
              <a:ea typeface="Calibri"/>
              <a:cs typeface="Calibri"/>
            </a:endParaRPr>
          </a:p>
          <a:p>
            <a:pPr marL="342900" indent="-342900" fontAlgn="base">
              <a:spcBef>
                <a:spcPct val="0"/>
              </a:spcBef>
              <a:spcAft>
                <a:spcPts val="600"/>
              </a:spcAft>
              <a:buFont typeface="Arial" panose="020B0604020202020204" pitchFamily="34" charset="0"/>
              <a:buChar char="•"/>
            </a:pPr>
            <a:r>
              <a:rPr kumimoji="0" lang="en-US" altLang="en-US" sz="2000" b="0" i="0" u="none" strike="noStrike" cap="none" normalizeH="0" baseline="0" dirty="0">
                <a:ln>
                  <a:noFill/>
                </a:ln>
                <a:solidFill>
                  <a:srgbClr val="273564"/>
                </a:solidFill>
                <a:effectLst/>
                <a:latin typeface="Calibri"/>
                <a:ea typeface="Calibri"/>
                <a:cs typeface="Calibri"/>
              </a:rPr>
              <a:t>Set a review process for all AI-generated content.</a:t>
            </a:r>
            <a:endParaRPr lang="en-US" altLang="en-US" sz="2000" b="0" i="0" u="none" strike="noStrike" cap="none" normalizeH="0" baseline="0" dirty="0">
              <a:ln>
                <a:noFill/>
              </a:ln>
              <a:solidFill>
                <a:srgbClr val="273564"/>
              </a:solidFill>
              <a:effectLst/>
              <a:latin typeface="Calibri"/>
              <a:ea typeface="Calibri"/>
              <a:cs typeface="Calibri"/>
            </a:endParaRPr>
          </a:p>
          <a:p>
            <a:pPr marL="342900" indent="-342900" fontAlgn="base">
              <a:spcBef>
                <a:spcPct val="0"/>
              </a:spcBef>
              <a:spcAft>
                <a:spcPts val="600"/>
              </a:spcAft>
              <a:buFont typeface="Arial" panose="020B0604020202020204" pitchFamily="34" charset="0"/>
              <a:buChar char="•"/>
            </a:pPr>
            <a:r>
              <a:rPr kumimoji="0" lang="en-US" altLang="en-US" sz="2000" b="0" i="0" u="none" strike="noStrike" cap="none" normalizeH="0" baseline="0" dirty="0">
                <a:ln>
                  <a:noFill/>
                </a:ln>
                <a:solidFill>
                  <a:srgbClr val="273564"/>
                </a:solidFill>
                <a:effectLst/>
                <a:latin typeface="Calibri"/>
                <a:ea typeface="Calibri"/>
                <a:cs typeface="Calibri"/>
              </a:rPr>
              <a:t>Train your team on safe use, prompting basics, and validation steps.</a:t>
            </a:r>
            <a:endParaRPr lang="en-US" altLang="en-US" sz="2000" b="0" i="0" u="none" strike="noStrike" cap="none" normalizeH="0" baseline="0" dirty="0">
              <a:ln>
                <a:noFill/>
              </a:ln>
              <a:solidFill>
                <a:srgbClr val="273564"/>
              </a:solidFill>
              <a:effectLst/>
              <a:latin typeface="Calibri"/>
              <a:ea typeface="Calibri"/>
              <a:cs typeface="Calibri"/>
            </a:endParaRPr>
          </a:p>
          <a:p>
            <a:pPr marL="342900" indent="-342900" fontAlgn="base">
              <a:spcBef>
                <a:spcPct val="0"/>
              </a:spcBef>
              <a:spcAft>
                <a:spcPts val="600"/>
              </a:spcAft>
              <a:buFont typeface="Arial" panose="020B0604020202020204" pitchFamily="34" charset="0"/>
              <a:buChar char="•"/>
            </a:pPr>
            <a:r>
              <a:rPr kumimoji="0" lang="en-US" altLang="en-US" sz="2000" b="0" i="0" u="none" strike="noStrike" cap="none" normalizeH="0" baseline="0" dirty="0">
                <a:ln>
                  <a:noFill/>
                </a:ln>
                <a:solidFill>
                  <a:srgbClr val="273564"/>
                </a:solidFill>
                <a:effectLst/>
                <a:latin typeface="Calibri"/>
                <a:ea typeface="Calibri"/>
                <a:cs typeface="Calibri"/>
              </a:rPr>
              <a:t>Document SOPs for AI-assisted workflows.</a:t>
            </a:r>
            <a:endParaRPr lang="en-US" altLang="en-US" sz="2000" b="0" i="0" u="none" strike="noStrike" cap="none" normalizeH="0" baseline="0" dirty="0">
              <a:ln>
                <a:noFill/>
              </a:ln>
              <a:solidFill>
                <a:srgbClr val="273564"/>
              </a:solidFill>
              <a:effectLst/>
              <a:latin typeface="Calibri"/>
              <a:ea typeface="Calibri"/>
              <a:cs typeface="Calibri"/>
            </a:endParaRPr>
          </a:p>
        </p:txBody>
      </p:sp>
    </p:spTree>
    <p:extLst>
      <p:ext uri="{BB962C8B-B14F-4D97-AF65-F5344CB8AC3E}">
        <p14:creationId xmlns:p14="http://schemas.microsoft.com/office/powerpoint/2010/main" val="476798621"/>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22EC42-4A82-AF88-475D-B783011A90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CC120-02C4-45A4-155D-180342897B84}"/>
              </a:ext>
            </a:extLst>
          </p:cNvPr>
          <p:cNvSpPr>
            <a:spLocks noGrp="1"/>
          </p:cNvSpPr>
          <p:nvPr>
            <p:ph type="title"/>
          </p:nvPr>
        </p:nvSpPr>
        <p:spPr/>
        <p:txBody>
          <a:bodyPr vert="horz" lIns="91440" tIns="45720" rIns="91440" bIns="45720" rtlCol="0" anchor="ctr">
            <a:noAutofit/>
          </a:bodyPr>
          <a:lstStyle/>
          <a:p>
            <a:r>
              <a:rPr lang="en-US" sz="2800" b="1" dirty="0">
                <a:solidFill>
                  <a:srgbClr val="273564"/>
                </a:solidFill>
                <a:latin typeface="Calibri"/>
                <a:ea typeface="Calibri"/>
                <a:cs typeface="Calibri"/>
              </a:rPr>
              <a:t>What action will you take next?</a:t>
            </a:r>
            <a:br>
              <a:rPr lang="en-US" sz="2800" dirty="0">
                <a:latin typeface="Calibri"/>
                <a:ea typeface="Calibri"/>
                <a:cs typeface="Calibri"/>
              </a:rPr>
            </a:br>
            <a:endParaRPr lang="en-US" sz="2800">
              <a:latin typeface="Calibri"/>
              <a:ea typeface="Calibri"/>
              <a:cs typeface="Calibri"/>
            </a:endParaRPr>
          </a:p>
        </p:txBody>
      </p:sp>
      <p:pic>
        <p:nvPicPr>
          <p:cNvPr id="3074" name="Picture 2">
            <a:extLst>
              <a:ext uri="{FF2B5EF4-FFF2-40B4-BE49-F238E27FC236}">
                <a16:creationId xmlns:a16="http://schemas.microsoft.com/office/drawing/2014/main" id="{919A7326-6317-53D7-87C3-338AA059B8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017" y="1293175"/>
            <a:ext cx="5284808" cy="528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571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6" descr="Hand placing stars">
            <a:extLst>
              <a:ext uri="{FF2B5EF4-FFF2-40B4-BE49-F238E27FC236}">
                <a16:creationId xmlns:a16="http://schemas.microsoft.com/office/drawing/2014/main" id="{BB078C68-404C-6440-4D48-BEC0A46789B5}"/>
              </a:ext>
            </a:extLst>
          </p:cNvPr>
          <p:cNvPicPr>
            <a:picLocks noChangeAspect="1"/>
          </p:cNvPicPr>
          <p:nvPr/>
        </p:nvPicPr>
        <p:blipFill rotWithShape="1">
          <a:blip r:embed="rId2">
            <a:alphaModFix amt="50000"/>
          </a:blip>
          <a:srcRect t="15730"/>
          <a:stretch/>
        </p:blipFill>
        <p:spPr>
          <a:xfrm>
            <a:off x="20" y="1"/>
            <a:ext cx="12191980" cy="6857999"/>
          </a:xfrm>
          <a:prstGeom prst="rect">
            <a:avLst/>
          </a:prstGeom>
        </p:spPr>
      </p:pic>
      <p:sp>
        <p:nvSpPr>
          <p:cNvPr id="5" name="Subtitle 2">
            <a:extLst>
              <a:ext uri="{FF2B5EF4-FFF2-40B4-BE49-F238E27FC236}">
                <a16:creationId xmlns:a16="http://schemas.microsoft.com/office/drawing/2014/main" id="{46495F7A-C0A9-350E-CD4E-8949AD7F0FC1}"/>
              </a:ext>
            </a:extLst>
          </p:cNvPr>
          <p:cNvSpPr txBox="1">
            <a:spLocks/>
          </p:cNvSpPr>
          <p:nvPr/>
        </p:nvSpPr>
        <p:spPr>
          <a:xfrm>
            <a:off x="1524000" y="1122362"/>
            <a:ext cx="9144000" cy="835747"/>
          </a:xfrm>
          <a:prstGeom prst="rect">
            <a:avLst/>
          </a:prstGeom>
        </p:spPr>
        <p:txBody>
          <a:bodyPr vert="horz" lIns="91440" tIns="45720" rIns="91440" bIns="45720" rtlCol="0" anchor="b">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600"/>
              </a:spcAft>
              <a:buClrTx/>
              <a:buSzTx/>
              <a:buFont typeface="Arial" panose="020B0604020202020204" pitchFamily="34" charset="0"/>
              <a:buNone/>
              <a:tabLst/>
              <a:defRPr/>
            </a:pPr>
            <a:r>
              <a:rPr kumimoji="0" lang="en-US" sz="6000" b="1" i="0" u="none" strike="noStrike" kern="1200" cap="none" spc="0" normalizeH="0" baseline="0" noProof="0" dirty="0">
                <a:ln>
                  <a:noFill/>
                </a:ln>
                <a:solidFill>
                  <a:schemeClr val="bg2"/>
                </a:solidFill>
                <a:effectLst/>
                <a:uLnTx/>
                <a:uFillTx/>
                <a:latin typeface="Calibri Light" panose="020F0302020204030204"/>
                <a:ea typeface="+mn-ea"/>
                <a:cs typeface="+mn-cs"/>
              </a:rPr>
              <a:t>Questions</a:t>
            </a:r>
            <a:endParaRPr lang="en-US" sz="6000" b="1" i="0" u="none" strike="noStrike" kern="1200" cap="none" spc="0" normalizeH="0" baseline="0" noProof="0" dirty="0">
              <a:ln>
                <a:noFill/>
              </a:ln>
              <a:solidFill>
                <a:schemeClr val="bg2"/>
              </a:solidFill>
              <a:effectLst/>
              <a:uLnTx/>
              <a:uFillTx/>
              <a:latin typeface="Calibri Light" panose="020F0302020204030204"/>
              <a:ea typeface="Calibri Light"/>
              <a:cs typeface="Calibri Light"/>
            </a:endParaRPr>
          </a:p>
        </p:txBody>
      </p:sp>
    </p:spTree>
    <p:extLst>
      <p:ext uri="{BB962C8B-B14F-4D97-AF65-F5344CB8AC3E}">
        <p14:creationId xmlns:p14="http://schemas.microsoft.com/office/powerpoint/2010/main" val="1212409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199EAD-16C8-2533-ACC6-DA8EEFB6F007}"/>
              </a:ext>
            </a:extLst>
          </p:cNvPr>
          <p:cNvSpPr>
            <a:spLocks noGrp="1"/>
          </p:cNvSpPr>
          <p:nvPr>
            <p:ph type="sldNum" sz="quarter" idx="12"/>
          </p:nvPr>
        </p:nvSpPr>
        <p:spPr/>
        <p:txBody>
          <a:bodyPr/>
          <a:lstStyle/>
          <a:p>
            <a:pPr marL="0" marR="0" lvl="0" indent="0" algn="r" defTabSz="403388" rtl="0" eaLnBrk="1" fontAlgn="auto" latinLnBrk="0" hangingPunct="1">
              <a:lnSpc>
                <a:spcPct val="100000"/>
              </a:lnSpc>
              <a:spcBef>
                <a:spcPts val="0"/>
              </a:spcBef>
              <a:spcAft>
                <a:spcPts val="0"/>
              </a:spcAft>
              <a:buClrTx/>
              <a:buSzTx/>
              <a:buFontTx/>
              <a:buNone/>
              <a:tabLst/>
              <a:defRPr/>
            </a:pPr>
            <a:fld id="{16443700-FE96-4142-B956-B04A7709DD14}" type="slidenum">
              <a:rPr kumimoji="0" lang="en-US" sz="1000" b="0" i="0" u="none" strike="noStrike" kern="1200" cap="none" spc="0" normalizeH="0" baseline="0" noProof="0">
                <a:ln>
                  <a:noFill/>
                </a:ln>
                <a:solidFill>
                  <a:srgbClr val="494949">
                    <a:tint val="82000"/>
                  </a:srgbClr>
                </a:solidFill>
                <a:effectLst/>
                <a:uLnTx/>
                <a:uFillTx/>
                <a:latin typeface="Arial"/>
                <a:ea typeface="+mn-ea"/>
                <a:cs typeface="+mn-cs"/>
              </a:rPr>
              <a:pPr marL="0" marR="0" lvl="0" indent="0" algn="r" defTabSz="403388" rtl="0" eaLnBrk="1" fontAlgn="auto" latinLnBrk="0" hangingPunct="1">
                <a:lnSpc>
                  <a:spcPct val="100000"/>
                </a:lnSpc>
                <a:spcBef>
                  <a:spcPts val="0"/>
                </a:spcBef>
                <a:spcAft>
                  <a:spcPts val="0"/>
                </a:spcAft>
                <a:buClrTx/>
                <a:buSzTx/>
                <a:buFontTx/>
                <a:buNone/>
                <a:tabLst/>
                <a:defRPr/>
              </a:pPr>
              <a:t>55</a:t>
            </a:fld>
            <a:endParaRPr kumimoji="0" lang="en-US" sz="1000" b="0" i="0" u="none" strike="noStrike" kern="1200" cap="none" spc="0" normalizeH="0" baseline="0" noProof="0">
              <a:ln>
                <a:noFill/>
              </a:ln>
              <a:solidFill>
                <a:srgbClr val="494949">
                  <a:tint val="82000"/>
                </a:srgbClr>
              </a:solidFill>
              <a:effectLst/>
              <a:uLnTx/>
              <a:uFillTx/>
              <a:latin typeface="Arial"/>
              <a:ea typeface="+mn-ea"/>
              <a:cs typeface="+mn-cs"/>
            </a:endParaRPr>
          </a:p>
        </p:txBody>
      </p:sp>
      <p:sp>
        <p:nvSpPr>
          <p:cNvPr id="10" name="Title 1">
            <a:extLst>
              <a:ext uri="{FF2B5EF4-FFF2-40B4-BE49-F238E27FC236}">
                <a16:creationId xmlns:a16="http://schemas.microsoft.com/office/drawing/2014/main" id="{C7729A5F-C961-814C-D12C-A3AD3B870E5D}"/>
              </a:ext>
            </a:extLst>
          </p:cNvPr>
          <p:cNvSpPr txBox="1">
            <a:spLocks/>
          </p:cNvSpPr>
          <p:nvPr/>
        </p:nvSpPr>
        <p:spPr>
          <a:xfrm>
            <a:off x="4085195" y="-111768"/>
            <a:ext cx="8323047" cy="16194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Contact Information</a:t>
            </a:r>
          </a:p>
        </p:txBody>
      </p:sp>
      <p:sp>
        <p:nvSpPr>
          <p:cNvPr id="11" name="Content Placeholder 2">
            <a:extLst>
              <a:ext uri="{FF2B5EF4-FFF2-40B4-BE49-F238E27FC236}">
                <a16:creationId xmlns:a16="http://schemas.microsoft.com/office/drawing/2014/main" id="{ED06BC73-89E9-DE5C-77F8-B15184F54474}"/>
              </a:ext>
            </a:extLst>
          </p:cNvPr>
          <p:cNvSpPr txBox="1">
            <a:spLocks/>
          </p:cNvSpPr>
          <p:nvPr/>
        </p:nvSpPr>
        <p:spPr>
          <a:xfrm>
            <a:off x="473026" y="2448979"/>
            <a:ext cx="4806908" cy="19600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273564"/>
              </a:solidFill>
              <a:effectLst/>
              <a:uLnTx/>
              <a:uFillTx/>
              <a:latin typeface="Calibri" panose="020F0502020204030204"/>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273564"/>
                </a:solidFill>
                <a:effectLst/>
                <a:uLnTx/>
                <a:uFillTx/>
                <a:latin typeface="Calibri" panose="020F0502020204030204"/>
                <a:ea typeface="+mn-ea"/>
                <a:cs typeface="+mn-cs"/>
              </a:rPr>
              <a:t>Johanna Heller, </a:t>
            </a:r>
            <a:r>
              <a:rPr kumimoji="0" lang="en-US" sz="2000" b="0" i="0" u="none" strike="noStrike" kern="1200" cap="none" spc="0" normalizeH="0" baseline="0" noProof="0" dirty="0">
                <a:ln>
                  <a:noFill/>
                </a:ln>
                <a:solidFill>
                  <a:srgbClr val="273564"/>
                </a:solidFill>
                <a:effectLst/>
                <a:uLnTx/>
                <a:uFillTx/>
                <a:latin typeface="Calibri" panose="020F0502020204030204"/>
                <a:ea typeface="+mn-ea"/>
                <a:cs typeface="+mn-cs"/>
              </a:rPr>
              <a:t>Managing Director</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273564"/>
                </a:solidFill>
                <a:effectLst/>
                <a:uLnTx/>
                <a:uFillTx/>
                <a:latin typeface="Calibri" panose="020F0502020204030204"/>
                <a:ea typeface="+mn-ea"/>
                <a:cs typeface="+mn-cs"/>
              </a:rPr>
              <a:t>Johanna.Heller@VMGHealth.com</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273564"/>
                </a:solidFill>
                <a:effectLst/>
                <a:uLnTx/>
                <a:uFillTx/>
                <a:latin typeface="Calibri" panose="020F0502020204030204"/>
                <a:ea typeface="+mn-ea"/>
                <a:cs typeface="+mn-cs"/>
              </a:rPr>
              <a:t>509-209-9491 </a:t>
            </a:r>
          </a:p>
        </p:txBody>
      </p:sp>
      <p:pic>
        <p:nvPicPr>
          <p:cNvPr id="12" name="Picture 11">
            <a:extLst>
              <a:ext uri="{FF2B5EF4-FFF2-40B4-BE49-F238E27FC236}">
                <a16:creationId xmlns:a16="http://schemas.microsoft.com/office/drawing/2014/main" id="{44434AFE-49BF-79F2-89C7-F1642FA1EFAB}"/>
              </a:ext>
            </a:extLst>
          </p:cNvPr>
          <p:cNvPicPr>
            <a:picLocks noChangeAspect="1"/>
          </p:cNvPicPr>
          <p:nvPr/>
        </p:nvPicPr>
        <p:blipFill>
          <a:blip r:embed="rId2"/>
          <a:stretch>
            <a:fillRect/>
          </a:stretch>
        </p:blipFill>
        <p:spPr>
          <a:xfrm>
            <a:off x="5063506" y="2158074"/>
            <a:ext cx="6828550" cy="2560706"/>
          </a:xfrm>
          <a:prstGeom prst="rect">
            <a:avLst/>
          </a:prstGeom>
        </p:spPr>
      </p:pic>
    </p:spTree>
    <p:extLst>
      <p:ext uri="{BB962C8B-B14F-4D97-AF65-F5344CB8AC3E}">
        <p14:creationId xmlns:p14="http://schemas.microsoft.com/office/powerpoint/2010/main" val="1158954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D6D233-9229-3670-D627-246DE464D197}"/>
              </a:ext>
            </a:extLst>
          </p:cNvPr>
          <p:cNvSpPr>
            <a:spLocks noGrp="1"/>
          </p:cNvSpPr>
          <p:nvPr>
            <p:ph type="sldNum" sz="quarter" idx="4294967295"/>
          </p:nvPr>
        </p:nvSpPr>
        <p:spPr>
          <a:xfrm>
            <a:off x="9448800" y="6369050"/>
            <a:ext cx="2743200" cy="365125"/>
          </a:xfrm>
        </p:spPr>
        <p:txBody>
          <a:bodyPr/>
          <a:lstStyle/>
          <a:p>
            <a:fld id="{16443700-FE96-4142-B956-B04A7709DD14}" type="slidenum">
              <a:rPr lang="en-US" smtClean="0"/>
              <a:t>56</a:t>
            </a:fld>
            <a:endParaRPr lang="en-US"/>
          </a:p>
        </p:txBody>
      </p:sp>
      <p:sp>
        <p:nvSpPr>
          <p:cNvPr id="2" name="TextBox 1">
            <a:extLst>
              <a:ext uri="{FF2B5EF4-FFF2-40B4-BE49-F238E27FC236}">
                <a16:creationId xmlns:a16="http://schemas.microsoft.com/office/drawing/2014/main" id="{3B2F10B4-11A7-C9B6-77D5-FDAFBCFA3341}"/>
              </a:ext>
            </a:extLst>
          </p:cNvPr>
          <p:cNvSpPr txBox="1"/>
          <p:nvPr/>
        </p:nvSpPr>
        <p:spPr>
          <a:xfrm>
            <a:off x="6286500" y="4610100"/>
            <a:ext cx="5092699" cy="1284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50" dirty="0">
                <a:solidFill>
                  <a:schemeClr val="bg1"/>
                </a:solidFill>
                <a:latin typeface="Calibri"/>
                <a:ea typeface="Calibri"/>
                <a:cs typeface="Calibri"/>
              </a:rPr>
              <a:t>Johanna Heller, Managing Director</a:t>
            </a:r>
          </a:p>
          <a:p>
            <a:r>
              <a:rPr lang="en-US" sz="1550" dirty="0">
                <a:solidFill>
                  <a:schemeClr val="bg1"/>
                </a:solidFill>
                <a:latin typeface="Calibri"/>
                <a:ea typeface="Calibri"/>
                <a:cs typeface="Calibri"/>
                <a:hlinkClick r:id="rId2">
                  <a:extLst>
                    <a:ext uri="{A12FA001-AC4F-418D-AE19-62706E023703}">
                      <ahyp:hlinkClr xmlns:ahyp="http://schemas.microsoft.com/office/drawing/2018/hyperlinkcolor" val="tx"/>
                    </a:ext>
                  </a:extLst>
                </a:hlinkClick>
              </a:rPr>
              <a:t>Johanna.Heller@vmghealth.com</a:t>
            </a:r>
            <a:endParaRPr lang="en-US" sz="1550" dirty="0">
              <a:solidFill>
                <a:schemeClr val="bg1"/>
              </a:solidFill>
              <a:latin typeface="Calibri"/>
              <a:ea typeface="Calibri"/>
              <a:cs typeface="Calibri"/>
            </a:endParaRPr>
          </a:p>
          <a:p>
            <a:r>
              <a:rPr lang="en-US" sz="1550" dirty="0">
                <a:solidFill>
                  <a:schemeClr val="bg1"/>
                </a:solidFill>
                <a:ea typeface="+mn-lt"/>
                <a:cs typeface="+mn-lt"/>
              </a:rPr>
              <a:t>509-209-9491</a:t>
            </a:r>
            <a:endParaRPr lang="en-US" dirty="0"/>
          </a:p>
          <a:p>
            <a:endParaRPr lang="en-US" sz="1550" dirty="0">
              <a:solidFill>
                <a:schemeClr val="bg1"/>
              </a:solidFill>
              <a:ea typeface="+mn-lt"/>
              <a:cs typeface="+mn-lt"/>
            </a:endParaRPr>
          </a:p>
          <a:p>
            <a:endParaRPr lang="en-US" sz="1550" dirty="0">
              <a:solidFill>
                <a:schemeClr val="bg1"/>
              </a:solidFill>
              <a:latin typeface="Calibri"/>
              <a:ea typeface="Calibri"/>
              <a:cs typeface="Calibri"/>
            </a:endParaRPr>
          </a:p>
        </p:txBody>
      </p:sp>
    </p:spTree>
    <p:extLst>
      <p:ext uri="{BB962C8B-B14F-4D97-AF65-F5344CB8AC3E}">
        <p14:creationId xmlns:p14="http://schemas.microsoft.com/office/powerpoint/2010/main" val="3361058633"/>
      </p:ext>
    </p:extLst>
  </p:cSld>
  <p:clrMapOvr>
    <a:masterClrMapping/>
  </p:clrMapOvr>
</p:sld>
</file>

<file path=ppt/theme/theme1.xml><?xml version="1.0" encoding="utf-8"?>
<a:theme xmlns:a="http://schemas.openxmlformats.org/drawingml/2006/main" name="Master">
  <a:themeElements>
    <a:clrScheme name="VMG Health">
      <a:dk1>
        <a:srgbClr val="494949"/>
      </a:dk1>
      <a:lt1>
        <a:sysClr val="window" lastClr="FFFFFF"/>
      </a:lt1>
      <a:dk2>
        <a:srgbClr val="E7E7E7"/>
      </a:dk2>
      <a:lt2>
        <a:srgbClr val="0D2947"/>
      </a:lt2>
      <a:accent1>
        <a:srgbClr val="00AFA8"/>
      </a:accent1>
      <a:accent2>
        <a:srgbClr val="00564A"/>
      </a:accent2>
      <a:accent3>
        <a:srgbClr val="22497C"/>
      </a:accent3>
      <a:accent4>
        <a:srgbClr val="003726"/>
      </a:accent4>
      <a:accent5>
        <a:srgbClr val="CEEBE8"/>
      </a:accent5>
      <a:accent6>
        <a:srgbClr val="51284F"/>
      </a:accent6>
      <a:hlink>
        <a:srgbClr val="00ACA0"/>
      </a:hlink>
      <a:folHlink>
        <a:srgbClr val="00564F"/>
      </a:folHlink>
    </a:clrScheme>
    <a:fontScheme name="VMG Fonts">
      <a:majorFont>
        <a:latin typeface="Lato"/>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MG - PPT Template - 091024" id="{38F4E318-B7E3-914C-99F3-94B92363ED4B}" vid="{27BFECD1-C1ED-334D-AA47-7E4F5AD9AB69}"/>
    </a:ext>
  </a:extLst>
</a:theme>
</file>

<file path=ppt/theme/theme2.xml><?xml version="1.0" encoding="utf-8"?>
<a:theme xmlns:a="http://schemas.openxmlformats.org/drawingml/2006/main" name="1_Office Theme">
  <a:themeElements>
    <a:clrScheme name="VMG Health">
      <a:dk1>
        <a:srgbClr val="494949"/>
      </a:dk1>
      <a:lt1>
        <a:sysClr val="window" lastClr="FFFFFF"/>
      </a:lt1>
      <a:dk2>
        <a:srgbClr val="E7E7E7"/>
      </a:dk2>
      <a:lt2>
        <a:srgbClr val="0D2947"/>
      </a:lt2>
      <a:accent1>
        <a:srgbClr val="00AFA8"/>
      </a:accent1>
      <a:accent2>
        <a:srgbClr val="00564A"/>
      </a:accent2>
      <a:accent3>
        <a:srgbClr val="22497C"/>
      </a:accent3>
      <a:accent4>
        <a:srgbClr val="003726"/>
      </a:accent4>
      <a:accent5>
        <a:srgbClr val="CEEBE8"/>
      </a:accent5>
      <a:accent6>
        <a:srgbClr val="51284F"/>
      </a:accent6>
      <a:hlink>
        <a:srgbClr val="00ACA0"/>
      </a:hlink>
      <a:folHlink>
        <a:srgbClr val="00564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2DD6C830E73F488979164F1B0E568A" ma:contentTypeVersion="0" ma:contentTypeDescription="Create a new document." ma:contentTypeScope="" ma:versionID="90a2bc3b44fad33d7320bae54d43fdd8">
  <xsd:schema xmlns:xsd="http://www.w3.org/2001/XMLSchema" xmlns:xs="http://www.w3.org/2001/XMLSchema" xmlns:p="http://schemas.microsoft.com/office/2006/metadata/properties" targetNamespace="http://schemas.microsoft.com/office/2006/metadata/properties" ma:root="true" ma:fieldsID="500c6692915ba10984c0aabd49f31b2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E03212-D9B7-498C-B345-F2EF833D6CF5}">
  <ds:schemaRefs>
    <ds:schemaRef ds:uri="http://schemas.microsoft.com/sharepoint/v3/contenttype/forms"/>
  </ds:schemaRefs>
</ds:datastoreItem>
</file>

<file path=customXml/itemProps2.xml><?xml version="1.0" encoding="utf-8"?>
<ds:datastoreItem xmlns:ds="http://schemas.openxmlformats.org/officeDocument/2006/customXml" ds:itemID="{80D98829-E6B1-4650-8C09-9A6EB8E6825B}">
  <ds:schemaRefs>
    <ds:schemaRef ds:uri="http://schemas.microsoft.com/office/2006/documentManagement/types"/>
    <ds:schemaRef ds:uri="http://purl.org/dc/dcmitype/"/>
    <ds:schemaRef ds:uri="http://schemas.microsoft.com/office/2006/metadata/properties"/>
    <ds:schemaRef ds:uri="http://purl.org/dc/terms/"/>
    <ds:schemaRef ds:uri="http://purl.org/dc/elements/1.1/"/>
    <ds:schemaRef ds:uri="http://www.w3.org/XML/1998/namespace"/>
    <ds:schemaRef ds:uri="http://schemas.openxmlformats.org/package/2006/metadata/core-properties"/>
    <ds:schemaRef ds:uri="http://schemas.microsoft.com/office/infopath/2007/PartnerControls"/>
  </ds:schemaRefs>
</ds:datastoreItem>
</file>

<file path=customXml/itemProps3.xml><?xml version="1.0" encoding="utf-8"?>
<ds:datastoreItem xmlns:ds="http://schemas.openxmlformats.org/officeDocument/2006/customXml" ds:itemID="{98410939-FDD2-47F1-89F3-A858FB15C6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Metadata/LabelInfo.xml><?xml version="1.0" encoding="utf-8"?>
<clbl:labelList xmlns:clbl="http://schemas.microsoft.com/office/2020/mipLabelMetadata">
  <clbl:label id="{4edcb2e7-98d6-4944-a1bc-093cfe23d100}" enabled="0" method="" siteId="{4edcb2e7-98d6-4944-a1bc-093cfe23d100}" removed="1"/>
</clbl:labelList>
</file>

<file path=docProps/app.xml><?xml version="1.0" encoding="utf-8"?>
<Properties xmlns="http://schemas.openxmlformats.org/officeDocument/2006/extended-properties" xmlns:vt="http://schemas.openxmlformats.org/officeDocument/2006/docPropsVTypes">
  <Template>VMG - PPT Template</Template>
  <TotalTime>6705</TotalTime>
  <Words>3349</Words>
  <Application>Microsoft Office PowerPoint</Application>
  <PresentationFormat>Widescreen</PresentationFormat>
  <Paragraphs>487</Paragraphs>
  <Slides>56</Slides>
  <Notes>23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56</vt:i4>
      </vt:variant>
    </vt:vector>
  </HeadingPairs>
  <TitlesOfParts>
    <vt:vector size="69" baseType="lpstr">
      <vt:lpstr>Times New Roman</vt:lpstr>
      <vt:lpstr>Wingdings</vt:lpstr>
      <vt:lpstr>Symbol</vt:lpstr>
      <vt:lpstr>Arial</vt:lpstr>
      <vt:lpstr>Manrope Light</vt:lpstr>
      <vt:lpstr>Calibri Light</vt:lpstr>
      <vt:lpstr>Manrope</vt:lpstr>
      <vt:lpstr>Manrope SemiBold</vt:lpstr>
      <vt:lpstr>Calibri</vt:lpstr>
      <vt:lpstr>Aptos</vt:lpstr>
      <vt:lpstr>Lato</vt:lpstr>
      <vt:lpstr>Master</vt:lpstr>
      <vt:lpstr>1_Office Theme</vt:lpstr>
      <vt:lpstr>PowerPoint Presentation</vt:lpstr>
      <vt:lpstr>PowerPoint Presentation</vt:lpstr>
      <vt:lpstr>Who Is  VMG Health?</vt:lpstr>
      <vt:lpstr> </vt:lpstr>
      <vt:lpstr>PowerPoint Presentation</vt:lpstr>
      <vt:lpstr>PowerPoint Presentation</vt:lpstr>
      <vt:lpstr>AI for FQHCs</vt:lpstr>
      <vt:lpstr>The Challenge</vt:lpstr>
      <vt:lpstr>What is AI</vt:lpstr>
      <vt:lpstr>PowerPoint Presentation</vt:lpstr>
      <vt:lpstr>PowerPoint Presentation</vt:lpstr>
      <vt:lpstr>PowerPoint Presentation</vt:lpstr>
      <vt:lpstr>AI Platforms in Use</vt:lpstr>
      <vt:lpstr>AI Adoption Trends in FQHCs</vt:lpstr>
      <vt:lpstr>Why AI Matters Today</vt:lpstr>
      <vt:lpstr>PowerPoint Presentation</vt:lpstr>
      <vt:lpstr>PowerPoint Presentation</vt:lpstr>
      <vt:lpstr>Reframing AI for CHCs</vt:lpstr>
      <vt:lpstr>Why AI Fails in Health Centers</vt:lpstr>
      <vt:lpstr>Governance and Responsible AI Use</vt:lpstr>
      <vt:lpstr>Policy Before Productivity</vt:lpstr>
      <vt:lpstr>Internal AI Use Policies — Questions To Ask</vt:lpstr>
      <vt:lpstr>Ensuring HIPAA Compliance with AI Systems</vt:lpstr>
      <vt:lpstr>Implementing Robust Data Security Protocols for AI</vt:lpstr>
      <vt:lpstr>PowerPoint Presentation</vt:lpstr>
      <vt:lpstr>Practical AI Use Cases for Quality &amp; Operations</vt:lpstr>
      <vt:lpstr>Quality Improvement Cycle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Interactive Scenarios and Group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Actions and Resources</vt:lpstr>
      <vt:lpstr>PowerPoint Presentation</vt:lpstr>
      <vt:lpstr>PowerPoint Presentation</vt:lpstr>
      <vt:lpstr>PowerPoint Presentation</vt:lpstr>
      <vt:lpstr>PowerPoint Presentation</vt:lpstr>
      <vt:lpstr>PowerPoint Presentation</vt:lpstr>
      <vt:lpstr>Important AI Reminders</vt:lpstr>
      <vt:lpstr>Important AI Reminders</vt:lpstr>
      <vt:lpstr>Key Action Items</vt:lpstr>
      <vt:lpstr>What action will you take next?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Peisker</dc:creator>
  <cp:lastModifiedBy>Joseph Stevens</cp:lastModifiedBy>
  <cp:revision>230</cp:revision>
  <dcterms:created xsi:type="dcterms:W3CDTF">2024-09-19T18:09:49Z</dcterms:created>
  <dcterms:modified xsi:type="dcterms:W3CDTF">2026-09-10T19:51:50Z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0x010100012DD6C830E73F488979164F1B0E568A</vt:lpwstr>
  </property>
  <property fmtid="{D5CDD505-2E9C-101B-9397-08002B2CF9AE}" pid="3" name="MediaServiceImageTags">
    <vt:lpwstr/>
  </property>
</Properties>
</file>