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webextensions/webextension1.xml" ContentType="application/vnd.ms-office.webextension+xml"/>
  <Override PartName="/ppt/notesSlides/notesSlide8.xml" ContentType="application/vnd.openxmlformats-officedocument.presentationml.notesSlide+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71" r:id="rId2"/>
    <p:sldId id="270" r:id="rId3"/>
    <p:sldId id="267" r:id="rId4"/>
    <p:sldId id="264" r:id="rId5"/>
    <p:sldId id="269" r:id="rId6"/>
    <p:sldId id="266" r:id="rId7"/>
    <p:sldId id="268"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61" r:id="rId21"/>
  </p:sldIdLst>
  <p:sldSz cx="12192000" cy="6858000"/>
  <p:notesSz cx="6858000" cy="12192000"/>
  <p:custDataLst>
    <p:tags r:id="rId23"/>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CE39"/>
    <a:srgbClr val="FFFFFF"/>
    <a:srgbClr val="1824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 Williams" userId="S::awilliams@rockahc.org::dac5566a-d007-49e8-9b4a-ce13e03b4152" providerId="AD" clId="Web-{C5CD2E37-C73A-2ABC-B648-DD40C66EB4C5}"/>
    <pc:docChg chg="modSld">
      <pc:chgData name="Alexa Williams" userId="S::awilliams@rockahc.org::dac5566a-d007-49e8-9b4a-ce13e03b4152" providerId="AD" clId="Web-{C5CD2E37-C73A-2ABC-B648-DD40C66EB4C5}" dt="2026-08-26T15:29:05.150" v="0"/>
      <pc:docMkLst>
        <pc:docMk/>
      </pc:docMkLst>
      <pc:sldChg chg="modSp modMedia">
        <pc:chgData name="Alexa Williams" userId="S::awilliams@rockahc.org::dac5566a-d007-49e8-9b4a-ce13e03b4152" providerId="AD" clId="Web-{C5CD2E37-C73A-2ABC-B648-DD40C66EB4C5}" dt="2026-08-26T15:29:05.150" v="0"/>
        <pc:sldMkLst>
          <pc:docMk/>
          <pc:sldMk cId="1134526132" sldId="266"/>
        </pc:sldMkLst>
        <pc:picChg chg="mod">
          <ac:chgData name="Alexa Williams" userId="S::awilliams@rockahc.org::dac5566a-d007-49e8-9b4a-ce13e03b4152" providerId="AD" clId="Web-{C5CD2E37-C73A-2ABC-B648-DD40C66EB4C5}" dt="2026-08-26T15:29:05.150" v="0"/>
          <ac:picMkLst>
            <pc:docMk/>
            <pc:sldMk cId="1134526132" sldId="266"/>
            <ac:picMk id="4" creationId="{9214334C-38D6-4259-F0CB-588ADC89163E}"/>
          </ac:picMkLst>
        </pc:picChg>
      </pc:sldChg>
    </pc:docChg>
  </pc:docChgLst>
  <pc:docChgLst>
    <pc:chgData name="Alexa Williams" userId="S::awilliams@rockahc.org::dac5566a-d007-49e8-9b4a-ce13e03b4152" providerId="AD" clId="Web-{64E63621-EE1C-F884-C2BA-68365B42F04B}"/>
    <pc:docChg chg="modSld">
      <pc:chgData name="Alexa Williams" userId="S::awilliams@rockahc.org::dac5566a-d007-49e8-9b4a-ce13e03b4152" providerId="AD" clId="Web-{64E63621-EE1C-F884-C2BA-68365B42F04B}" dt="2026-08-10T14:12:41.849" v="801"/>
      <pc:docMkLst>
        <pc:docMk/>
      </pc:docMkLst>
      <pc:sldChg chg="modSp modMedia modNotes">
        <pc:chgData name="Alexa Williams" userId="S::awilliams@rockahc.org::dac5566a-d007-49e8-9b4a-ce13e03b4152" providerId="AD" clId="Web-{64E63621-EE1C-F884-C2BA-68365B42F04B}" dt="2026-08-10T13:49:52.946" v="235"/>
        <pc:sldMkLst>
          <pc:docMk/>
          <pc:sldMk cId="1134526132" sldId="266"/>
        </pc:sldMkLst>
        <pc:picChg chg="mod">
          <ac:chgData name="Alexa Williams" userId="S::awilliams@rockahc.org::dac5566a-d007-49e8-9b4a-ce13e03b4152" providerId="AD" clId="Web-{64E63621-EE1C-F884-C2BA-68365B42F04B}" dt="2026-08-10T13:49:52.946" v="235"/>
          <ac:picMkLst>
            <pc:docMk/>
            <pc:sldMk cId="1134526132" sldId="266"/>
            <ac:picMk id="4" creationId="{9214334C-38D6-4259-F0CB-588ADC89163E}"/>
          </ac:picMkLst>
        </pc:picChg>
      </pc:sldChg>
      <pc:sldChg chg="modNotes">
        <pc:chgData name="Alexa Williams" userId="S::awilliams@rockahc.org::dac5566a-d007-49e8-9b4a-ce13e03b4152" providerId="AD" clId="Web-{64E63621-EE1C-F884-C2BA-68365B42F04B}" dt="2026-08-10T13:46:13.585" v="10"/>
        <pc:sldMkLst>
          <pc:docMk/>
          <pc:sldMk cId="1051988905" sldId="269"/>
        </pc:sldMkLst>
      </pc:sldChg>
      <pc:sldChg chg="modNotes">
        <pc:chgData name="Alexa Williams" userId="S::awilliams@rockahc.org::dac5566a-d007-49e8-9b4a-ce13e03b4152" providerId="AD" clId="Web-{64E63621-EE1C-F884-C2BA-68365B42F04B}" dt="2026-08-10T14:06:47.868" v="276"/>
        <pc:sldMkLst>
          <pc:docMk/>
          <pc:sldMk cId="1424305315" sldId="277"/>
        </pc:sldMkLst>
      </pc:sldChg>
      <pc:sldChg chg="modNotes">
        <pc:chgData name="Alexa Williams" userId="S::awilliams@rockahc.org::dac5566a-d007-49e8-9b4a-ce13e03b4152" providerId="AD" clId="Web-{64E63621-EE1C-F884-C2BA-68365B42F04B}" dt="2026-08-10T14:12:41.849" v="801"/>
        <pc:sldMkLst>
          <pc:docMk/>
          <pc:sldMk cId="389014439" sldId="278"/>
        </pc:sldMkLst>
      </pc:sldChg>
      <pc:sldChg chg="modNotes">
        <pc:chgData name="Alexa Williams" userId="S::awilliams@rockahc.org::dac5566a-d007-49e8-9b4a-ce13e03b4152" providerId="AD" clId="Web-{64E63621-EE1C-F884-C2BA-68365B42F04B}" dt="2026-08-10T12:58:33.791" v="0"/>
        <pc:sldMkLst>
          <pc:docMk/>
          <pc:sldMk cId="1764481558" sldId="281"/>
        </pc:sldMkLst>
      </pc:sldChg>
    </pc:docChg>
  </pc:docChgLst>
  <pc:docChgLst>
    <pc:chgData name="Alexa Williams" userId="S::awilliams@rockahc.org::dac5566a-d007-49e8-9b4a-ce13e03b4152" providerId="AD" clId="Web-{BA9F4CDF-2147-657A-BB4B-DF1E20D1B6EE}"/>
    <pc:docChg chg="modSld">
      <pc:chgData name="Alexa Williams" userId="S::awilliams@rockahc.org::dac5566a-d007-49e8-9b4a-ce13e03b4152" providerId="AD" clId="Web-{BA9F4CDF-2147-657A-BB4B-DF1E20D1B6EE}" dt="2026-08-06T17:42:57.528" v="61"/>
      <pc:docMkLst>
        <pc:docMk/>
      </pc:docMkLst>
      <pc:sldChg chg="modNotes">
        <pc:chgData name="Alexa Williams" userId="S::awilliams@rockahc.org::dac5566a-d007-49e8-9b4a-ce13e03b4152" providerId="AD" clId="Web-{BA9F4CDF-2147-657A-BB4B-DF1E20D1B6EE}" dt="2026-08-06T16:35:19.234" v="31"/>
        <pc:sldMkLst>
          <pc:docMk/>
          <pc:sldMk cId="1134526132" sldId="266"/>
        </pc:sldMkLst>
      </pc:sldChg>
      <pc:sldChg chg="modNotes">
        <pc:chgData name="Alexa Williams" userId="S::awilliams@rockahc.org::dac5566a-d007-49e8-9b4a-ce13e03b4152" providerId="AD" clId="Web-{BA9F4CDF-2147-657A-BB4B-DF1E20D1B6EE}" dt="2026-08-06T16:36:00.875" v="32"/>
        <pc:sldMkLst>
          <pc:docMk/>
          <pc:sldMk cId="501813958" sldId="268"/>
        </pc:sldMkLst>
      </pc:sldChg>
      <pc:sldChg chg="modNotes">
        <pc:chgData name="Alexa Williams" userId="S::awilliams@rockahc.org::dac5566a-d007-49e8-9b4a-ce13e03b4152" providerId="AD" clId="Web-{BA9F4CDF-2147-657A-BB4B-DF1E20D1B6EE}" dt="2026-08-06T17:41:42.136" v="50"/>
        <pc:sldMkLst>
          <pc:docMk/>
          <pc:sldMk cId="1051988905" sldId="269"/>
        </pc:sldMkLst>
      </pc:sldChg>
      <pc:sldChg chg="modNotes">
        <pc:chgData name="Alexa Williams" userId="S::awilliams@rockahc.org::dac5566a-d007-49e8-9b4a-ce13e03b4152" providerId="AD" clId="Web-{BA9F4CDF-2147-657A-BB4B-DF1E20D1B6EE}" dt="2026-08-06T16:34:28.078" v="17"/>
        <pc:sldMkLst>
          <pc:docMk/>
          <pc:sldMk cId="973850509" sldId="271"/>
        </pc:sldMkLst>
      </pc:sldChg>
      <pc:sldChg chg="modNotes">
        <pc:chgData name="Alexa Williams" userId="S::awilliams@rockahc.org::dac5566a-d007-49e8-9b4a-ce13e03b4152" providerId="AD" clId="Web-{BA9F4CDF-2147-657A-BB4B-DF1E20D1B6EE}" dt="2026-08-06T16:36:05.078" v="36"/>
        <pc:sldMkLst>
          <pc:docMk/>
          <pc:sldMk cId="3743028568" sldId="272"/>
        </pc:sldMkLst>
      </pc:sldChg>
      <pc:sldChg chg="modNotes">
        <pc:chgData name="Alexa Williams" userId="S::awilliams@rockahc.org::dac5566a-d007-49e8-9b4a-ce13e03b4152" providerId="AD" clId="Web-{BA9F4CDF-2147-657A-BB4B-DF1E20D1B6EE}" dt="2026-08-06T17:42:57.528" v="61"/>
        <pc:sldMkLst>
          <pc:docMk/>
          <pc:sldMk cId="1424305315" sldId="277"/>
        </pc:sldMkLst>
      </pc:sldChg>
    </pc:docChg>
  </pc:docChgLst>
  <pc:docChgLst>
    <pc:chgData name="Karen Koch" userId="S::kkoch@rockahc.org::e95a0709-b390-43db-b8db-914ae901d5a5" providerId="AD" clId="Web-{BB56B7E2-B014-2B86-5A7F-95ACC49096BB}"/>
    <pc:docChg chg="modSld">
      <pc:chgData name="Karen Koch" userId="S::kkoch@rockahc.org::e95a0709-b390-43db-b8db-914ae901d5a5" providerId="AD" clId="Web-{BB56B7E2-B014-2B86-5A7F-95ACC49096BB}" dt="2026-08-26T15:27:10.726" v="2"/>
      <pc:docMkLst>
        <pc:docMk/>
      </pc:docMkLst>
      <pc:sldChg chg="modSp modMedia">
        <pc:chgData name="Karen Koch" userId="S::kkoch@rockahc.org::e95a0709-b390-43db-b8db-914ae901d5a5" providerId="AD" clId="Web-{BB56B7E2-B014-2B86-5A7F-95ACC49096BB}" dt="2026-08-26T15:27:10.726" v="2"/>
        <pc:sldMkLst>
          <pc:docMk/>
          <pc:sldMk cId="1134526132" sldId="266"/>
        </pc:sldMkLst>
        <pc:picChg chg="mod">
          <ac:chgData name="Karen Koch" userId="S::kkoch@rockahc.org::e95a0709-b390-43db-b8db-914ae901d5a5" providerId="AD" clId="Web-{BB56B7E2-B014-2B86-5A7F-95ACC49096BB}" dt="2026-08-26T15:27:10.726" v="2"/>
          <ac:picMkLst>
            <pc:docMk/>
            <pc:sldMk cId="1134526132" sldId="266"/>
            <ac:picMk id="4" creationId="{9214334C-38D6-4259-F0CB-588ADC89163E}"/>
          </ac:picMkLst>
        </pc:picChg>
        <pc:picChg chg="mod">
          <ac:chgData name="Karen Koch" userId="S::kkoch@rockahc.org::e95a0709-b390-43db-b8db-914ae901d5a5" providerId="AD" clId="Web-{BB56B7E2-B014-2B86-5A7F-95ACC49096BB}" dt="2026-08-26T15:25:51.413" v="1" actId="1076"/>
          <ac:picMkLst>
            <pc:docMk/>
            <pc:sldMk cId="1134526132" sldId="266"/>
            <ac:picMk id="5" creationId="{CB800D9E-E6C4-A915-EDDB-70A3E63CF807}"/>
          </ac:picMkLst>
        </pc:picChg>
      </pc:sldChg>
    </pc:docChg>
  </pc:docChgLst>
  <pc:docChgLst>
    <pc:chgData name="Alexa Williams" userId="S::awilliams@rockahc.org::dac5566a-d007-49e8-9b4a-ce13e03b4152" providerId="AD" clId="Web-{D0A6CE2A-6CF2-22F5-6649-D3AF4CEC26EA}"/>
    <pc:docChg chg="modSld">
      <pc:chgData name="Alexa Williams" userId="S::awilliams@rockahc.org::dac5566a-d007-49e8-9b4a-ce13e03b4152" providerId="AD" clId="Web-{D0A6CE2A-6CF2-22F5-6649-D3AF4CEC26EA}" dt="2026-09-02T11:21:59.892" v="8"/>
      <pc:docMkLst>
        <pc:docMk/>
      </pc:docMkLst>
      <pc:sldChg chg="modNotes">
        <pc:chgData name="Alexa Williams" userId="S::awilliams@rockahc.org::dac5566a-d007-49e8-9b4a-ce13e03b4152" providerId="AD" clId="Web-{D0A6CE2A-6CF2-22F5-6649-D3AF4CEC26EA}" dt="2026-09-02T11:21:59.892" v="8"/>
        <pc:sldMkLst>
          <pc:docMk/>
          <pc:sldMk cId="1134526132" sldId="266"/>
        </pc:sldMkLst>
      </pc:sldChg>
      <pc:sldChg chg="modNotes">
        <pc:chgData name="Alexa Williams" userId="S::awilliams@rockahc.org::dac5566a-d007-49e8-9b4a-ce13e03b4152" providerId="AD" clId="Web-{D0A6CE2A-6CF2-22F5-6649-D3AF4CEC26EA}" dt="2026-09-02T11:21:14.309" v="1"/>
        <pc:sldMkLst>
          <pc:docMk/>
          <pc:sldMk cId="1051988905" sldId="269"/>
        </pc:sldMkLst>
      </pc:sldChg>
    </pc:docChg>
  </pc:docChgLst>
  <pc:docChgLst>
    <pc:chgData name="Alexa Williams" userId="S::awilliams@rockahc.org::dac5566a-d007-49e8-9b4a-ce13e03b4152" providerId="AD" clId="Web-{416A01D4-8428-50A9-6BEF-835B05A0CF6D}"/>
    <pc:docChg chg="modSld">
      <pc:chgData name="Alexa Williams" userId="S::awilliams@rockahc.org::dac5566a-d007-49e8-9b4a-ce13e03b4152" providerId="AD" clId="Web-{416A01D4-8428-50A9-6BEF-835B05A0CF6D}" dt="2026-08-26T15:27:24.056" v="94"/>
      <pc:docMkLst>
        <pc:docMk/>
      </pc:docMkLst>
      <pc:sldChg chg="modSp modMedia modNotes">
        <pc:chgData name="Alexa Williams" userId="S::awilliams@rockahc.org::dac5566a-d007-49e8-9b4a-ce13e03b4152" providerId="AD" clId="Web-{416A01D4-8428-50A9-6BEF-835B05A0CF6D}" dt="2026-08-26T15:27:24.056" v="94"/>
        <pc:sldMkLst>
          <pc:docMk/>
          <pc:sldMk cId="1134526132" sldId="266"/>
        </pc:sldMkLst>
        <pc:picChg chg="mod">
          <ac:chgData name="Alexa Williams" userId="S::awilliams@rockahc.org::dac5566a-d007-49e8-9b4a-ce13e03b4152" providerId="AD" clId="Web-{416A01D4-8428-50A9-6BEF-835B05A0CF6D}" dt="2026-08-26T15:27:24.056" v="94"/>
          <ac:picMkLst>
            <pc:docMk/>
            <pc:sldMk cId="1134526132" sldId="266"/>
            <ac:picMk id="4" creationId="{9214334C-38D6-4259-F0CB-588ADC89163E}"/>
          </ac:picMkLst>
        </pc:picChg>
        <pc:picChg chg="ord">
          <ac:chgData name="Alexa Williams" userId="S::awilliams@rockahc.org::dac5566a-d007-49e8-9b4a-ce13e03b4152" providerId="AD" clId="Web-{416A01D4-8428-50A9-6BEF-835B05A0CF6D}" dt="2026-08-26T15:26:11.069" v="92"/>
          <ac:picMkLst>
            <pc:docMk/>
            <pc:sldMk cId="1134526132" sldId="266"/>
            <ac:picMk id="5" creationId="{CB800D9E-E6C4-A915-EDDB-70A3E63CF807}"/>
          </ac:picMkLst>
        </pc:picChg>
      </pc:sldChg>
      <pc:sldChg chg="modNotes">
        <pc:chgData name="Alexa Williams" userId="S::awilliams@rockahc.org::dac5566a-d007-49e8-9b4a-ce13e03b4152" providerId="AD" clId="Web-{416A01D4-8428-50A9-6BEF-835B05A0CF6D}" dt="2026-08-25T19:12:23.759" v="52"/>
        <pc:sldMkLst>
          <pc:docMk/>
          <pc:sldMk cId="973850509" sldId="271"/>
        </pc:sldMkLst>
      </pc:sldChg>
      <pc:sldChg chg="modNotes">
        <pc:chgData name="Alexa Williams" userId="S::awilliams@rockahc.org::dac5566a-d007-49e8-9b4a-ce13e03b4152" providerId="AD" clId="Web-{416A01D4-8428-50A9-6BEF-835B05A0CF6D}" dt="2026-08-26T15:13:09.689" v="89"/>
        <pc:sldMkLst>
          <pc:docMk/>
          <pc:sldMk cId="1424305315" sldId="277"/>
        </pc:sldMkLst>
      </pc:sldChg>
      <pc:sldChg chg="modNotes">
        <pc:chgData name="Alexa Williams" userId="S::awilliams@rockahc.org::dac5566a-d007-49e8-9b4a-ce13e03b4152" providerId="AD" clId="Web-{416A01D4-8428-50A9-6BEF-835B05A0CF6D}" dt="2026-08-25T19:07:27.171" v="49"/>
        <pc:sldMkLst>
          <pc:docMk/>
          <pc:sldMk cId="389014439" sldId="278"/>
        </pc:sldMkLst>
      </pc:sldChg>
      <pc:sldChg chg="modNotes">
        <pc:chgData name="Alexa Williams" userId="S::awilliams@rockahc.org::dac5566a-d007-49e8-9b4a-ce13e03b4152" providerId="AD" clId="Web-{416A01D4-8428-50A9-6BEF-835B05A0CF6D}" dt="2026-08-26T15:07:50.877" v="87"/>
        <pc:sldMkLst>
          <pc:docMk/>
          <pc:sldMk cId="3202073115" sldId="279"/>
        </pc:sldMkLst>
      </pc:sldChg>
    </pc:docChg>
  </pc:docChgLst>
  <pc:docChgLst>
    <pc:chgData name="Karen Koch" userId="S::kkoch@rockahc.org::e95a0709-b390-43db-b8db-914ae901d5a5" providerId="AD" clId="Web-{6C0AE019-B0E7-36FB-93B0-4831AF7C3D71}"/>
    <pc:docChg chg="modSld">
      <pc:chgData name="Karen Koch" userId="S::kkoch@rockahc.org::e95a0709-b390-43db-b8db-914ae901d5a5" providerId="AD" clId="Web-{6C0AE019-B0E7-36FB-93B0-4831AF7C3D71}" dt="2026-08-26T15:17:00.029" v="181"/>
      <pc:docMkLst>
        <pc:docMk/>
      </pc:docMkLst>
      <pc:sldChg chg="modNotes">
        <pc:chgData name="Karen Koch" userId="S::kkoch@rockahc.org::e95a0709-b390-43db-b8db-914ae901d5a5" providerId="AD" clId="Web-{6C0AE019-B0E7-36FB-93B0-4831AF7C3D71}" dt="2026-08-26T15:17:00.029" v="181"/>
        <pc:sldMkLst>
          <pc:docMk/>
          <pc:sldMk cId="973850509" sldId="271"/>
        </pc:sldMkLst>
      </pc:sldChg>
      <pc:sldChg chg="modNotes">
        <pc:chgData name="Karen Koch" userId="S::kkoch@rockahc.org::e95a0709-b390-43db-b8db-914ae901d5a5" providerId="AD" clId="Web-{6C0AE019-B0E7-36FB-93B0-4831AF7C3D71}" dt="2026-08-24T12:41:31.806" v="6"/>
        <pc:sldMkLst>
          <pc:docMk/>
          <pc:sldMk cId="1569846289" sldId="282"/>
        </pc:sldMkLst>
      </pc:sldChg>
      <pc:sldChg chg="modNotes">
        <pc:chgData name="Karen Koch" userId="S::kkoch@rockahc.org::e95a0709-b390-43db-b8db-914ae901d5a5" providerId="AD" clId="Web-{6C0AE019-B0E7-36FB-93B0-4831AF7C3D71}" dt="2026-08-24T12:42:35.464" v="8"/>
        <pc:sldMkLst>
          <pc:docMk/>
          <pc:sldMk cId="3486071635" sldId="283"/>
        </pc:sldMkLst>
      </pc:sldChg>
    </pc:docChg>
  </pc:docChgLst>
  <pc:docChgLst>
    <pc:chgData name="Alexa Williams" userId="S::awilliams@rockahc.org::dac5566a-d007-49e8-9b4a-ce13e03b4152" providerId="AD" clId="Web-{C9267E73-04A8-D2FB-2F81-19F773B84ADC}"/>
    <pc:docChg chg="modSld">
      <pc:chgData name="Alexa Williams" userId="S::awilliams@rockahc.org::dac5566a-d007-49e8-9b4a-ce13e03b4152" providerId="AD" clId="Web-{C9267E73-04A8-D2FB-2F81-19F773B84ADC}" dt="2026-08-24T12:09:55.462" v="489"/>
      <pc:docMkLst>
        <pc:docMk/>
      </pc:docMkLst>
      <pc:sldChg chg="modSp modMedia modNotes">
        <pc:chgData name="Alexa Williams" userId="S::awilliams@rockahc.org::dac5566a-d007-49e8-9b4a-ce13e03b4152" providerId="AD" clId="Web-{C9267E73-04A8-D2FB-2F81-19F773B84ADC}" dt="2026-08-24T12:09:55.462" v="489"/>
        <pc:sldMkLst>
          <pc:docMk/>
          <pc:sldMk cId="1134526132" sldId="266"/>
        </pc:sldMkLst>
        <pc:picChg chg="mod">
          <ac:chgData name="Alexa Williams" userId="S::awilliams@rockahc.org::dac5566a-d007-49e8-9b4a-ce13e03b4152" providerId="AD" clId="Web-{C9267E73-04A8-D2FB-2F81-19F773B84ADC}" dt="2026-08-24T11:57:34.667" v="330"/>
          <ac:picMkLst>
            <pc:docMk/>
            <pc:sldMk cId="1134526132" sldId="266"/>
            <ac:picMk id="4" creationId="{9214334C-38D6-4259-F0CB-588ADC89163E}"/>
          </ac:picMkLst>
        </pc:picChg>
      </pc:sldChg>
      <pc:sldChg chg="modNotes">
        <pc:chgData name="Alexa Williams" userId="S::awilliams@rockahc.org::dac5566a-d007-49e8-9b4a-ce13e03b4152" providerId="AD" clId="Web-{C9267E73-04A8-D2FB-2F81-19F773B84ADC}" dt="2026-08-24T11:50:29.461" v="263"/>
        <pc:sldMkLst>
          <pc:docMk/>
          <pc:sldMk cId="1051988905" sldId="269"/>
        </pc:sldMkLst>
      </pc:sldChg>
      <pc:sldChg chg="modNotes">
        <pc:chgData name="Alexa Williams" userId="S::awilliams@rockahc.org::dac5566a-d007-49e8-9b4a-ce13e03b4152" providerId="AD" clId="Web-{C9267E73-04A8-D2FB-2F81-19F773B84ADC}" dt="2026-08-24T12:09:31.773" v="488"/>
        <pc:sldMkLst>
          <pc:docMk/>
          <pc:sldMk cId="389014439" sldId="278"/>
        </pc:sldMkLst>
      </pc:sldChg>
    </pc:docChg>
  </pc:docChgLst>
  <pc:docChgLst>
    <pc:chgData name="Alexa Williams" userId="S::awilliams@rockahc.org::dac5566a-d007-49e8-9b4a-ce13e03b4152" providerId="AD" clId="Web-{B4D07776-7CA0-A099-3FAD-1DC93B0322AD}"/>
    <pc:docChg chg="modSld">
      <pc:chgData name="Alexa Williams" userId="S::awilliams@rockahc.org::dac5566a-d007-49e8-9b4a-ce13e03b4152" providerId="AD" clId="Web-{B4D07776-7CA0-A099-3FAD-1DC93B0322AD}" dt="2026-08-26T15:32:36.717" v="2" actId="20577"/>
      <pc:docMkLst>
        <pc:docMk/>
      </pc:docMkLst>
      <pc:sldChg chg="modSp">
        <pc:chgData name="Alexa Williams" userId="S::awilliams@rockahc.org::dac5566a-d007-49e8-9b4a-ce13e03b4152" providerId="AD" clId="Web-{B4D07776-7CA0-A099-3FAD-1DC93B0322AD}" dt="2026-08-26T15:32:36.717" v="2" actId="20577"/>
        <pc:sldMkLst>
          <pc:docMk/>
          <pc:sldMk cId="1134526132" sldId="266"/>
        </pc:sldMkLst>
        <pc:spChg chg="mod">
          <ac:chgData name="Alexa Williams" userId="S::awilliams@rockahc.org::dac5566a-d007-49e8-9b4a-ce13e03b4152" providerId="AD" clId="Web-{B4D07776-7CA0-A099-3FAD-1DC93B0322AD}" dt="2026-08-26T15:32:36.717" v="2" actId="20577"/>
          <ac:spMkLst>
            <pc:docMk/>
            <pc:sldMk cId="1134526132" sldId="266"/>
            <ac:spMk id="3" creationId="{AB07FDE1-2055-56B9-8059-76AA0C3FFAD5}"/>
          </ac:spMkLst>
        </pc:spChg>
      </pc:sldChg>
    </pc:docChg>
  </pc:docChgLst>
  <pc:docChgLst>
    <pc:chgData name="Alexa Williams" userId="S::awilliams@rockahc.org::dac5566a-d007-49e8-9b4a-ce13e03b4152" providerId="AD" clId="Web-{95625818-1FB9-69D1-75A0-3777BD08F3F0}"/>
    <pc:docChg chg="modSld">
      <pc:chgData name="Alexa Williams" userId="S::awilliams@rockahc.org::dac5566a-d007-49e8-9b4a-ce13e03b4152" providerId="AD" clId="Web-{95625818-1FB9-69D1-75A0-3777BD08F3F0}" dt="2026-08-12T13:15:53.900" v="70" actId="20577"/>
      <pc:docMkLst>
        <pc:docMk/>
      </pc:docMkLst>
      <pc:sldChg chg="modNotes">
        <pc:chgData name="Alexa Williams" userId="S::awilliams@rockahc.org::dac5566a-d007-49e8-9b4a-ce13e03b4152" providerId="AD" clId="Web-{95625818-1FB9-69D1-75A0-3777BD08F3F0}" dt="2026-08-12T13:15:40.118" v="65"/>
        <pc:sldMkLst>
          <pc:docMk/>
          <pc:sldMk cId="1051988905" sldId="269"/>
        </pc:sldMkLst>
      </pc:sldChg>
      <pc:sldChg chg="modSp">
        <pc:chgData name="Alexa Williams" userId="S::awilliams@rockahc.org::dac5566a-d007-49e8-9b4a-ce13e03b4152" providerId="AD" clId="Web-{95625818-1FB9-69D1-75A0-3777BD08F3F0}" dt="2026-08-12T13:15:53.900" v="70" actId="20577"/>
        <pc:sldMkLst>
          <pc:docMk/>
          <pc:sldMk cId="973850509" sldId="271"/>
        </pc:sldMkLst>
        <pc:spChg chg="mod">
          <ac:chgData name="Alexa Williams" userId="S::awilliams@rockahc.org::dac5566a-d007-49e8-9b4a-ce13e03b4152" providerId="AD" clId="Web-{95625818-1FB9-69D1-75A0-3777BD08F3F0}" dt="2026-08-12T13:15:53.900" v="70" actId="20577"/>
          <ac:spMkLst>
            <pc:docMk/>
            <pc:sldMk cId="973850509" sldId="271"/>
            <ac:spMk id="3" creationId="{EE115A8D-1196-185F-F38E-CD36B4EA1B95}"/>
          </ac:spMkLst>
        </pc:spChg>
      </pc:sldChg>
    </pc:docChg>
  </pc:docChgLst>
</pc:chgInfo>
</file>

<file path=ppt/diagrams/_rels/data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5" Type="http://schemas.openxmlformats.org/officeDocument/2006/relationships/image" Target="../media/image21.svg"/><Relationship Id="rId4" Type="http://schemas.openxmlformats.org/officeDocument/2006/relationships/image" Target="../media/image20.svg"/></Relationships>
</file>

<file path=ppt/diagrams/_rels/data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 Id="rId5" Type="http://schemas.openxmlformats.org/officeDocument/2006/relationships/image" Target="../media/image26.svg"/><Relationship Id="rId4" Type="http://schemas.openxmlformats.org/officeDocument/2006/relationships/image" Target="../media/image2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5" Type="http://schemas.openxmlformats.org/officeDocument/2006/relationships/image" Target="../media/image21.svg"/><Relationship Id="rId4" Type="http://schemas.openxmlformats.org/officeDocument/2006/relationships/image" Target="../media/image20.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 Id="rId5" Type="http://schemas.openxmlformats.org/officeDocument/2006/relationships/image" Target="../media/image26.sv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B00422-3F11-417C-8965-7FEED8331B47}" type="doc">
      <dgm:prSet loTypeId="urn:microsoft.com/office/officeart/2005/8/layout/vProcess5" loCatId="process" qsTypeId="urn:microsoft.com/office/officeart/2005/8/quickstyle/simple1#1" qsCatId="simple" csTypeId="urn:microsoft.com/office/officeart/2005/8/colors/colorful2#1" csCatId="colorful"/>
      <dgm:spPr/>
      <dgm:t>
        <a:bodyPr/>
        <a:lstStyle/>
        <a:p>
          <a:endParaRPr lang="en-US"/>
        </a:p>
      </dgm:t>
    </dgm:pt>
    <dgm:pt modelId="{63D81D8E-531A-4F17-955D-6BA14CEECB6E}">
      <dgm:prSet/>
      <dgm:spPr/>
      <dgm:t>
        <a:bodyPr/>
        <a:lstStyle/>
        <a:p>
          <a:r>
            <a:rPr lang="en-US"/>
            <a:t>Measures are complex and are constantly changing</a:t>
          </a:r>
        </a:p>
      </dgm:t>
    </dgm:pt>
    <dgm:pt modelId="{1BBF5D38-9F0A-4139-8F8B-8B097C37B863}" type="parTrans" cxnId="{8D73C2AB-A570-40C9-9E82-5A8DBF0A7869}">
      <dgm:prSet/>
      <dgm:spPr/>
      <dgm:t>
        <a:bodyPr/>
        <a:lstStyle/>
        <a:p>
          <a:endParaRPr lang="en-US"/>
        </a:p>
      </dgm:t>
    </dgm:pt>
    <dgm:pt modelId="{A4512975-3635-4AE7-AEFA-72FC54E42E08}" type="sibTrans" cxnId="{8D73C2AB-A570-40C9-9E82-5A8DBF0A7869}">
      <dgm:prSet/>
      <dgm:spPr/>
      <dgm:t>
        <a:bodyPr/>
        <a:lstStyle/>
        <a:p>
          <a:endParaRPr lang="en-US"/>
        </a:p>
      </dgm:t>
    </dgm:pt>
    <dgm:pt modelId="{8A4D5FDE-D590-4D02-8C01-E1244C48ADB4}">
      <dgm:prSet/>
      <dgm:spPr/>
      <dgm:t>
        <a:bodyPr/>
        <a:lstStyle/>
        <a:p>
          <a:r>
            <a:rPr lang="en-US"/>
            <a:t>Staff feel overwhelmed with daily clinical demands</a:t>
          </a:r>
        </a:p>
      </dgm:t>
    </dgm:pt>
    <dgm:pt modelId="{4D8392FE-4B01-4765-AFCB-7DD62A1F616B}" type="parTrans" cxnId="{41FA0567-271B-4874-AA9C-1C9DC7DBCBAA}">
      <dgm:prSet/>
      <dgm:spPr/>
      <dgm:t>
        <a:bodyPr/>
        <a:lstStyle/>
        <a:p>
          <a:endParaRPr lang="en-US"/>
        </a:p>
      </dgm:t>
    </dgm:pt>
    <dgm:pt modelId="{B7474D7E-BEC8-4849-B13A-11921A086828}" type="sibTrans" cxnId="{41FA0567-271B-4874-AA9C-1C9DC7DBCBAA}">
      <dgm:prSet/>
      <dgm:spPr/>
      <dgm:t>
        <a:bodyPr/>
        <a:lstStyle/>
        <a:p>
          <a:endParaRPr lang="en-US"/>
        </a:p>
      </dgm:t>
    </dgm:pt>
    <dgm:pt modelId="{3521803F-30B7-4A5D-AD90-F8EA347D294D}">
      <dgm:prSet/>
      <dgm:spPr/>
      <dgm:t>
        <a:bodyPr/>
        <a:lstStyle/>
        <a:p>
          <a:r>
            <a:rPr lang="en-US"/>
            <a:t>Time restraints on education</a:t>
          </a:r>
        </a:p>
      </dgm:t>
    </dgm:pt>
    <dgm:pt modelId="{DD3C634E-7ED9-439D-B35F-216503D9562F}" type="parTrans" cxnId="{438551D9-F607-479D-BBE6-EC0F30E7A44E}">
      <dgm:prSet/>
      <dgm:spPr/>
      <dgm:t>
        <a:bodyPr/>
        <a:lstStyle/>
        <a:p>
          <a:endParaRPr lang="en-US"/>
        </a:p>
      </dgm:t>
    </dgm:pt>
    <dgm:pt modelId="{31852FE9-6BE6-4CDA-827C-AEFF4D3B8E5F}" type="sibTrans" cxnId="{438551D9-F607-479D-BBE6-EC0F30E7A44E}">
      <dgm:prSet/>
      <dgm:spPr/>
      <dgm:t>
        <a:bodyPr/>
        <a:lstStyle/>
        <a:p>
          <a:endParaRPr lang="en-US"/>
        </a:p>
      </dgm:t>
    </dgm:pt>
    <dgm:pt modelId="{ACFD38A4-8FB2-46FF-99B2-DF81AAAC0F5B}">
      <dgm:prSet/>
      <dgm:spPr/>
      <dgm:t>
        <a:bodyPr/>
        <a:lstStyle/>
        <a:p>
          <a:r>
            <a:rPr lang="en-US"/>
            <a:t>Teams don't always see how their actions impact scores</a:t>
          </a:r>
        </a:p>
      </dgm:t>
    </dgm:pt>
    <dgm:pt modelId="{813A1D55-9A68-45D1-A871-46091C37C6CD}" type="parTrans" cxnId="{A1574958-794C-4536-AA6F-E8584C5FA278}">
      <dgm:prSet/>
      <dgm:spPr/>
      <dgm:t>
        <a:bodyPr/>
        <a:lstStyle/>
        <a:p>
          <a:endParaRPr lang="en-US"/>
        </a:p>
      </dgm:t>
    </dgm:pt>
    <dgm:pt modelId="{1A4896F1-8591-411D-B65F-67455BF4CB8F}" type="sibTrans" cxnId="{A1574958-794C-4536-AA6F-E8584C5FA278}">
      <dgm:prSet/>
      <dgm:spPr/>
      <dgm:t>
        <a:bodyPr/>
        <a:lstStyle/>
        <a:p>
          <a:endParaRPr lang="en-US"/>
        </a:p>
      </dgm:t>
    </dgm:pt>
    <dgm:pt modelId="{9547A465-F30C-4C58-9FB7-D888532554EF}" type="pres">
      <dgm:prSet presAssocID="{06B00422-3F11-417C-8965-7FEED8331B47}" presName="outerComposite" presStyleCnt="0">
        <dgm:presLayoutVars>
          <dgm:chMax val="5"/>
          <dgm:dir/>
          <dgm:resizeHandles val="exact"/>
        </dgm:presLayoutVars>
      </dgm:prSet>
      <dgm:spPr/>
    </dgm:pt>
    <dgm:pt modelId="{011E4871-666F-456A-AA25-1913DE58BDC2}" type="pres">
      <dgm:prSet presAssocID="{06B00422-3F11-417C-8965-7FEED8331B47}" presName="dummyMaxCanvas" presStyleCnt="0">
        <dgm:presLayoutVars/>
      </dgm:prSet>
      <dgm:spPr/>
    </dgm:pt>
    <dgm:pt modelId="{53EC7521-1AD1-44CB-9D4E-8C966C72941F}" type="pres">
      <dgm:prSet presAssocID="{06B00422-3F11-417C-8965-7FEED8331B47}" presName="FourNodes_1" presStyleLbl="node1" presStyleIdx="0" presStyleCnt="4">
        <dgm:presLayoutVars>
          <dgm:bulletEnabled val="1"/>
        </dgm:presLayoutVars>
      </dgm:prSet>
      <dgm:spPr/>
    </dgm:pt>
    <dgm:pt modelId="{94FED038-F132-44CA-8F78-412CF5DB3825}" type="pres">
      <dgm:prSet presAssocID="{06B00422-3F11-417C-8965-7FEED8331B47}" presName="FourNodes_2" presStyleLbl="node1" presStyleIdx="1" presStyleCnt="4">
        <dgm:presLayoutVars>
          <dgm:bulletEnabled val="1"/>
        </dgm:presLayoutVars>
      </dgm:prSet>
      <dgm:spPr/>
    </dgm:pt>
    <dgm:pt modelId="{48F6231A-0C08-4FE2-BF0F-324578704BB5}" type="pres">
      <dgm:prSet presAssocID="{06B00422-3F11-417C-8965-7FEED8331B47}" presName="FourNodes_3" presStyleLbl="node1" presStyleIdx="2" presStyleCnt="4">
        <dgm:presLayoutVars>
          <dgm:bulletEnabled val="1"/>
        </dgm:presLayoutVars>
      </dgm:prSet>
      <dgm:spPr/>
    </dgm:pt>
    <dgm:pt modelId="{5FE9E0FD-0651-43C1-A16A-3F37C05DA6D9}" type="pres">
      <dgm:prSet presAssocID="{06B00422-3F11-417C-8965-7FEED8331B47}" presName="FourNodes_4" presStyleLbl="node1" presStyleIdx="3" presStyleCnt="4">
        <dgm:presLayoutVars>
          <dgm:bulletEnabled val="1"/>
        </dgm:presLayoutVars>
      </dgm:prSet>
      <dgm:spPr/>
    </dgm:pt>
    <dgm:pt modelId="{3343C48B-5C9A-4BB9-9F59-C40792E1C8FC}" type="pres">
      <dgm:prSet presAssocID="{06B00422-3F11-417C-8965-7FEED8331B47}" presName="FourConn_1-2" presStyleLbl="fgAccFollowNode1" presStyleIdx="0" presStyleCnt="3">
        <dgm:presLayoutVars>
          <dgm:bulletEnabled val="1"/>
        </dgm:presLayoutVars>
      </dgm:prSet>
      <dgm:spPr/>
    </dgm:pt>
    <dgm:pt modelId="{10408164-65C9-4682-8425-9C954B9E359C}" type="pres">
      <dgm:prSet presAssocID="{06B00422-3F11-417C-8965-7FEED8331B47}" presName="FourConn_2-3" presStyleLbl="fgAccFollowNode1" presStyleIdx="1" presStyleCnt="3">
        <dgm:presLayoutVars>
          <dgm:bulletEnabled val="1"/>
        </dgm:presLayoutVars>
      </dgm:prSet>
      <dgm:spPr/>
    </dgm:pt>
    <dgm:pt modelId="{7FB37298-2E1B-4565-80AE-FD5B88B9733E}" type="pres">
      <dgm:prSet presAssocID="{06B00422-3F11-417C-8965-7FEED8331B47}" presName="FourConn_3-4" presStyleLbl="fgAccFollowNode1" presStyleIdx="2" presStyleCnt="3">
        <dgm:presLayoutVars>
          <dgm:bulletEnabled val="1"/>
        </dgm:presLayoutVars>
      </dgm:prSet>
      <dgm:spPr/>
    </dgm:pt>
    <dgm:pt modelId="{67F21D50-9AA6-4BCB-B291-8115095845F0}" type="pres">
      <dgm:prSet presAssocID="{06B00422-3F11-417C-8965-7FEED8331B47}" presName="FourNodes_1_text" presStyleLbl="node1" presStyleIdx="3" presStyleCnt="4">
        <dgm:presLayoutVars>
          <dgm:bulletEnabled val="1"/>
        </dgm:presLayoutVars>
      </dgm:prSet>
      <dgm:spPr/>
    </dgm:pt>
    <dgm:pt modelId="{5F2C8815-83FA-4E1A-BC63-D781A32373AC}" type="pres">
      <dgm:prSet presAssocID="{06B00422-3F11-417C-8965-7FEED8331B47}" presName="FourNodes_2_text" presStyleLbl="node1" presStyleIdx="3" presStyleCnt="4">
        <dgm:presLayoutVars>
          <dgm:bulletEnabled val="1"/>
        </dgm:presLayoutVars>
      </dgm:prSet>
      <dgm:spPr/>
    </dgm:pt>
    <dgm:pt modelId="{F4751F04-B75F-4F89-8F5A-87E9CAA85943}" type="pres">
      <dgm:prSet presAssocID="{06B00422-3F11-417C-8965-7FEED8331B47}" presName="FourNodes_3_text" presStyleLbl="node1" presStyleIdx="3" presStyleCnt="4">
        <dgm:presLayoutVars>
          <dgm:bulletEnabled val="1"/>
        </dgm:presLayoutVars>
      </dgm:prSet>
      <dgm:spPr/>
    </dgm:pt>
    <dgm:pt modelId="{9391F058-3971-496E-935B-998C8DB1DCD2}" type="pres">
      <dgm:prSet presAssocID="{06B00422-3F11-417C-8965-7FEED8331B47}" presName="FourNodes_4_text" presStyleLbl="node1" presStyleIdx="3" presStyleCnt="4">
        <dgm:presLayoutVars>
          <dgm:bulletEnabled val="1"/>
        </dgm:presLayoutVars>
      </dgm:prSet>
      <dgm:spPr/>
    </dgm:pt>
  </dgm:ptLst>
  <dgm:cxnLst>
    <dgm:cxn modelId="{0C316C07-B6F9-4824-A32D-4CCF634E4E56}" type="presOf" srcId="{8A4D5FDE-D590-4D02-8C01-E1244C48ADB4}" destId="{94FED038-F132-44CA-8F78-412CF5DB3825}" srcOrd="0" destOrd="0" presId="urn:microsoft.com/office/officeart/2005/8/layout/vProcess5"/>
    <dgm:cxn modelId="{0ADD4A18-BC66-4739-93E0-1F01EAF51238}" type="presOf" srcId="{ACFD38A4-8FB2-46FF-99B2-DF81AAAC0F5B}" destId="{9391F058-3971-496E-935B-998C8DB1DCD2}" srcOrd="1" destOrd="0" presId="urn:microsoft.com/office/officeart/2005/8/layout/vProcess5"/>
    <dgm:cxn modelId="{AB593429-8927-45D0-97CD-0E0D9BE571B5}" type="presOf" srcId="{A4512975-3635-4AE7-AEFA-72FC54E42E08}" destId="{3343C48B-5C9A-4BB9-9F59-C40792E1C8FC}" srcOrd="0" destOrd="0" presId="urn:microsoft.com/office/officeart/2005/8/layout/vProcess5"/>
    <dgm:cxn modelId="{5FD7353D-9075-4531-8D0E-76E70094B714}" type="presOf" srcId="{3521803F-30B7-4A5D-AD90-F8EA347D294D}" destId="{F4751F04-B75F-4F89-8F5A-87E9CAA85943}" srcOrd="1" destOrd="0" presId="urn:microsoft.com/office/officeart/2005/8/layout/vProcess5"/>
    <dgm:cxn modelId="{3AF1855B-2684-4CED-A7DC-64B69C15C16A}" type="presOf" srcId="{63D81D8E-531A-4F17-955D-6BA14CEECB6E}" destId="{67F21D50-9AA6-4BCB-B291-8115095845F0}" srcOrd="1" destOrd="0" presId="urn:microsoft.com/office/officeart/2005/8/layout/vProcess5"/>
    <dgm:cxn modelId="{41FA0567-271B-4874-AA9C-1C9DC7DBCBAA}" srcId="{06B00422-3F11-417C-8965-7FEED8331B47}" destId="{8A4D5FDE-D590-4D02-8C01-E1244C48ADB4}" srcOrd="1" destOrd="0" parTransId="{4D8392FE-4B01-4765-AFCB-7DD62A1F616B}" sibTransId="{B7474D7E-BEC8-4849-B13A-11921A086828}"/>
    <dgm:cxn modelId="{A1574958-794C-4536-AA6F-E8584C5FA278}" srcId="{06B00422-3F11-417C-8965-7FEED8331B47}" destId="{ACFD38A4-8FB2-46FF-99B2-DF81AAAC0F5B}" srcOrd="3" destOrd="0" parTransId="{813A1D55-9A68-45D1-A871-46091C37C6CD}" sibTransId="{1A4896F1-8591-411D-B65F-67455BF4CB8F}"/>
    <dgm:cxn modelId="{74257089-B912-433A-9F3C-120C62092E45}" type="presOf" srcId="{31852FE9-6BE6-4CDA-827C-AEFF4D3B8E5F}" destId="{7FB37298-2E1B-4565-80AE-FD5B88B9733E}" srcOrd="0" destOrd="0" presId="urn:microsoft.com/office/officeart/2005/8/layout/vProcess5"/>
    <dgm:cxn modelId="{CB950C9C-AFDB-4772-9438-ECDB0AD86B77}" type="presOf" srcId="{63D81D8E-531A-4F17-955D-6BA14CEECB6E}" destId="{53EC7521-1AD1-44CB-9D4E-8C966C72941F}" srcOrd="0" destOrd="0" presId="urn:microsoft.com/office/officeart/2005/8/layout/vProcess5"/>
    <dgm:cxn modelId="{8D73C2AB-A570-40C9-9E82-5A8DBF0A7869}" srcId="{06B00422-3F11-417C-8965-7FEED8331B47}" destId="{63D81D8E-531A-4F17-955D-6BA14CEECB6E}" srcOrd="0" destOrd="0" parTransId="{1BBF5D38-9F0A-4139-8F8B-8B097C37B863}" sibTransId="{A4512975-3635-4AE7-AEFA-72FC54E42E08}"/>
    <dgm:cxn modelId="{8FF187AD-4902-4D72-ACFA-F7857C29E158}" type="presOf" srcId="{06B00422-3F11-417C-8965-7FEED8331B47}" destId="{9547A465-F30C-4C58-9FB7-D888532554EF}" srcOrd="0" destOrd="0" presId="urn:microsoft.com/office/officeart/2005/8/layout/vProcess5"/>
    <dgm:cxn modelId="{6A254CB9-000B-4C90-9992-F45A4B77D269}" type="presOf" srcId="{3521803F-30B7-4A5D-AD90-F8EA347D294D}" destId="{48F6231A-0C08-4FE2-BF0F-324578704BB5}" srcOrd="0" destOrd="0" presId="urn:microsoft.com/office/officeart/2005/8/layout/vProcess5"/>
    <dgm:cxn modelId="{438551D9-F607-479D-BBE6-EC0F30E7A44E}" srcId="{06B00422-3F11-417C-8965-7FEED8331B47}" destId="{3521803F-30B7-4A5D-AD90-F8EA347D294D}" srcOrd="2" destOrd="0" parTransId="{DD3C634E-7ED9-439D-B35F-216503D9562F}" sibTransId="{31852FE9-6BE6-4CDA-827C-AEFF4D3B8E5F}"/>
    <dgm:cxn modelId="{3F4029DB-8702-4730-B1AA-A5D3057842DC}" type="presOf" srcId="{B7474D7E-BEC8-4849-B13A-11921A086828}" destId="{10408164-65C9-4682-8425-9C954B9E359C}" srcOrd="0" destOrd="0" presId="urn:microsoft.com/office/officeart/2005/8/layout/vProcess5"/>
    <dgm:cxn modelId="{6842E2ED-B240-46AE-AD85-5CF8C82D43C7}" type="presOf" srcId="{ACFD38A4-8FB2-46FF-99B2-DF81AAAC0F5B}" destId="{5FE9E0FD-0651-43C1-A16A-3F37C05DA6D9}" srcOrd="0" destOrd="0" presId="urn:microsoft.com/office/officeart/2005/8/layout/vProcess5"/>
    <dgm:cxn modelId="{9DB8BFFD-DCF1-40CD-886F-65E792DBAD2A}" type="presOf" srcId="{8A4D5FDE-D590-4D02-8C01-E1244C48ADB4}" destId="{5F2C8815-83FA-4E1A-BC63-D781A32373AC}" srcOrd="1" destOrd="0" presId="urn:microsoft.com/office/officeart/2005/8/layout/vProcess5"/>
    <dgm:cxn modelId="{2B565E5D-4E4E-4AD6-A90C-F33F72F81771}" type="presParOf" srcId="{9547A465-F30C-4C58-9FB7-D888532554EF}" destId="{011E4871-666F-456A-AA25-1913DE58BDC2}" srcOrd="0" destOrd="0" presId="urn:microsoft.com/office/officeart/2005/8/layout/vProcess5"/>
    <dgm:cxn modelId="{139788F1-48AA-4613-B040-44428E5E84B7}" type="presParOf" srcId="{9547A465-F30C-4C58-9FB7-D888532554EF}" destId="{53EC7521-1AD1-44CB-9D4E-8C966C72941F}" srcOrd="1" destOrd="0" presId="urn:microsoft.com/office/officeart/2005/8/layout/vProcess5"/>
    <dgm:cxn modelId="{58DDFD45-CCDE-40C6-83A7-86873558B88F}" type="presParOf" srcId="{9547A465-F30C-4C58-9FB7-D888532554EF}" destId="{94FED038-F132-44CA-8F78-412CF5DB3825}" srcOrd="2" destOrd="0" presId="urn:microsoft.com/office/officeart/2005/8/layout/vProcess5"/>
    <dgm:cxn modelId="{A16AE5D1-7910-4CE7-9FD0-C0FB93C03E95}" type="presParOf" srcId="{9547A465-F30C-4C58-9FB7-D888532554EF}" destId="{48F6231A-0C08-4FE2-BF0F-324578704BB5}" srcOrd="3" destOrd="0" presId="urn:microsoft.com/office/officeart/2005/8/layout/vProcess5"/>
    <dgm:cxn modelId="{466065FA-4CDA-4683-A918-49114029D8E0}" type="presParOf" srcId="{9547A465-F30C-4C58-9FB7-D888532554EF}" destId="{5FE9E0FD-0651-43C1-A16A-3F37C05DA6D9}" srcOrd="4" destOrd="0" presId="urn:microsoft.com/office/officeart/2005/8/layout/vProcess5"/>
    <dgm:cxn modelId="{FD8CB967-5659-48F0-A82E-23BCEF07865E}" type="presParOf" srcId="{9547A465-F30C-4C58-9FB7-D888532554EF}" destId="{3343C48B-5C9A-4BB9-9F59-C40792E1C8FC}" srcOrd="5" destOrd="0" presId="urn:microsoft.com/office/officeart/2005/8/layout/vProcess5"/>
    <dgm:cxn modelId="{76271FA4-BCA8-43A0-A2B0-1AF1B3F9DDEF}" type="presParOf" srcId="{9547A465-F30C-4C58-9FB7-D888532554EF}" destId="{10408164-65C9-4682-8425-9C954B9E359C}" srcOrd="6" destOrd="0" presId="urn:microsoft.com/office/officeart/2005/8/layout/vProcess5"/>
    <dgm:cxn modelId="{1CF65321-1EF8-48ED-A99F-1C828B38EB80}" type="presParOf" srcId="{9547A465-F30C-4C58-9FB7-D888532554EF}" destId="{7FB37298-2E1B-4565-80AE-FD5B88B9733E}" srcOrd="7" destOrd="0" presId="urn:microsoft.com/office/officeart/2005/8/layout/vProcess5"/>
    <dgm:cxn modelId="{63D4FF8C-2B0C-45DD-89CA-270572E2F113}" type="presParOf" srcId="{9547A465-F30C-4C58-9FB7-D888532554EF}" destId="{67F21D50-9AA6-4BCB-B291-8115095845F0}" srcOrd="8" destOrd="0" presId="urn:microsoft.com/office/officeart/2005/8/layout/vProcess5"/>
    <dgm:cxn modelId="{B2C346A4-805C-42D7-A9FA-BF00CDDFC655}" type="presParOf" srcId="{9547A465-F30C-4C58-9FB7-D888532554EF}" destId="{5F2C8815-83FA-4E1A-BC63-D781A32373AC}" srcOrd="9" destOrd="0" presId="urn:microsoft.com/office/officeart/2005/8/layout/vProcess5"/>
    <dgm:cxn modelId="{A394F61B-B595-445F-A592-EE8E6CF730B0}" type="presParOf" srcId="{9547A465-F30C-4C58-9FB7-D888532554EF}" destId="{F4751F04-B75F-4F89-8F5A-87E9CAA85943}" srcOrd="10" destOrd="0" presId="urn:microsoft.com/office/officeart/2005/8/layout/vProcess5"/>
    <dgm:cxn modelId="{3CC0C263-DA9C-4735-B62B-B3CDB302E492}" type="presParOf" srcId="{9547A465-F30C-4C58-9FB7-D888532554EF}" destId="{9391F058-3971-496E-935B-998C8DB1DC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255F33-2292-44B2-BFE7-A72480AA075C}" type="doc">
      <dgm:prSet loTypeId="urn:microsoft.com/office/officeart/2005/8/layout/matrix3" loCatId="matrix" qsTypeId="urn:microsoft.com/office/officeart/2005/8/quickstyle/simple1#2" qsCatId="simple" csTypeId="urn:microsoft.com/office/officeart/2005/8/colors/colorful5#1" csCatId="colorful"/>
      <dgm:spPr/>
      <dgm:t>
        <a:bodyPr/>
        <a:lstStyle/>
        <a:p>
          <a:endParaRPr lang="en-US"/>
        </a:p>
      </dgm:t>
    </dgm:pt>
    <dgm:pt modelId="{79A8A734-45E4-4D28-B9B6-0B10B363DD34}">
      <dgm:prSet/>
      <dgm:spPr/>
      <dgm:t>
        <a:bodyPr/>
        <a:lstStyle/>
        <a:p>
          <a:r>
            <a:rPr lang="en-US"/>
            <a:t>Lack of understanding for adult and child weight screenings</a:t>
          </a:r>
        </a:p>
      </dgm:t>
    </dgm:pt>
    <dgm:pt modelId="{8C34C23B-B678-4D74-9D41-00B886010AC2}" type="parTrans" cxnId="{E03D0B1D-64A0-41BE-BC36-282A72C8FC8A}">
      <dgm:prSet/>
      <dgm:spPr/>
      <dgm:t>
        <a:bodyPr/>
        <a:lstStyle/>
        <a:p>
          <a:endParaRPr lang="en-US"/>
        </a:p>
      </dgm:t>
    </dgm:pt>
    <dgm:pt modelId="{7EEB1ED7-9B5C-45C7-86B6-18A9592C109F}" type="sibTrans" cxnId="{E03D0B1D-64A0-41BE-BC36-282A72C8FC8A}">
      <dgm:prSet/>
      <dgm:spPr/>
      <dgm:t>
        <a:bodyPr/>
        <a:lstStyle/>
        <a:p>
          <a:endParaRPr lang="en-US"/>
        </a:p>
      </dgm:t>
    </dgm:pt>
    <dgm:pt modelId="{530CA1A8-FEB0-44B8-9BFF-B796EB7263B2}">
      <dgm:prSet/>
      <dgm:spPr/>
      <dgm:t>
        <a:bodyPr/>
        <a:lstStyle/>
        <a:p>
          <a:r>
            <a:rPr lang="en-US"/>
            <a:t>Confusion around tobacco screening and cessation counseling</a:t>
          </a:r>
        </a:p>
      </dgm:t>
    </dgm:pt>
    <dgm:pt modelId="{7D95700B-B343-4ABD-9FFE-44568D32C96A}" type="parTrans" cxnId="{32619DCD-458A-43AC-AD82-FEE48192EAC6}">
      <dgm:prSet/>
      <dgm:spPr/>
      <dgm:t>
        <a:bodyPr/>
        <a:lstStyle/>
        <a:p>
          <a:endParaRPr lang="en-US"/>
        </a:p>
      </dgm:t>
    </dgm:pt>
    <dgm:pt modelId="{9F00512E-3F7A-4E27-9A93-B43506636084}" type="sibTrans" cxnId="{32619DCD-458A-43AC-AD82-FEE48192EAC6}">
      <dgm:prSet/>
      <dgm:spPr/>
      <dgm:t>
        <a:bodyPr/>
        <a:lstStyle/>
        <a:p>
          <a:endParaRPr lang="en-US"/>
        </a:p>
      </dgm:t>
    </dgm:pt>
    <dgm:pt modelId="{EEAFECD3-140D-435A-BD81-F026251C0BDB}">
      <dgm:prSet/>
      <dgm:spPr/>
      <dgm:t>
        <a:bodyPr/>
        <a:lstStyle/>
        <a:p>
          <a:r>
            <a:rPr lang="en-US"/>
            <a:t>Missing blood pressure rechecks</a:t>
          </a:r>
        </a:p>
      </dgm:t>
    </dgm:pt>
    <dgm:pt modelId="{990F5665-080B-40EE-9C55-328FE98D6F52}" type="parTrans" cxnId="{9F3B9F50-12A8-4F87-B2B2-C897B7BBC6BE}">
      <dgm:prSet/>
      <dgm:spPr/>
      <dgm:t>
        <a:bodyPr/>
        <a:lstStyle/>
        <a:p>
          <a:endParaRPr lang="en-US"/>
        </a:p>
      </dgm:t>
    </dgm:pt>
    <dgm:pt modelId="{BF598E31-57C5-427A-8362-3D370C8DE8D0}" type="sibTrans" cxnId="{9F3B9F50-12A8-4F87-B2B2-C897B7BBC6BE}">
      <dgm:prSet/>
      <dgm:spPr/>
      <dgm:t>
        <a:bodyPr/>
        <a:lstStyle/>
        <a:p>
          <a:endParaRPr lang="en-US"/>
        </a:p>
      </dgm:t>
    </dgm:pt>
    <dgm:pt modelId="{4AB5680D-4DFF-4C5F-BE7B-78D2C3141813}">
      <dgm:prSet/>
      <dgm:spPr/>
      <dgm:t>
        <a:bodyPr/>
        <a:lstStyle/>
        <a:p>
          <a:r>
            <a:rPr lang="en-US"/>
            <a:t>Missed documentation for screenings </a:t>
          </a:r>
        </a:p>
      </dgm:t>
    </dgm:pt>
    <dgm:pt modelId="{6DA30955-C3F7-420E-97CD-B17BE3E76519}" type="parTrans" cxnId="{B2062E1E-C8A1-4710-9439-D9AFC946690F}">
      <dgm:prSet/>
      <dgm:spPr/>
      <dgm:t>
        <a:bodyPr/>
        <a:lstStyle/>
        <a:p>
          <a:endParaRPr lang="en-US"/>
        </a:p>
      </dgm:t>
    </dgm:pt>
    <dgm:pt modelId="{88E68CCA-F92C-4CB7-B3CE-765752AD70B0}" type="sibTrans" cxnId="{B2062E1E-C8A1-4710-9439-D9AFC946690F}">
      <dgm:prSet/>
      <dgm:spPr/>
      <dgm:t>
        <a:bodyPr/>
        <a:lstStyle/>
        <a:p>
          <a:endParaRPr lang="en-US"/>
        </a:p>
      </dgm:t>
    </dgm:pt>
    <dgm:pt modelId="{2E31C85A-935D-4DCD-87D0-A29C283BB1D8}" type="pres">
      <dgm:prSet presAssocID="{A9255F33-2292-44B2-BFE7-A72480AA075C}" presName="matrix" presStyleCnt="0">
        <dgm:presLayoutVars>
          <dgm:chMax val="1"/>
          <dgm:dir/>
          <dgm:resizeHandles val="exact"/>
        </dgm:presLayoutVars>
      </dgm:prSet>
      <dgm:spPr/>
    </dgm:pt>
    <dgm:pt modelId="{B0EFF15D-BA5C-4238-B2D9-EF2D22A21639}" type="pres">
      <dgm:prSet presAssocID="{A9255F33-2292-44B2-BFE7-A72480AA075C}" presName="diamond" presStyleLbl="bgShp" presStyleIdx="0" presStyleCnt="1"/>
      <dgm:spPr/>
    </dgm:pt>
    <dgm:pt modelId="{1B8CD4B8-8819-484B-AF4E-047C79368197}" type="pres">
      <dgm:prSet presAssocID="{A9255F33-2292-44B2-BFE7-A72480AA075C}" presName="quad1" presStyleLbl="node1" presStyleIdx="0" presStyleCnt="4">
        <dgm:presLayoutVars>
          <dgm:chMax val="0"/>
          <dgm:chPref val="0"/>
          <dgm:bulletEnabled val="1"/>
        </dgm:presLayoutVars>
      </dgm:prSet>
      <dgm:spPr/>
    </dgm:pt>
    <dgm:pt modelId="{6977E454-0B0C-4141-A77B-32D729BB37B4}" type="pres">
      <dgm:prSet presAssocID="{A9255F33-2292-44B2-BFE7-A72480AA075C}" presName="quad2" presStyleLbl="node1" presStyleIdx="1" presStyleCnt="4">
        <dgm:presLayoutVars>
          <dgm:chMax val="0"/>
          <dgm:chPref val="0"/>
          <dgm:bulletEnabled val="1"/>
        </dgm:presLayoutVars>
      </dgm:prSet>
      <dgm:spPr/>
    </dgm:pt>
    <dgm:pt modelId="{EF1E1328-2C96-42DB-B65A-E51A4A2707B7}" type="pres">
      <dgm:prSet presAssocID="{A9255F33-2292-44B2-BFE7-A72480AA075C}" presName="quad3" presStyleLbl="node1" presStyleIdx="2" presStyleCnt="4">
        <dgm:presLayoutVars>
          <dgm:chMax val="0"/>
          <dgm:chPref val="0"/>
          <dgm:bulletEnabled val="1"/>
        </dgm:presLayoutVars>
      </dgm:prSet>
      <dgm:spPr/>
    </dgm:pt>
    <dgm:pt modelId="{06BE81D6-6DD0-42E4-8619-513E05F740BF}" type="pres">
      <dgm:prSet presAssocID="{A9255F33-2292-44B2-BFE7-A72480AA075C}" presName="quad4" presStyleLbl="node1" presStyleIdx="3" presStyleCnt="4">
        <dgm:presLayoutVars>
          <dgm:chMax val="0"/>
          <dgm:chPref val="0"/>
          <dgm:bulletEnabled val="1"/>
        </dgm:presLayoutVars>
      </dgm:prSet>
      <dgm:spPr/>
    </dgm:pt>
  </dgm:ptLst>
  <dgm:cxnLst>
    <dgm:cxn modelId="{9BC4460B-DAF9-42D8-ACA5-320F57C045ED}" type="presOf" srcId="{4AB5680D-4DFF-4C5F-BE7B-78D2C3141813}" destId="{06BE81D6-6DD0-42E4-8619-513E05F740BF}" srcOrd="0" destOrd="0" presId="urn:microsoft.com/office/officeart/2005/8/layout/matrix3"/>
    <dgm:cxn modelId="{E03D0B1D-64A0-41BE-BC36-282A72C8FC8A}" srcId="{A9255F33-2292-44B2-BFE7-A72480AA075C}" destId="{79A8A734-45E4-4D28-B9B6-0B10B363DD34}" srcOrd="0" destOrd="0" parTransId="{8C34C23B-B678-4D74-9D41-00B886010AC2}" sibTransId="{7EEB1ED7-9B5C-45C7-86B6-18A9592C109F}"/>
    <dgm:cxn modelId="{B2062E1E-C8A1-4710-9439-D9AFC946690F}" srcId="{A9255F33-2292-44B2-BFE7-A72480AA075C}" destId="{4AB5680D-4DFF-4C5F-BE7B-78D2C3141813}" srcOrd="3" destOrd="0" parTransId="{6DA30955-C3F7-420E-97CD-B17BE3E76519}" sibTransId="{88E68CCA-F92C-4CB7-B3CE-765752AD70B0}"/>
    <dgm:cxn modelId="{DC855244-A536-469E-8897-32D8E85F1711}" type="presOf" srcId="{79A8A734-45E4-4D28-B9B6-0B10B363DD34}" destId="{1B8CD4B8-8819-484B-AF4E-047C79368197}" srcOrd="0" destOrd="0" presId="urn:microsoft.com/office/officeart/2005/8/layout/matrix3"/>
    <dgm:cxn modelId="{9F3B9F50-12A8-4F87-B2B2-C897B7BBC6BE}" srcId="{A9255F33-2292-44B2-BFE7-A72480AA075C}" destId="{EEAFECD3-140D-435A-BD81-F026251C0BDB}" srcOrd="2" destOrd="0" parTransId="{990F5665-080B-40EE-9C55-328FE98D6F52}" sibTransId="{BF598E31-57C5-427A-8362-3D370C8DE8D0}"/>
    <dgm:cxn modelId="{22591A7D-BF67-4C98-B3F6-32B5B62D5A7D}" type="presOf" srcId="{EEAFECD3-140D-435A-BD81-F026251C0BDB}" destId="{EF1E1328-2C96-42DB-B65A-E51A4A2707B7}" srcOrd="0" destOrd="0" presId="urn:microsoft.com/office/officeart/2005/8/layout/matrix3"/>
    <dgm:cxn modelId="{C21D58A0-B46E-41E9-8792-5D6F93258433}" type="presOf" srcId="{A9255F33-2292-44B2-BFE7-A72480AA075C}" destId="{2E31C85A-935D-4DCD-87D0-A29C283BB1D8}" srcOrd="0" destOrd="0" presId="urn:microsoft.com/office/officeart/2005/8/layout/matrix3"/>
    <dgm:cxn modelId="{F04B66C3-83E1-4CCF-BBE5-5E885E74A018}" type="presOf" srcId="{530CA1A8-FEB0-44B8-9BFF-B796EB7263B2}" destId="{6977E454-0B0C-4141-A77B-32D729BB37B4}" srcOrd="0" destOrd="0" presId="urn:microsoft.com/office/officeart/2005/8/layout/matrix3"/>
    <dgm:cxn modelId="{32619DCD-458A-43AC-AD82-FEE48192EAC6}" srcId="{A9255F33-2292-44B2-BFE7-A72480AA075C}" destId="{530CA1A8-FEB0-44B8-9BFF-B796EB7263B2}" srcOrd="1" destOrd="0" parTransId="{7D95700B-B343-4ABD-9FFE-44568D32C96A}" sibTransId="{9F00512E-3F7A-4E27-9A93-B43506636084}"/>
    <dgm:cxn modelId="{13550943-766F-4D67-965D-F1380CA2E7F1}" type="presParOf" srcId="{2E31C85A-935D-4DCD-87D0-A29C283BB1D8}" destId="{B0EFF15D-BA5C-4238-B2D9-EF2D22A21639}" srcOrd="0" destOrd="0" presId="urn:microsoft.com/office/officeart/2005/8/layout/matrix3"/>
    <dgm:cxn modelId="{5A3E9693-9513-444E-8C05-916FA614B4BD}" type="presParOf" srcId="{2E31C85A-935D-4DCD-87D0-A29C283BB1D8}" destId="{1B8CD4B8-8819-484B-AF4E-047C79368197}" srcOrd="1" destOrd="0" presId="urn:microsoft.com/office/officeart/2005/8/layout/matrix3"/>
    <dgm:cxn modelId="{1DC1CA68-FA7D-4660-A759-F7A497E33DD7}" type="presParOf" srcId="{2E31C85A-935D-4DCD-87D0-A29C283BB1D8}" destId="{6977E454-0B0C-4141-A77B-32D729BB37B4}" srcOrd="2" destOrd="0" presId="urn:microsoft.com/office/officeart/2005/8/layout/matrix3"/>
    <dgm:cxn modelId="{7BBBE5AB-95B9-491A-A7CD-DEE3933BC7ED}" type="presParOf" srcId="{2E31C85A-935D-4DCD-87D0-A29C283BB1D8}" destId="{EF1E1328-2C96-42DB-B65A-E51A4A2707B7}" srcOrd="3" destOrd="0" presId="urn:microsoft.com/office/officeart/2005/8/layout/matrix3"/>
    <dgm:cxn modelId="{F171D14C-8A80-4FF7-84D1-4CE19C4B0F24}" type="presParOf" srcId="{2E31C85A-935D-4DCD-87D0-A29C283BB1D8}" destId="{06BE81D6-6DD0-42E4-8619-513E05F740BF}"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AAB0E2-8F28-4818-8EC3-89037EBD76AC}" type="doc">
      <dgm:prSet loTypeId="urn:microsoft.com/office/officeart/2005/8/layout/process5" loCatId="process" qsTypeId="urn:microsoft.com/office/officeart/2005/8/quickstyle/3d2#1" qsCatId="3D" csTypeId="urn:microsoft.com/office/officeart/2005/8/colors/accent2_2#1" csCatId="accent2" phldr="1"/>
      <dgm:spPr/>
      <dgm:t>
        <a:bodyPr/>
        <a:lstStyle/>
        <a:p>
          <a:endParaRPr lang="en-US"/>
        </a:p>
      </dgm:t>
    </dgm:pt>
    <dgm:pt modelId="{3A69BD87-2D82-4BEC-89E1-4D8A0B140570}">
      <dgm:prSet/>
      <dgm:spPr/>
      <dgm:t>
        <a:bodyPr/>
        <a:lstStyle/>
        <a:p>
          <a:r>
            <a:rPr lang="en-US"/>
            <a:t>Information overload</a:t>
          </a:r>
        </a:p>
      </dgm:t>
    </dgm:pt>
    <dgm:pt modelId="{B701E31C-762A-4D3E-A74D-229E8EC8529A}" type="parTrans" cxnId="{375F1C51-B53B-4E01-AFAE-E0C8776C3217}">
      <dgm:prSet/>
      <dgm:spPr/>
      <dgm:t>
        <a:bodyPr/>
        <a:lstStyle/>
        <a:p>
          <a:endParaRPr lang="en-US"/>
        </a:p>
      </dgm:t>
    </dgm:pt>
    <dgm:pt modelId="{0DB8DD19-CCB5-46E1-90F6-AD59AACDAA28}" type="sibTrans" cxnId="{375F1C51-B53B-4E01-AFAE-E0C8776C3217}">
      <dgm:prSet/>
      <dgm:spPr/>
      <dgm:t>
        <a:bodyPr/>
        <a:lstStyle/>
        <a:p>
          <a:endParaRPr lang="en-US"/>
        </a:p>
      </dgm:t>
    </dgm:pt>
    <dgm:pt modelId="{A406510E-1024-438B-A0D0-7F991ADC9EB2}">
      <dgm:prSet/>
      <dgm:spPr/>
      <dgm:t>
        <a:bodyPr/>
        <a:lstStyle/>
        <a:p>
          <a:r>
            <a:rPr lang="en-US"/>
            <a:t>Hard to apply in real time</a:t>
          </a:r>
        </a:p>
      </dgm:t>
    </dgm:pt>
    <dgm:pt modelId="{E1BEC697-6EB0-4BCA-8DAC-5E10196974BD}" type="parTrans" cxnId="{07C749EE-66CB-4B19-98A7-15C20F2A0A8A}">
      <dgm:prSet/>
      <dgm:spPr/>
      <dgm:t>
        <a:bodyPr/>
        <a:lstStyle/>
        <a:p>
          <a:endParaRPr lang="en-US"/>
        </a:p>
      </dgm:t>
    </dgm:pt>
    <dgm:pt modelId="{CCD97D55-7011-4D8C-AAFA-79C61517F998}" type="sibTrans" cxnId="{07C749EE-66CB-4B19-98A7-15C20F2A0A8A}">
      <dgm:prSet/>
      <dgm:spPr/>
      <dgm:t>
        <a:bodyPr/>
        <a:lstStyle/>
        <a:p>
          <a:endParaRPr lang="en-US"/>
        </a:p>
      </dgm:t>
    </dgm:pt>
    <dgm:pt modelId="{E4233E8F-36A3-414B-8363-6FF3DB5B7F48}">
      <dgm:prSet/>
      <dgm:spPr/>
      <dgm:t>
        <a:bodyPr/>
        <a:lstStyle/>
        <a:p>
          <a:r>
            <a:rPr lang="en-US"/>
            <a:t>Lack of consistency</a:t>
          </a:r>
        </a:p>
      </dgm:t>
    </dgm:pt>
    <dgm:pt modelId="{B86EB7A4-8302-4480-90C2-7032CE899C45}" type="parTrans" cxnId="{1D800254-632B-4B21-B364-D1CE7536C981}">
      <dgm:prSet/>
      <dgm:spPr/>
      <dgm:t>
        <a:bodyPr/>
        <a:lstStyle/>
        <a:p>
          <a:endParaRPr lang="en-US"/>
        </a:p>
      </dgm:t>
    </dgm:pt>
    <dgm:pt modelId="{2DFDA023-E305-4199-8636-BDCAF2BF2DFA}" type="sibTrans" cxnId="{1D800254-632B-4B21-B364-D1CE7536C981}">
      <dgm:prSet/>
      <dgm:spPr/>
      <dgm:t>
        <a:bodyPr/>
        <a:lstStyle/>
        <a:p>
          <a:endParaRPr lang="en-US"/>
        </a:p>
      </dgm:t>
    </dgm:pt>
    <dgm:pt modelId="{A273B3CF-177D-4AD3-BE07-D62E7928DCAF}">
      <dgm:prSet/>
      <dgm:spPr/>
      <dgm:t>
        <a:bodyPr/>
        <a:lstStyle/>
        <a:p>
          <a:r>
            <a:rPr lang="en-US"/>
            <a:t>Low engagement</a:t>
          </a:r>
        </a:p>
      </dgm:t>
    </dgm:pt>
    <dgm:pt modelId="{9A4F43B1-8F9B-4955-9DFE-95915A2899F9}" type="parTrans" cxnId="{3AE7F859-5C32-40F4-9662-FD8F39DD2667}">
      <dgm:prSet/>
      <dgm:spPr/>
      <dgm:t>
        <a:bodyPr/>
        <a:lstStyle/>
        <a:p>
          <a:endParaRPr lang="en-US"/>
        </a:p>
      </dgm:t>
    </dgm:pt>
    <dgm:pt modelId="{0FB0EAE1-9984-436E-BAEA-ADDF1E8AB856}" type="sibTrans" cxnId="{3AE7F859-5C32-40F4-9662-FD8F39DD2667}">
      <dgm:prSet/>
      <dgm:spPr/>
      <dgm:t>
        <a:bodyPr/>
        <a:lstStyle/>
        <a:p>
          <a:endParaRPr lang="en-US"/>
        </a:p>
      </dgm:t>
    </dgm:pt>
    <dgm:pt modelId="{969294D8-BA84-414A-8D47-F36BE36AD1E4}">
      <dgm:prSet phldr="0"/>
      <dgm:spPr/>
      <dgm:t>
        <a:bodyPr/>
        <a:lstStyle/>
        <a:p>
          <a:pPr rtl="0"/>
          <a:r>
            <a:rPr lang="en-US">
              <a:latin typeface="Aharoni"/>
            </a:rPr>
            <a:t>General lack of understanding</a:t>
          </a:r>
        </a:p>
      </dgm:t>
    </dgm:pt>
    <dgm:pt modelId="{67B3603C-4AC1-413B-888D-D7F0E0F7653D}" type="parTrans" cxnId="{8E0F2B05-426E-4C33-9E04-C303198EAF1E}">
      <dgm:prSet/>
      <dgm:spPr/>
      <dgm:t>
        <a:bodyPr/>
        <a:lstStyle/>
        <a:p>
          <a:endParaRPr lang="en-US"/>
        </a:p>
      </dgm:t>
    </dgm:pt>
    <dgm:pt modelId="{4327899F-27FD-4FCE-8094-9C729403C76E}" type="sibTrans" cxnId="{8E0F2B05-426E-4C33-9E04-C303198EAF1E}">
      <dgm:prSet/>
      <dgm:spPr/>
      <dgm:t>
        <a:bodyPr/>
        <a:lstStyle/>
        <a:p>
          <a:endParaRPr lang="en-US"/>
        </a:p>
      </dgm:t>
    </dgm:pt>
    <dgm:pt modelId="{F8F739E3-6DC9-4F9C-9443-55E7F5959B8D}">
      <dgm:prSet phldr="0"/>
      <dgm:spPr/>
      <dgm:t>
        <a:bodyPr/>
        <a:lstStyle/>
        <a:p>
          <a:pPr rtl="0"/>
          <a:r>
            <a:rPr lang="en-US">
              <a:latin typeface="Aharoni"/>
            </a:rPr>
            <a:t>Passive learning</a:t>
          </a:r>
        </a:p>
      </dgm:t>
    </dgm:pt>
    <dgm:pt modelId="{C96E7EC1-5573-462D-BBB3-03EA563F56C0}" type="parTrans" cxnId="{B4BA73C3-20A6-459E-9E58-BD235C4E9D79}">
      <dgm:prSet/>
      <dgm:spPr/>
      <dgm:t>
        <a:bodyPr/>
        <a:lstStyle/>
        <a:p>
          <a:endParaRPr lang="en-US"/>
        </a:p>
      </dgm:t>
    </dgm:pt>
    <dgm:pt modelId="{26F34978-3905-4EBB-998B-A27042627AA5}" type="sibTrans" cxnId="{B4BA73C3-20A6-459E-9E58-BD235C4E9D79}">
      <dgm:prSet/>
      <dgm:spPr/>
      <dgm:t>
        <a:bodyPr/>
        <a:lstStyle/>
        <a:p>
          <a:endParaRPr lang="en-US"/>
        </a:p>
      </dgm:t>
    </dgm:pt>
    <dgm:pt modelId="{67A98EF5-288F-4E12-9238-0EDAD1A0FA43}" type="pres">
      <dgm:prSet presAssocID="{3EAAB0E2-8F28-4818-8EC3-89037EBD76AC}" presName="diagram" presStyleCnt="0">
        <dgm:presLayoutVars>
          <dgm:dir/>
          <dgm:resizeHandles val="exact"/>
        </dgm:presLayoutVars>
      </dgm:prSet>
      <dgm:spPr/>
    </dgm:pt>
    <dgm:pt modelId="{138F1A83-33CD-4A6B-82D5-50C854D48EB5}" type="pres">
      <dgm:prSet presAssocID="{3A69BD87-2D82-4BEC-89E1-4D8A0B140570}" presName="node" presStyleLbl="node1" presStyleIdx="0" presStyleCnt="6">
        <dgm:presLayoutVars>
          <dgm:bulletEnabled val="1"/>
        </dgm:presLayoutVars>
      </dgm:prSet>
      <dgm:spPr/>
    </dgm:pt>
    <dgm:pt modelId="{D98C7E54-11AA-46DF-9BDB-E566D7855DD8}" type="pres">
      <dgm:prSet presAssocID="{0DB8DD19-CCB5-46E1-90F6-AD59AACDAA28}" presName="sibTrans" presStyleLbl="sibTrans2D1" presStyleIdx="0" presStyleCnt="5"/>
      <dgm:spPr/>
    </dgm:pt>
    <dgm:pt modelId="{8BC32A8B-AA54-45BA-BE4A-28A01CC3FC98}" type="pres">
      <dgm:prSet presAssocID="{0DB8DD19-CCB5-46E1-90F6-AD59AACDAA28}" presName="connectorText" presStyleLbl="sibTrans2D1" presStyleIdx="0" presStyleCnt="5"/>
      <dgm:spPr/>
    </dgm:pt>
    <dgm:pt modelId="{D559782D-144D-46C7-9B81-35FC2B614241}" type="pres">
      <dgm:prSet presAssocID="{A406510E-1024-438B-A0D0-7F991ADC9EB2}" presName="node" presStyleLbl="node1" presStyleIdx="1" presStyleCnt="6">
        <dgm:presLayoutVars>
          <dgm:bulletEnabled val="1"/>
        </dgm:presLayoutVars>
      </dgm:prSet>
      <dgm:spPr/>
    </dgm:pt>
    <dgm:pt modelId="{66EB134E-499E-45AB-8DED-6A2AA5A1190D}" type="pres">
      <dgm:prSet presAssocID="{CCD97D55-7011-4D8C-AAFA-79C61517F998}" presName="sibTrans" presStyleLbl="sibTrans2D1" presStyleIdx="1" presStyleCnt="5"/>
      <dgm:spPr/>
    </dgm:pt>
    <dgm:pt modelId="{5AE69980-84B1-4709-BC55-0D34E2DB6473}" type="pres">
      <dgm:prSet presAssocID="{CCD97D55-7011-4D8C-AAFA-79C61517F998}" presName="connectorText" presStyleLbl="sibTrans2D1" presStyleIdx="1" presStyleCnt="5"/>
      <dgm:spPr/>
    </dgm:pt>
    <dgm:pt modelId="{D788415F-1A77-492C-A846-60DA3D331C29}" type="pres">
      <dgm:prSet presAssocID="{E4233E8F-36A3-414B-8363-6FF3DB5B7F48}" presName="node" presStyleLbl="node1" presStyleIdx="2" presStyleCnt="6">
        <dgm:presLayoutVars>
          <dgm:bulletEnabled val="1"/>
        </dgm:presLayoutVars>
      </dgm:prSet>
      <dgm:spPr/>
    </dgm:pt>
    <dgm:pt modelId="{23B47378-C53B-48DD-B0E1-7E0E10BD618E}" type="pres">
      <dgm:prSet presAssocID="{2DFDA023-E305-4199-8636-BDCAF2BF2DFA}" presName="sibTrans" presStyleLbl="sibTrans2D1" presStyleIdx="2" presStyleCnt="5"/>
      <dgm:spPr/>
    </dgm:pt>
    <dgm:pt modelId="{8FDE60F2-D260-4CF1-B2D9-11BD253909CE}" type="pres">
      <dgm:prSet presAssocID="{2DFDA023-E305-4199-8636-BDCAF2BF2DFA}" presName="connectorText" presStyleLbl="sibTrans2D1" presStyleIdx="2" presStyleCnt="5"/>
      <dgm:spPr/>
    </dgm:pt>
    <dgm:pt modelId="{515C46C3-11F2-44E4-BB25-7C9D02D41576}" type="pres">
      <dgm:prSet presAssocID="{A273B3CF-177D-4AD3-BE07-D62E7928DCAF}" presName="node" presStyleLbl="node1" presStyleIdx="3" presStyleCnt="6">
        <dgm:presLayoutVars>
          <dgm:bulletEnabled val="1"/>
        </dgm:presLayoutVars>
      </dgm:prSet>
      <dgm:spPr/>
    </dgm:pt>
    <dgm:pt modelId="{C9DE25F0-D073-439A-BAC5-B1DFBD0D4F13}" type="pres">
      <dgm:prSet presAssocID="{0FB0EAE1-9984-436E-BAEA-ADDF1E8AB856}" presName="sibTrans" presStyleLbl="sibTrans2D1" presStyleIdx="3" presStyleCnt="5"/>
      <dgm:spPr/>
    </dgm:pt>
    <dgm:pt modelId="{B46C262B-4F73-4DC4-86DE-9F47B3542F22}" type="pres">
      <dgm:prSet presAssocID="{0FB0EAE1-9984-436E-BAEA-ADDF1E8AB856}" presName="connectorText" presStyleLbl="sibTrans2D1" presStyleIdx="3" presStyleCnt="5"/>
      <dgm:spPr/>
    </dgm:pt>
    <dgm:pt modelId="{944D94D5-4B55-45A6-AE93-763C03993A98}" type="pres">
      <dgm:prSet presAssocID="{969294D8-BA84-414A-8D47-F36BE36AD1E4}" presName="node" presStyleLbl="node1" presStyleIdx="4" presStyleCnt="6">
        <dgm:presLayoutVars>
          <dgm:bulletEnabled val="1"/>
        </dgm:presLayoutVars>
      </dgm:prSet>
      <dgm:spPr/>
    </dgm:pt>
    <dgm:pt modelId="{537318C7-530A-4085-A06D-18B06BAB5F30}" type="pres">
      <dgm:prSet presAssocID="{4327899F-27FD-4FCE-8094-9C729403C76E}" presName="sibTrans" presStyleLbl="sibTrans2D1" presStyleIdx="4" presStyleCnt="5"/>
      <dgm:spPr/>
    </dgm:pt>
    <dgm:pt modelId="{B9E9AA46-8BE8-4950-B9FA-B4DA010371F3}" type="pres">
      <dgm:prSet presAssocID="{4327899F-27FD-4FCE-8094-9C729403C76E}" presName="connectorText" presStyleLbl="sibTrans2D1" presStyleIdx="4" presStyleCnt="5"/>
      <dgm:spPr/>
    </dgm:pt>
    <dgm:pt modelId="{B641051F-48B4-4128-A1DD-4254F66E7B43}" type="pres">
      <dgm:prSet presAssocID="{F8F739E3-6DC9-4F9C-9443-55E7F5959B8D}" presName="node" presStyleLbl="node1" presStyleIdx="5" presStyleCnt="6">
        <dgm:presLayoutVars>
          <dgm:bulletEnabled val="1"/>
        </dgm:presLayoutVars>
      </dgm:prSet>
      <dgm:spPr/>
    </dgm:pt>
  </dgm:ptLst>
  <dgm:cxnLst>
    <dgm:cxn modelId="{8E0F2B05-426E-4C33-9E04-C303198EAF1E}" srcId="{3EAAB0E2-8F28-4818-8EC3-89037EBD76AC}" destId="{969294D8-BA84-414A-8D47-F36BE36AD1E4}" srcOrd="4" destOrd="0" parTransId="{67B3603C-4AC1-413B-888D-D7F0E0F7653D}" sibTransId="{4327899F-27FD-4FCE-8094-9C729403C76E}"/>
    <dgm:cxn modelId="{7C8CF318-8D4C-4BAE-84E3-A5CFC727EA4F}" type="presOf" srcId="{E4233E8F-36A3-414B-8363-6FF3DB5B7F48}" destId="{D788415F-1A77-492C-A846-60DA3D331C29}" srcOrd="0" destOrd="0" presId="urn:microsoft.com/office/officeart/2005/8/layout/process5"/>
    <dgm:cxn modelId="{44EC1C19-844C-44A2-BCEA-6E1B402C7865}" type="presOf" srcId="{F8F739E3-6DC9-4F9C-9443-55E7F5959B8D}" destId="{B641051F-48B4-4128-A1DD-4254F66E7B43}" srcOrd="0" destOrd="0" presId="urn:microsoft.com/office/officeart/2005/8/layout/process5"/>
    <dgm:cxn modelId="{79563719-F62E-4A14-BACF-FE3DB59D3377}" type="presOf" srcId="{0DB8DD19-CCB5-46E1-90F6-AD59AACDAA28}" destId="{D98C7E54-11AA-46DF-9BDB-E566D7855DD8}" srcOrd="0" destOrd="0" presId="urn:microsoft.com/office/officeart/2005/8/layout/process5"/>
    <dgm:cxn modelId="{D1F8191E-446E-4583-BADD-6BA3B69C2D1B}" type="presOf" srcId="{CCD97D55-7011-4D8C-AAFA-79C61517F998}" destId="{5AE69980-84B1-4709-BC55-0D34E2DB6473}" srcOrd="1" destOrd="0" presId="urn:microsoft.com/office/officeart/2005/8/layout/process5"/>
    <dgm:cxn modelId="{D1E6C32E-FB33-418C-B447-8A71055658CE}" type="presOf" srcId="{0FB0EAE1-9984-436E-BAEA-ADDF1E8AB856}" destId="{B46C262B-4F73-4DC4-86DE-9F47B3542F22}" srcOrd="1" destOrd="0" presId="urn:microsoft.com/office/officeart/2005/8/layout/process5"/>
    <dgm:cxn modelId="{FD1F513B-448E-421F-936A-DFA868DD7FB2}" type="presOf" srcId="{4327899F-27FD-4FCE-8094-9C729403C76E}" destId="{537318C7-530A-4085-A06D-18B06BAB5F30}" srcOrd="0" destOrd="0" presId="urn:microsoft.com/office/officeart/2005/8/layout/process5"/>
    <dgm:cxn modelId="{9CB0FD40-82D3-4B24-8608-938B0DA1DDE4}" type="presOf" srcId="{0DB8DD19-CCB5-46E1-90F6-AD59AACDAA28}" destId="{8BC32A8B-AA54-45BA-BE4A-28A01CC3FC98}" srcOrd="1" destOrd="0" presId="urn:microsoft.com/office/officeart/2005/8/layout/process5"/>
    <dgm:cxn modelId="{24BCE262-324E-4E08-AA2E-95C64F964FA1}" type="presOf" srcId="{3EAAB0E2-8F28-4818-8EC3-89037EBD76AC}" destId="{67A98EF5-288F-4E12-9238-0EDAD1A0FA43}" srcOrd="0" destOrd="0" presId="urn:microsoft.com/office/officeart/2005/8/layout/process5"/>
    <dgm:cxn modelId="{375F1C51-B53B-4E01-AFAE-E0C8776C3217}" srcId="{3EAAB0E2-8F28-4818-8EC3-89037EBD76AC}" destId="{3A69BD87-2D82-4BEC-89E1-4D8A0B140570}" srcOrd="0" destOrd="0" parTransId="{B701E31C-762A-4D3E-A74D-229E8EC8529A}" sibTransId="{0DB8DD19-CCB5-46E1-90F6-AD59AACDAA28}"/>
    <dgm:cxn modelId="{0851F271-A4EC-44C8-879E-D07E7DDA89C4}" type="presOf" srcId="{A406510E-1024-438B-A0D0-7F991ADC9EB2}" destId="{D559782D-144D-46C7-9B81-35FC2B614241}" srcOrd="0" destOrd="0" presId="urn:microsoft.com/office/officeart/2005/8/layout/process5"/>
    <dgm:cxn modelId="{1D800254-632B-4B21-B364-D1CE7536C981}" srcId="{3EAAB0E2-8F28-4818-8EC3-89037EBD76AC}" destId="{E4233E8F-36A3-414B-8363-6FF3DB5B7F48}" srcOrd="2" destOrd="0" parTransId="{B86EB7A4-8302-4480-90C2-7032CE899C45}" sibTransId="{2DFDA023-E305-4199-8636-BDCAF2BF2DFA}"/>
    <dgm:cxn modelId="{2A737855-F572-41B2-8C64-1A5EAC089B5E}" type="presOf" srcId="{2DFDA023-E305-4199-8636-BDCAF2BF2DFA}" destId="{8FDE60F2-D260-4CF1-B2D9-11BD253909CE}" srcOrd="1" destOrd="0" presId="urn:microsoft.com/office/officeart/2005/8/layout/process5"/>
    <dgm:cxn modelId="{3AE7F859-5C32-40F4-9662-FD8F39DD2667}" srcId="{3EAAB0E2-8F28-4818-8EC3-89037EBD76AC}" destId="{A273B3CF-177D-4AD3-BE07-D62E7928DCAF}" srcOrd="3" destOrd="0" parTransId="{9A4F43B1-8F9B-4955-9DFE-95915A2899F9}" sibTransId="{0FB0EAE1-9984-436E-BAEA-ADDF1E8AB856}"/>
    <dgm:cxn modelId="{FC570893-CE08-435B-AD63-668684AC7452}" type="presOf" srcId="{4327899F-27FD-4FCE-8094-9C729403C76E}" destId="{B9E9AA46-8BE8-4950-B9FA-B4DA010371F3}" srcOrd="1" destOrd="0" presId="urn:microsoft.com/office/officeart/2005/8/layout/process5"/>
    <dgm:cxn modelId="{9E2A6498-715F-495E-ADC1-C51BD8531C0E}" type="presOf" srcId="{0FB0EAE1-9984-436E-BAEA-ADDF1E8AB856}" destId="{C9DE25F0-D073-439A-BAC5-B1DFBD0D4F13}" srcOrd="0" destOrd="0" presId="urn:microsoft.com/office/officeart/2005/8/layout/process5"/>
    <dgm:cxn modelId="{420C19A1-88EE-4CB4-8703-89912B5677B1}" type="presOf" srcId="{2DFDA023-E305-4199-8636-BDCAF2BF2DFA}" destId="{23B47378-C53B-48DD-B0E1-7E0E10BD618E}" srcOrd="0" destOrd="0" presId="urn:microsoft.com/office/officeart/2005/8/layout/process5"/>
    <dgm:cxn modelId="{635676AA-9C87-4A23-B5B1-8BDBE3C46247}" type="presOf" srcId="{CCD97D55-7011-4D8C-AAFA-79C61517F998}" destId="{66EB134E-499E-45AB-8DED-6A2AA5A1190D}" srcOrd="0" destOrd="0" presId="urn:microsoft.com/office/officeart/2005/8/layout/process5"/>
    <dgm:cxn modelId="{DCA26FB5-639D-4E76-A394-47F39FE6B80C}" type="presOf" srcId="{A273B3CF-177D-4AD3-BE07-D62E7928DCAF}" destId="{515C46C3-11F2-44E4-BB25-7C9D02D41576}" srcOrd="0" destOrd="0" presId="urn:microsoft.com/office/officeart/2005/8/layout/process5"/>
    <dgm:cxn modelId="{23202ABD-3413-4CBD-864E-CDA2ABA3A637}" type="presOf" srcId="{3A69BD87-2D82-4BEC-89E1-4D8A0B140570}" destId="{138F1A83-33CD-4A6B-82D5-50C854D48EB5}" srcOrd="0" destOrd="0" presId="urn:microsoft.com/office/officeart/2005/8/layout/process5"/>
    <dgm:cxn modelId="{B4BA73C3-20A6-459E-9E58-BD235C4E9D79}" srcId="{3EAAB0E2-8F28-4818-8EC3-89037EBD76AC}" destId="{F8F739E3-6DC9-4F9C-9443-55E7F5959B8D}" srcOrd="5" destOrd="0" parTransId="{C96E7EC1-5573-462D-BBB3-03EA563F56C0}" sibTransId="{26F34978-3905-4EBB-998B-A27042627AA5}"/>
    <dgm:cxn modelId="{A44128ED-2515-4A8D-B7BA-435C688F2ED3}" type="presOf" srcId="{969294D8-BA84-414A-8D47-F36BE36AD1E4}" destId="{944D94D5-4B55-45A6-AE93-763C03993A98}" srcOrd="0" destOrd="0" presId="urn:microsoft.com/office/officeart/2005/8/layout/process5"/>
    <dgm:cxn modelId="{07C749EE-66CB-4B19-98A7-15C20F2A0A8A}" srcId="{3EAAB0E2-8F28-4818-8EC3-89037EBD76AC}" destId="{A406510E-1024-438B-A0D0-7F991ADC9EB2}" srcOrd="1" destOrd="0" parTransId="{E1BEC697-6EB0-4BCA-8DAC-5E10196974BD}" sibTransId="{CCD97D55-7011-4D8C-AAFA-79C61517F998}"/>
    <dgm:cxn modelId="{4FD32EC0-892E-4C49-A752-2EA297A4B362}" type="presParOf" srcId="{67A98EF5-288F-4E12-9238-0EDAD1A0FA43}" destId="{138F1A83-33CD-4A6B-82D5-50C854D48EB5}" srcOrd="0" destOrd="0" presId="urn:microsoft.com/office/officeart/2005/8/layout/process5"/>
    <dgm:cxn modelId="{42A2F1D6-2A9A-463C-BBB4-E5A113190579}" type="presParOf" srcId="{67A98EF5-288F-4E12-9238-0EDAD1A0FA43}" destId="{D98C7E54-11AA-46DF-9BDB-E566D7855DD8}" srcOrd="1" destOrd="0" presId="urn:microsoft.com/office/officeart/2005/8/layout/process5"/>
    <dgm:cxn modelId="{FAED1DB5-5BAC-41C2-B556-F80E13CA1FD1}" type="presParOf" srcId="{D98C7E54-11AA-46DF-9BDB-E566D7855DD8}" destId="{8BC32A8B-AA54-45BA-BE4A-28A01CC3FC98}" srcOrd="0" destOrd="0" presId="urn:microsoft.com/office/officeart/2005/8/layout/process5"/>
    <dgm:cxn modelId="{35225B5C-90BF-47A0-8A9D-03A517203FD2}" type="presParOf" srcId="{67A98EF5-288F-4E12-9238-0EDAD1A0FA43}" destId="{D559782D-144D-46C7-9B81-35FC2B614241}" srcOrd="2" destOrd="0" presId="urn:microsoft.com/office/officeart/2005/8/layout/process5"/>
    <dgm:cxn modelId="{9CE023C0-FFF4-49F1-A3B4-F80302E94C7C}" type="presParOf" srcId="{67A98EF5-288F-4E12-9238-0EDAD1A0FA43}" destId="{66EB134E-499E-45AB-8DED-6A2AA5A1190D}" srcOrd="3" destOrd="0" presId="urn:microsoft.com/office/officeart/2005/8/layout/process5"/>
    <dgm:cxn modelId="{4E8A8328-8711-44B5-B5A7-40EB85503668}" type="presParOf" srcId="{66EB134E-499E-45AB-8DED-6A2AA5A1190D}" destId="{5AE69980-84B1-4709-BC55-0D34E2DB6473}" srcOrd="0" destOrd="0" presId="urn:microsoft.com/office/officeart/2005/8/layout/process5"/>
    <dgm:cxn modelId="{2F6A7B86-0FB0-44A9-A359-BCBB3BE10E57}" type="presParOf" srcId="{67A98EF5-288F-4E12-9238-0EDAD1A0FA43}" destId="{D788415F-1A77-492C-A846-60DA3D331C29}" srcOrd="4" destOrd="0" presId="urn:microsoft.com/office/officeart/2005/8/layout/process5"/>
    <dgm:cxn modelId="{29EDACCD-54BD-41D8-8CDB-ACF17113500A}" type="presParOf" srcId="{67A98EF5-288F-4E12-9238-0EDAD1A0FA43}" destId="{23B47378-C53B-48DD-B0E1-7E0E10BD618E}" srcOrd="5" destOrd="0" presId="urn:microsoft.com/office/officeart/2005/8/layout/process5"/>
    <dgm:cxn modelId="{9496C180-F8B6-47A5-97BE-E5236F709D95}" type="presParOf" srcId="{23B47378-C53B-48DD-B0E1-7E0E10BD618E}" destId="{8FDE60F2-D260-4CF1-B2D9-11BD253909CE}" srcOrd="0" destOrd="0" presId="urn:microsoft.com/office/officeart/2005/8/layout/process5"/>
    <dgm:cxn modelId="{1602CC2E-ACEC-4869-85EC-707872532706}" type="presParOf" srcId="{67A98EF5-288F-4E12-9238-0EDAD1A0FA43}" destId="{515C46C3-11F2-44E4-BB25-7C9D02D41576}" srcOrd="6" destOrd="0" presId="urn:microsoft.com/office/officeart/2005/8/layout/process5"/>
    <dgm:cxn modelId="{7266217B-A400-476E-83DA-D3716A4F6BA3}" type="presParOf" srcId="{67A98EF5-288F-4E12-9238-0EDAD1A0FA43}" destId="{C9DE25F0-D073-439A-BAC5-B1DFBD0D4F13}" srcOrd="7" destOrd="0" presId="urn:microsoft.com/office/officeart/2005/8/layout/process5"/>
    <dgm:cxn modelId="{E049B481-00FD-4A90-9051-1299E8C9666F}" type="presParOf" srcId="{C9DE25F0-D073-439A-BAC5-B1DFBD0D4F13}" destId="{B46C262B-4F73-4DC4-86DE-9F47B3542F22}" srcOrd="0" destOrd="0" presId="urn:microsoft.com/office/officeart/2005/8/layout/process5"/>
    <dgm:cxn modelId="{9077A07D-4CB9-4BC9-AE3B-16DD495B8BCE}" type="presParOf" srcId="{67A98EF5-288F-4E12-9238-0EDAD1A0FA43}" destId="{944D94D5-4B55-45A6-AE93-763C03993A98}" srcOrd="8" destOrd="0" presId="urn:microsoft.com/office/officeart/2005/8/layout/process5"/>
    <dgm:cxn modelId="{04BEA8FD-BE9D-499D-AF60-2E256DBA5F9D}" type="presParOf" srcId="{67A98EF5-288F-4E12-9238-0EDAD1A0FA43}" destId="{537318C7-530A-4085-A06D-18B06BAB5F30}" srcOrd="9" destOrd="0" presId="urn:microsoft.com/office/officeart/2005/8/layout/process5"/>
    <dgm:cxn modelId="{E1BCF598-782C-481A-AEE6-A1FCE227CDE6}" type="presParOf" srcId="{537318C7-530A-4085-A06D-18B06BAB5F30}" destId="{B9E9AA46-8BE8-4950-B9FA-B4DA010371F3}" srcOrd="0" destOrd="0" presId="urn:microsoft.com/office/officeart/2005/8/layout/process5"/>
    <dgm:cxn modelId="{C0F7D151-7A3B-483C-B4D3-F1360FF3085E}" type="presParOf" srcId="{67A98EF5-288F-4E12-9238-0EDAD1A0FA43}" destId="{B641051F-48B4-4128-A1DD-4254F66E7B43}" srcOrd="10"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037C97-F3C5-4260-AB91-3F9E849B5F06}" type="doc">
      <dgm:prSet loTypeId="urn:microsoft.com/office/officeart/2005/8/layout/vList2" loCatId="list" qsTypeId="urn:microsoft.com/office/officeart/2005/8/quickstyle/3d4#1" qsCatId="3D" csTypeId="urn:microsoft.com/office/officeart/2005/8/colors/colorful4#1" csCatId="colorful" phldr="1"/>
      <dgm:spPr/>
      <dgm:t>
        <a:bodyPr/>
        <a:lstStyle/>
        <a:p>
          <a:endParaRPr lang="en-US"/>
        </a:p>
      </dgm:t>
    </dgm:pt>
    <dgm:pt modelId="{F5AAD456-7BAA-4A1F-ADC9-DA151174E046}">
      <dgm:prSet/>
      <dgm:spPr/>
      <dgm:t>
        <a:bodyPr/>
        <a:lstStyle/>
        <a:p>
          <a:r>
            <a:rPr lang="en-US"/>
            <a:t>Monthly quality challenges</a:t>
          </a:r>
        </a:p>
      </dgm:t>
    </dgm:pt>
    <dgm:pt modelId="{C022CF03-9DB1-428E-A57B-4236AFB7B446}" type="parTrans" cxnId="{F51C354F-8E68-4953-AAE5-D0BFF1BDC334}">
      <dgm:prSet/>
      <dgm:spPr/>
      <dgm:t>
        <a:bodyPr/>
        <a:lstStyle/>
        <a:p>
          <a:endParaRPr lang="en-US"/>
        </a:p>
      </dgm:t>
    </dgm:pt>
    <dgm:pt modelId="{2AC8E5B4-FFEA-4313-90F2-820CA0E51180}" type="sibTrans" cxnId="{F51C354F-8E68-4953-AAE5-D0BFF1BDC334}">
      <dgm:prSet/>
      <dgm:spPr/>
      <dgm:t>
        <a:bodyPr/>
        <a:lstStyle/>
        <a:p>
          <a:endParaRPr lang="en-US"/>
        </a:p>
      </dgm:t>
    </dgm:pt>
    <dgm:pt modelId="{56D608C5-D84A-43D9-82AE-E50F4B218806}">
      <dgm:prSet/>
      <dgm:spPr/>
      <dgm:t>
        <a:bodyPr/>
        <a:lstStyle/>
        <a:p>
          <a:r>
            <a:rPr lang="en-US"/>
            <a:t>Provider Scorecards</a:t>
          </a:r>
        </a:p>
      </dgm:t>
    </dgm:pt>
    <dgm:pt modelId="{F167EAA2-3CEF-4C3A-9921-82D4D5179CEE}" type="parTrans" cxnId="{ADE287D8-E443-4783-8089-B8ED6B126B94}">
      <dgm:prSet/>
      <dgm:spPr/>
      <dgm:t>
        <a:bodyPr/>
        <a:lstStyle/>
        <a:p>
          <a:endParaRPr lang="en-US"/>
        </a:p>
      </dgm:t>
    </dgm:pt>
    <dgm:pt modelId="{7A755D8C-7C05-485C-A1FE-699B7BF34FF1}" type="sibTrans" cxnId="{ADE287D8-E443-4783-8089-B8ED6B126B94}">
      <dgm:prSet/>
      <dgm:spPr/>
      <dgm:t>
        <a:bodyPr/>
        <a:lstStyle/>
        <a:p>
          <a:endParaRPr lang="en-US"/>
        </a:p>
      </dgm:t>
    </dgm:pt>
    <dgm:pt modelId="{3F0CDB16-48F4-4BE5-84E2-8291261384B5}">
      <dgm:prSet/>
      <dgm:spPr/>
      <dgm:t>
        <a:bodyPr/>
        <a:lstStyle/>
        <a:p>
          <a:r>
            <a:rPr lang="en-US"/>
            <a:t>Real-time feedback</a:t>
          </a:r>
        </a:p>
      </dgm:t>
    </dgm:pt>
    <dgm:pt modelId="{F52D52C7-AA36-478A-B292-6AF9FE6FB2BB}" type="parTrans" cxnId="{919C55CA-8E65-4983-810A-36A2146817DC}">
      <dgm:prSet/>
      <dgm:spPr/>
      <dgm:t>
        <a:bodyPr/>
        <a:lstStyle/>
        <a:p>
          <a:endParaRPr lang="en-US"/>
        </a:p>
      </dgm:t>
    </dgm:pt>
    <dgm:pt modelId="{94301F8B-B42E-42CD-AFA5-73AFB6A708DA}" type="sibTrans" cxnId="{919C55CA-8E65-4983-810A-36A2146817DC}">
      <dgm:prSet/>
      <dgm:spPr/>
      <dgm:t>
        <a:bodyPr/>
        <a:lstStyle/>
        <a:p>
          <a:endParaRPr lang="en-US"/>
        </a:p>
      </dgm:t>
    </dgm:pt>
    <dgm:pt modelId="{82A0D872-679B-440D-AE37-CB66B47A4300}">
      <dgm:prSet/>
      <dgm:spPr/>
      <dgm:t>
        <a:bodyPr/>
        <a:lstStyle/>
        <a:p>
          <a:r>
            <a:rPr lang="en-US"/>
            <a:t>PDF Cheat Sheets</a:t>
          </a:r>
        </a:p>
      </dgm:t>
    </dgm:pt>
    <dgm:pt modelId="{DC891651-3F17-4D1B-9A32-1CF6433BC04B}" type="parTrans" cxnId="{76AB463C-29D2-44B5-99C0-ADE1B16E7BF2}">
      <dgm:prSet/>
      <dgm:spPr/>
      <dgm:t>
        <a:bodyPr/>
        <a:lstStyle/>
        <a:p>
          <a:endParaRPr lang="en-US"/>
        </a:p>
      </dgm:t>
    </dgm:pt>
    <dgm:pt modelId="{CB64026C-A1B0-4005-BB0B-CEEB775A2058}" type="sibTrans" cxnId="{76AB463C-29D2-44B5-99C0-ADE1B16E7BF2}">
      <dgm:prSet/>
      <dgm:spPr/>
      <dgm:t>
        <a:bodyPr/>
        <a:lstStyle/>
        <a:p>
          <a:endParaRPr lang="en-US"/>
        </a:p>
      </dgm:t>
    </dgm:pt>
    <dgm:pt modelId="{0F6D25C6-18E6-4FDD-AE2D-2F67D9A1AB89}" type="pres">
      <dgm:prSet presAssocID="{DE037C97-F3C5-4260-AB91-3F9E849B5F06}" presName="linear" presStyleCnt="0">
        <dgm:presLayoutVars>
          <dgm:animLvl val="lvl"/>
          <dgm:resizeHandles val="exact"/>
        </dgm:presLayoutVars>
      </dgm:prSet>
      <dgm:spPr/>
    </dgm:pt>
    <dgm:pt modelId="{E0DAECAE-5033-445C-A9A8-6DEB145A34A6}" type="pres">
      <dgm:prSet presAssocID="{F5AAD456-7BAA-4A1F-ADC9-DA151174E046}" presName="parentText" presStyleLbl="node1" presStyleIdx="0" presStyleCnt="4">
        <dgm:presLayoutVars>
          <dgm:chMax val="0"/>
          <dgm:bulletEnabled val="1"/>
        </dgm:presLayoutVars>
      </dgm:prSet>
      <dgm:spPr/>
    </dgm:pt>
    <dgm:pt modelId="{4AB51003-D3EA-43CE-A3BF-51398CFE95CE}" type="pres">
      <dgm:prSet presAssocID="{2AC8E5B4-FFEA-4313-90F2-820CA0E51180}" presName="spacer" presStyleCnt="0"/>
      <dgm:spPr/>
    </dgm:pt>
    <dgm:pt modelId="{16B2FE43-447B-415A-9A91-B6E31E37B73D}" type="pres">
      <dgm:prSet presAssocID="{82A0D872-679B-440D-AE37-CB66B47A4300}" presName="parentText" presStyleLbl="node1" presStyleIdx="1" presStyleCnt="4">
        <dgm:presLayoutVars>
          <dgm:chMax val="0"/>
          <dgm:bulletEnabled val="1"/>
        </dgm:presLayoutVars>
      </dgm:prSet>
      <dgm:spPr/>
    </dgm:pt>
    <dgm:pt modelId="{FD12D61C-848C-4EC7-ACDE-75DA8BAA00B1}" type="pres">
      <dgm:prSet presAssocID="{CB64026C-A1B0-4005-BB0B-CEEB775A2058}" presName="spacer" presStyleCnt="0"/>
      <dgm:spPr/>
    </dgm:pt>
    <dgm:pt modelId="{EAAD236D-23E8-43B5-8680-D96EFD30549B}" type="pres">
      <dgm:prSet presAssocID="{56D608C5-D84A-43D9-82AE-E50F4B218806}" presName="parentText" presStyleLbl="node1" presStyleIdx="2" presStyleCnt="4">
        <dgm:presLayoutVars>
          <dgm:chMax val="0"/>
          <dgm:bulletEnabled val="1"/>
        </dgm:presLayoutVars>
      </dgm:prSet>
      <dgm:spPr/>
    </dgm:pt>
    <dgm:pt modelId="{E7E132F5-2F89-40E2-BECB-14A49E2B7412}" type="pres">
      <dgm:prSet presAssocID="{7A755D8C-7C05-485C-A1FE-699B7BF34FF1}" presName="spacer" presStyleCnt="0"/>
      <dgm:spPr/>
    </dgm:pt>
    <dgm:pt modelId="{759B9BD2-E0B2-4539-B25D-FFB55E0C42DC}" type="pres">
      <dgm:prSet presAssocID="{3F0CDB16-48F4-4BE5-84E2-8291261384B5}" presName="parentText" presStyleLbl="node1" presStyleIdx="3" presStyleCnt="4">
        <dgm:presLayoutVars>
          <dgm:chMax val="0"/>
          <dgm:bulletEnabled val="1"/>
        </dgm:presLayoutVars>
      </dgm:prSet>
      <dgm:spPr/>
    </dgm:pt>
  </dgm:ptLst>
  <dgm:cxnLst>
    <dgm:cxn modelId="{76AB463C-29D2-44B5-99C0-ADE1B16E7BF2}" srcId="{DE037C97-F3C5-4260-AB91-3F9E849B5F06}" destId="{82A0D872-679B-440D-AE37-CB66B47A4300}" srcOrd="1" destOrd="0" parTransId="{DC891651-3F17-4D1B-9A32-1CF6433BC04B}" sibTransId="{CB64026C-A1B0-4005-BB0B-CEEB775A2058}"/>
    <dgm:cxn modelId="{F51C354F-8E68-4953-AAE5-D0BFF1BDC334}" srcId="{DE037C97-F3C5-4260-AB91-3F9E849B5F06}" destId="{F5AAD456-7BAA-4A1F-ADC9-DA151174E046}" srcOrd="0" destOrd="0" parTransId="{C022CF03-9DB1-428E-A57B-4236AFB7B446}" sibTransId="{2AC8E5B4-FFEA-4313-90F2-820CA0E51180}"/>
    <dgm:cxn modelId="{3368FC7B-A622-4AB6-93D1-371F7AA1FFE1}" type="presOf" srcId="{3F0CDB16-48F4-4BE5-84E2-8291261384B5}" destId="{759B9BD2-E0B2-4539-B25D-FFB55E0C42DC}" srcOrd="0" destOrd="0" presId="urn:microsoft.com/office/officeart/2005/8/layout/vList2"/>
    <dgm:cxn modelId="{C565ED7D-C74B-4455-B35A-DA466FA56EBA}" type="presOf" srcId="{82A0D872-679B-440D-AE37-CB66B47A4300}" destId="{16B2FE43-447B-415A-9A91-B6E31E37B73D}" srcOrd="0" destOrd="0" presId="urn:microsoft.com/office/officeart/2005/8/layout/vList2"/>
    <dgm:cxn modelId="{5F456290-03E0-4DC2-ADED-A7B0F28E2800}" type="presOf" srcId="{56D608C5-D84A-43D9-82AE-E50F4B218806}" destId="{EAAD236D-23E8-43B5-8680-D96EFD30549B}" srcOrd="0" destOrd="0" presId="urn:microsoft.com/office/officeart/2005/8/layout/vList2"/>
    <dgm:cxn modelId="{A085C292-9435-4541-89C5-1968FA27B238}" type="presOf" srcId="{DE037C97-F3C5-4260-AB91-3F9E849B5F06}" destId="{0F6D25C6-18E6-4FDD-AE2D-2F67D9A1AB89}" srcOrd="0" destOrd="0" presId="urn:microsoft.com/office/officeart/2005/8/layout/vList2"/>
    <dgm:cxn modelId="{5A3CCC9D-0234-477D-B0AA-9D43708FA313}" type="presOf" srcId="{F5AAD456-7BAA-4A1F-ADC9-DA151174E046}" destId="{E0DAECAE-5033-445C-A9A8-6DEB145A34A6}" srcOrd="0" destOrd="0" presId="urn:microsoft.com/office/officeart/2005/8/layout/vList2"/>
    <dgm:cxn modelId="{919C55CA-8E65-4983-810A-36A2146817DC}" srcId="{DE037C97-F3C5-4260-AB91-3F9E849B5F06}" destId="{3F0CDB16-48F4-4BE5-84E2-8291261384B5}" srcOrd="3" destOrd="0" parTransId="{F52D52C7-AA36-478A-B292-6AF9FE6FB2BB}" sibTransId="{94301F8B-B42E-42CD-AFA5-73AFB6A708DA}"/>
    <dgm:cxn modelId="{ADE287D8-E443-4783-8089-B8ED6B126B94}" srcId="{DE037C97-F3C5-4260-AB91-3F9E849B5F06}" destId="{56D608C5-D84A-43D9-82AE-E50F4B218806}" srcOrd="2" destOrd="0" parTransId="{F167EAA2-3CEF-4C3A-9921-82D4D5179CEE}" sibTransId="{7A755D8C-7C05-485C-A1FE-699B7BF34FF1}"/>
    <dgm:cxn modelId="{9AD1D35F-51FA-4D72-944E-B81A85D9A586}" type="presParOf" srcId="{0F6D25C6-18E6-4FDD-AE2D-2F67D9A1AB89}" destId="{E0DAECAE-5033-445C-A9A8-6DEB145A34A6}" srcOrd="0" destOrd="0" presId="urn:microsoft.com/office/officeart/2005/8/layout/vList2"/>
    <dgm:cxn modelId="{95F70B94-8DB8-40A5-AC08-1A939111AC3E}" type="presParOf" srcId="{0F6D25C6-18E6-4FDD-AE2D-2F67D9A1AB89}" destId="{4AB51003-D3EA-43CE-A3BF-51398CFE95CE}" srcOrd="1" destOrd="0" presId="urn:microsoft.com/office/officeart/2005/8/layout/vList2"/>
    <dgm:cxn modelId="{5AFAAE1C-83C5-4716-8DCB-2F8B22819546}" type="presParOf" srcId="{0F6D25C6-18E6-4FDD-AE2D-2F67D9A1AB89}" destId="{16B2FE43-447B-415A-9A91-B6E31E37B73D}" srcOrd="2" destOrd="0" presId="urn:microsoft.com/office/officeart/2005/8/layout/vList2"/>
    <dgm:cxn modelId="{DEAE988C-DE72-4822-A037-A4DD8B02546B}" type="presParOf" srcId="{0F6D25C6-18E6-4FDD-AE2D-2F67D9A1AB89}" destId="{FD12D61C-848C-4EC7-ACDE-75DA8BAA00B1}" srcOrd="3" destOrd="0" presId="urn:microsoft.com/office/officeart/2005/8/layout/vList2"/>
    <dgm:cxn modelId="{30A3AEC8-885E-4377-8470-068F8A1DA8E5}" type="presParOf" srcId="{0F6D25C6-18E6-4FDD-AE2D-2F67D9A1AB89}" destId="{EAAD236D-23E8-43B5-8680-D96EFD30549B}" srcOrd="4" destOrd="0" presId="urn:microsoft.com/office/officeart/2005/8/layout/vList2"/>
    <dgm:cxn modelId="{2E52F8B3-00DA-42A6-9B6F-73F8413415AF}" type="presParOf" srcId="{0F6D25C6-18E6-4FDD-AE2D-2F67D9A1AB89}" destId="{E7E132F5-2F89-40E2-BECB-14A49E2B7412}" srcOrd="5" destOrd="0" presId="urn:microsoft.com/office/officeart/2005/8/layout/vList2"/>
    <dgm:cxn modelId="{0FCEC42C-EE11-43F6-BD8F-CD77CDBC1C49}" type="presParOf" srcId="{0F6D25C6-18E6-4FDD-AE2D-2F67D9A1AB89}" destId="{759B9BD2-E0B2-4539-B25D-FFB55E0C42DC}"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BECA01-EAB7-4BD6-B1E4-E0EB1AAB1D7C}" type="doc">
      <dgm:prSet loTypeId="urn:microsoft.com/office/officeart/2005/8/layout/default" loCatId="list" qsTypeId="urn:microsoft.com/office/officeart/2005/8/quickstyle/simple1#3" qsCatId="simple" csTypeId="urn:microsoft.com/office/officeart/2005/8/colors/colorful1#1" csCatId="colorful"/>
      <dgm:spPr/>
      <dgm:t>
        <a:bodyPr/>
        <a:lstStyle/>
        <a:p>
          <a:endParaRPr lang="en-US"/>
        </a:p>
      </dgm:t>
    </dgm:pt>
    <dgm:pt modelId="{D90915AB-E755-4CE5-99F5-04AEA4BCD174}">
      <dgm:prSet/>
      <dgm:spPr/>
      <dgm:t>
        <a:bodyPr/>
        <a:lstStyle/>
        <a:p>
          <a:r>
            <a:rPr lang="en-US"/>
            <a:t>Child weight assessment increased by 10.9%</a:t>
          </a:r>
        </a:p>
      </dgm:t>
    </dgm:pt>
    <dgm:pt modelId="{F0E9D06C-BB5F-4668-9836-A468B804A370}" type="parTrans" cxnId="{B13A9BDE-84A3-4F0B-9DC7-9A2E10BB0B16}">
      <dgm:prSet/>
      <dgm:spPr/>
      <dgm:t>
        <a:bodyPr/>
        <a:lstStyle/>
        <a:p>
          <a:endParaRPr lang="en-US"/>
        </a:p>
      </dgm:t>
    </dgm:pt>
    <dgm:pt modelId="{DB9466D8-A527-4B38-B2F6-1ED8A282E99A}" type="sibTrans" cxnId="{B13A9BDE-84A3-4F0B-9DC7-9A2E10BB0B16}">
      <dgm:prSet/>
      <dgm:spPr/>
      <dgm:t>
        <a:bodyPr/>
        <a:lstStyle/>
        <a:p>
          <a:endParaRPr lang="en-US"/>
        </a:p>
      </dgm:t>
    </dgm:pt>
    <dgm:pt modelId="{EFF879D1-692C-47BA-9599-256C5E948A5B}">
      <dgm:prSet/>
      <dgm:spPr/>
      <dgm:t>
        <a:bodyPr/>
        <a:lstStyle/>
        <a:p>
          <a:r>
            <a:rPr lang="en-US"/>
            <a:t>Adult BMI screening increased by 8.2%</a:t>
          </a:r>
        </a:p>
      </dgm:t>
    </dgm:pt>
    <dgm:pt modelId="{D4F89AAF-F950-468F-B8F3-A03B13173329}" type="parTrans" cxnId="{4A6D0008-4844-4615-A306-EF7D1573887C}">
      <dgm:prSet/>
      <dgm:spPr/>
      <dgm:t>
        <a:bodyPr/>
        <a:lstStyle/>
        <a:p>
          <a:endParaRPr lang="en-US"/>
        </a:p>
      </dgm:t>
    </dgm:pt>
    <dgm:pt modelId="{20144FC9-5276-4D55-AB53-6EAD4F9F84D2}" type="sibTrans" cxnId="{4A6D0008-4844-4615-A306-EF7D1573887C}">
      <dgm:prSet/>
      <dgm:spPr/>
      <dgm:t>
        <a:bodyPr/>
        <a:lstStyle/>
        <a:p>
          <a:endParaRPr lang="en-US"/>
        </a:p>
      </dgm:t>
    </dgm:pt>
    <dgm:pt modelId="{9F27068D-E546-4237-BB14-542AB9B505BC}">
      <dgm:prSet/>
      <dgm:spPr/>
      <dgm:t>
        <a:bodyPr/>
        <a:lstStyle/>
        <a:p>
          <a:r>
            <a:rPr lang="en-US"/>
            <a:t>Colorectal cancer screenings increased by 8.0%</a:t>
          </a:r>
        </a:p>
      </dgm:t>
    </dgm:pt>
    <dgm:pt modelId="{6E7D13CF-B31B-4DB0-A2F8-6AFEDB5823A1}" type="parTrans" cxnId="{D2BD63BF-B2B6-488A-912E-61D1E81DE2E1}">
      <dgm:prSet/>
      <dgm:spPr/>
      <dgm:t>
        <a:bodyPr/>
        <a:lstStyle/>
        <a:p>
          <a:endParaRPr lang="en-US"/>
        </a:p>
      </dgm:t>
    </dgm:pt>
    <dgm:pt modelId="{3474E833-392E-4DA5-AAED-CCFDFAB6BCCE}" type="sibTrans" cxnId="{D2BD63BF-B2B6-488A-912E-61D1E81DE2E1}">
      <dgm:prSet/>
      <dgm:spPr/>
      <dgm:t>
        <a:bodyPr/>
        <a:lstStyle/>
        <a:p>
          <a:endParaRPr lang="en-US"/>
        </a:p>
      </dgm:t>
    </dgm:pt>
    <dgm:pt modelId="{649B246E-9590-4DC6-A16C-471C8FB23963}">
      <dgm:prSet/>
      <dgm:spPr/>
      <dgm:t>
        <a:bodyPr/>
        <a:lstStyle/>
        <a:p>
          <a:r>
            <a:rPr lang="en-US"/>
            <a:t>HIV Screenings increased by 8.0%</a:t>
          </a:r>
        </a:p>
      </dgm:t>
    </dgm:pt>
    <dgm:pt modelId="{EBECE7B6-EEE9-4990-A8A7-C186FC9B03FD}" type="parTrans" cxnId="{033E06CF-B377-4184-874F-509041296A63}">
      <dgm:prSet/>
      <dgm:spPr/>
      <dgm:t>
        <a:bodyPr/>
        <a:lstStyle/>
        <a:p>
          <a:endParaRPr lang="en-US"/>
        </a:p>
      </dgm:t>
    </dgm:pt>
    <dgm:pt modelId="{1CCA978D-A29A-47C3-978D-0B250A397AAB}" type="sibTrans" cxnId="{033E06CF-B377-4184-874F-509041296A63}">
      <dgm:prSet/>
      <dgm:spPr/>
      <dgm:t>
        <a:bodyPr/>
        <a:lstStyle/>
        <a:p>
          <a:endParaRPr lang="en-US"/>
        </a:p>
      </dgm:t>
    </dgm:pt>
    <dgm:pt modelId="{104627DB-D635-4BE3-8384-BF09B89BABEA}">
      <dgm:prSet/>
      <dgm:spPr/>
      <dgm:t>
        <a:bodyPr/>
        <a:lstStyle/>
        <a:p>
          <a:r>
            <a:rPr lang="en-US"/>
            <a:t>Hypertension increased by 5.8%</a:t>
          </a:r>
        </a:p>
      </dgm:t>
    </dgm:pt>
    <dgm:pt modelId="{884A08D6-5220-4DD6-9DC2-1E5C98083726}" type="parTrans" cxnId="{55A56078-EBDC-467E-8297-DADB4C68F68B}">
      <dgm:prSet/>
      <dgm:spPr/>
      <dgm:t>
        <a:bodyPr/>
        <a:lstStyle/>
        <a:p>
          <a:endParaRPr lang="en-US"/>
        </a:p>
      </dgm:t>
    </dgm:pt>
    <dgm:pt modelId="{72F57364-8B91-42DE-AC7D-CDAE26A8B4AB}" type="sibTrans" cxnId="{55A56078-EBDC-467E-8297-DADB4C68F68B}">
      <dgm:prSet/>
      <dgm:spPr/>
      <dgm:t>
        <a:bodyPr/>
        <a:lstStyle/>
        <a:p>
          <a:endParaRPr lang="en-US"/>
        </a:p>
      </dgm:t>
    </dgm:pt>
    <dgm:pt modelId="{A1BEE2D9-61DC-4851-851C-7F0EF77B4D70}">
      <dgm:prSet/>
      <dgm:spPr/>
      <dgm:t>
        <a:bodyPr/>
        <a:lstStyle/>
        <a:p>
          <a:r>
            <a:rPr lang="en-US"/>
            <a:t>Depression screenings increased by 5.3%</a:t>
          </a:r>
        </a:p>
      </dgm:t>
    </dgm:pt>
    <dgm:pt modelId="{09DDD402-48A4-4BC6-89B3-09FBD3ADCAED}" type="parTrans" cxnId="{6EF45C4E-4F57-4BB2-813D-7BBFFFDD7F48}">
      <dgm:prSet/>
      <dgm:spPr/>
      <dgm:t>
        <a:bodyPr/>
        <a:lstStyle/>
        <a:p>
          <a:endParaRPr lang="en-US"/>
        </a:p>
      </dgm:t>
    </dgm:pt>
    <dgm:pt modelId="{D9B5C7F8-B850-4E7A-9574-E6C0B80B5219}" type="sibTrans" cxnId="{6EF45C4E-4F57-4BB2-813D-7BBFFFDD7F48}">
      <dgm:prSet/>
      <dgm:spPr/>
      <dgm:t>
        <a:bodyPr/>
        <a:lstStyle/>
        <a:p>
          <a:endParaRPr lang="en-US"/>
        </a:p>
      </dgm:t>
    </dgm:pt>
    <dgm:pt modelId="{E6E7DBF6-4137-4420-B58B-FEBE9D66267C}">
      <dgm:prSet/>
      <dgm:spPr/>
      <dgm:t>
        <a:bodyPr/>
        <a:lstStyle/>
        <a:p>
          <a:r>
            <a:rPr lang="en-US"/>
            <a:t>Tobacco screenings increased by 5.1%</a:t>
          </a:r>
        </a:p>
      </dgm:t>
    </dgm:pt>
    <dgm:pt modelId="{924F2BB6-2D3B-4632-8651-2AABFE1F6763}" type="parTrans" cxnId="{F9A79BC8-143D-41EE-B137-6F84B024FCBE}">
      <dgm:prSet/>
      <dgm:spPr/>
      <dgm:t>
        <a:bodyPr/>
        <a:lstStyle/>
        <a:p>
          <a:endParaRPr lang="en-US"/>
        </a:p>
      </dgm:t>
    </dgm:pt>
    <dgm:pt modelId="{72EB8E73-E99A-4283-BC7D-A0C203F5F09C}" type="sibTrans" cxnId="{F9A79BC8-143D-41EE-B137-6F84B024FCBE}">
      <dgm:prSet/>
      <dgm:spPr/>
      <dgm:t>
        <a:bodyPr/>
        <a:lstStyle/>
        <a:p>
          <a:endParaRPr lang="en-US"/>
        </a:p>
      </dgm:t>
    </dgm:pt>
    <dgm:pt modelId="{F839B89B-B288-4AC2-A814-D2D54042D37A}">
      <dgm:prSet/>
      <dgm:spPr/>
      <dgm:t>
        <a:bodyPr/>
        <a:lstStyle/>
        <a:p>
          <a:r>
            <a:rPr lang="en-US"/>
            <a:t>Breast cancer screenings increased by 3.5%</a:t>
          </a:r>
        </a:p>
      </dgm:t>
    </dgm:pt>
    <dgm:pt modelId="{B4FAF78A-546A-40B5-B41B-C780ED92F04B}" type="parTrans" cxnId="{356254E2-ED46-42DC-B803-7AAB4C17EDB6}">
      <dgm:prSet/>
      <dgm:spPr/>
      <dgm:t>
        <a:bodyPr/>
        <a:lstStyle/>
        <a:p>
          <a:endParaRPr lang="en-US"/>
        </a:p>
      </dgm:t>
    </dgm:pt>
    <dgm:pt modelId="{1F211C01-8A58-486D-8267-CCDD0A6F3A38}" type="sibTrans" cxnId="{356254E2-ED46-42DC-B803-7AAB4C17EDB6}">
      <dgm:prSet/>
      <dgm:spPr/>
      <dgm:t>
        <a:bodyPr/>
        <a:lstStyle/>
        <a:p>
          <a:endParaRPr lang="en-US"/>
        </a:p>
      </dgm:t>
    </dgm:pt>
    <dgm:pt modelId="{8A3E32C9-22BF-4BAE-833D-337539FA45D7}" type="pres">
      <dgm:prSet presAssocID="{E3BECA01-EAB7-4BD6-B1E4-E0EB1AAB1D7C}" presName="diagram" presStyleCnt="0">
        <dgm:presLayoutVars>
          <dgm:dir/>
          <dgm:resizeHandles val="exact"/>
        </dgm:presLayoutVars>
      </dgm:prSet>
      <dgm:spPr/>
    </dgm:pt>
    <dgm:pt modelId="{8F671109-0C63-4763-86F4-5FD960CA9132}" type="pres">
      <dgm:prSet presAssocID="{D90915AB-E755-4CE5-99F5-04AEA4BCD174}" presName="node" presStyleLbl="node1" presStyleIdx="0" presStyleCnt="8">
        <dgm:presLayoutVars>
          <dgm:bulletEnabled val="1"/>
        </dgm:presLayoutVars>
      </dgm:prSet>
      <dgm:spPr/>
    </dgm:pt>
    <dgm:pt modelId="{73ADE498-B142-4251-8173-20414216FC8B}" type="pres">
      <dgm:prSet presAssocID="{DB9466D8-A527-4B38-B2F6-1ED8A282E99A}" presName="sibTrans" presStyleCnt="0"/>
      <dgm:spPr/>
    </dgm:pt>
    <dgm:pt modelId="{043E696B-BB45-4D91-999B-2B1D78B2AEAE}" type="pres">
      <dgm:prSet presAssocID="{EFF879D1-692C-47BA-9599-256C5E948A5B}" presName="node" presStyleLbl="node1" presStyleIdx="1" presStyleCnt="8">
        <dgm:presLayoutVars>
          <dgm:bulletEnabled val="1"/>
        </dgm:presLayoutVars>
      </dgm:prSet>
      <dgm:spPr/>
    </dgm:pt>
    <dgm:pt modelId="{5F3D571D-87DB-4CC0-B28B-C49350A86A87}" type="pres">
      <dgm:prSet presAssocID="{20144FC9-5276-4D55-AB53-6EAD4F9F84D2}" presName="sibTrans" presStyleCnt="0"/>
      <dgm:spPr/>
    </dgm:pt>
    <dgm:pt modelId="{B542C3A6-D509-4DF9-80D5-8F0789C1B7B9}" type="pres">
      <dgm:prSet presAssocID="{9F27068D-E546-4237-BB14-542AB9B505BC}" presName="node" presStyleLbl="node1" presStyleIdx="2" presStyleCnt="8">
        <dgm:presLayoutVars>
          <dgm:bulletEnabled val="1"/>
        </dgm:presLayoutVars>
      </dgm:prSet>
      <dgm:spPr/>
    </dgm:pt>
    <dgm:pt modelId="{C9A7D1AB-79BE-4FF7-959E-C05523FB469D}" type="pres">
      <dgm:prSet presAssocID="{3474E833-392E-4DA5-AAED-CCFDFAB6BCCE}" presName="sibTrans" presStyleCnt="0"/>
      <dgm:spPr/>
    </dgm:pt>
    <dgm:pt modelId="{ABF21616-A7C2-4E75-B599-25B7C6CC0B4B}" type="pres">
      <dgm:prSet presAssocID="{649B246E-9590-4DC6-A16C-471C8FB23963}" presName="node" presStyleLbl="node1" presStyleIdx="3" presStyleCnt="8">
        <dgm:presLayoutVars>
          <dgm:bulletEnabled val="1"/>
        </dgm:presLayoutVars>
      </dgm:prSet>
      <dgm:spPr/>
    </dgm:pt>
    <dgm:pt modelId="{B3FB4EFF-1BC1-4FCF-9DA8-B85BA6892F1F}" type="pres">
      <dgm:prSet presAssocID="{1CCA978D-A29A-47C3-978D-0B250A397AAB}" presName="sibTrans" presStyleCnt="0"/>
      <dgm:spPr/>
    </dgm:pt>
    <dgm:pt modelId="{77DAA075-B486-4C9E-820D-84379105FCCC}" type="pres">
      <dgm:prSet presAssocID="{104627DB-D635-4BE3-8384-BF09B89BABEA}" presName="node" presStyleLbl="node1" presStyleIdx="4" presStyleCnt="8">
        <dgm:presLayoutVars>
          <dgm:bulletEnabled val="1"/>
        </dgm:presLayoutVars>
      </dgm:prSet>
      <dgm:spPr/>
    </dgm:pt>
    <dgm:pt modelId="{AADF8724-D2B0-470B-9054-89AD412BB0C7}" type="pres">
      <dgm:prSet presAssocID="{72F57364-8B91-42DE-AC7D-CDAE26A8B4AB}" presName="sibTrans" presStyleCnt="0"/>
      <dgm:spPr/>
    </dgm:pt>
    <dgm:pt modelId="{8DD18044-572E-4A75-B840-6221522C16D8}" type="pres">
      <dgm:prSet presAssocID="{A1BEE2D9-61DC-4851-851C-7F0EF77B4D70}" presName="node" presStyleLbl="node1" presStyleIdx="5" presStyleCnt="8">
        <dgm:presLayoutVars>
          <dgm:bulletEnabled val="1"/>
        </dgm:presLayoutVars>
      </dgm:prSet>
      <dgm:spPr/>
    </dgm:pt>
    <dgm:pt modelId="{2B9AC9A3-21D4-455C-BA49-64D6B2AFFA8D}" type="pres">
      <dgm:prSet presAssocID="{D9B5C7F8-B850-4E7A-9574-E6C0B80B5219}" presName="sibTrans" presStyleCnt="0"/>
      <dgm:spPr/>
    </dgm:pt>
    <dgm:pt modelId="{9948D633-2AAD-4E62-8ED5-58DC5696CF49}" type="pres">
      <dgm:prSet presAssocID="{E6E7DBF6-4137-4420-B58B-FEBE9D66267C}" presName="node" presStyleLbl="node1" presStyleIdx="6" presStyleCnt="8">
        <dgm:presLayoutVars>
          <dgm:bulletEnabled val="1"/>
        </dgm:presLayoutVars>
      </dgm:prSet>
      <dgm:spPr/>
    </dgm:pt>
    <dgm:pt modelId="{BF4B5AB0-0B5D-4BA7-808D-6E97B84C772F}" type="pres">
      <dgm:prSet presAssocID="{72EB8E73-E99A-4283-BC7D-A0C203F5F09C}" presName="sibTrans" presStyleCnt="0"/>
      <dgm:spPr/>
    </dgm:pt>
    <dgm:pt modelId="{E4A10B71-513C-429C-9758-E3E5A0B8C029}" type="pres">
      <dgm:prSet presAssocID="{F839B89B-B288-4AC2-A814-D2D54042D37A}" presName="node" presStyleLbl="node1" presStyleIdx="7" presStyleCnt="8">
        <dgm:presLayoutVars>
          <dgm:bulletEnabled val="1"/>
        </dgm:presLayoutVars>
      </dgm:prSet>
      <dgm:spPr/>
    </dgm:pt>
  </dgm:ptLst>
  <dgm:cxnLst>
    <dgm:cxn modelId="{4A6D0008-4844-4615-A306-EF7D1573887C}" srcId="{E3BECA01-EAB7-4BD6-B1E4-E0EB1AAB1D7C}" destId="{EFF879D1-692C-47BA-9599-256C5E948A5B}" srcOrd="1" destOrd="0" parTransId="{D4F89AAF-F950-468F-B8F3-A03B13173329}" sibTransId="{20144FC9-5276-4D55-AB53-6EAD4F9F84D2}"/>
    <dgm:cxn modelId="{D07D930F-71A4-46D2-B288-2927A1E4CEB0}" type="presOf" srcId="{F839B89B-B288-4AC2-A814-D2D54042D37A}" destId="{E4A10B71-513C-429C-9758-E3E5A0B8C029}" srcOrd="0" destOrd="0" presId="urn:microsoft.com/office/officeart/2005/8/layout/default"/>
    <dgm:cxn modelId="{F4CF5922-904A-41D4-A7B2-5DC6ECFF26EA}" type="presOf" srcId="{E6E7DBF6-4137-4420-B58B-FEBE9D66267C}" destId="{9948D633-2AAD-4E62-8ED5-58DC5696CF49}" srcOrd="0" destOrd="0" presId="urn:microsoft.com/office/officeart/2005/8/layout/default"/>
    <dgm:cxn modelId="{ABB3263E-323A-44FF-B06E-50964F42D96B}" type="presOf" srcId="{E3BECA01-EAB7-4BD6-B1E4-E0EB1AAB1D7C}" destId="{8A3E32C9-22BF-4BAE-833D-337539FA45D7}" srcOrd="0" destOrd="0" presId="urn:microsoft.com/office/officeart/2005/8/layout/default"/>
    <dgm:cxn modelId="{6EF45C4E-4F57-4BB2-813D-7BBFFFDD7F48}" srcId="{E3BECA01-EAB7-4BD6-B1E4-E0EB1AAB1D7C}" destId="{A1BEE2D9-61DC-4851-851C-7F0EF77B4D70}" srcOrd="5" destOrd="0" parTransId="{09DDD402-48A4-4BC6-89B3-09FBD3ADCAED}" sibTransId="{D9B5C7F8-B850-4E7A-9574-E6C0B80B5219}"/>
    <dgm:cxn modelId="{DB48C871-BEB0-46FD-B5A1-B091CF5A6572}" type="presOf" srcId="{9F27068D-E546-4237-BB14-542AB9B505BC}" destId="{B542C3A6-D509-4DF9-80D5-8F0789C1B7B9}" srcOrd="0" destOrd="0" presId="urn:microsoft.com/office/officeart/2005/8/layout/default"/>
    <dgm:cxn modelId="{AFCB1873-C886-4D39-AAB4-51A139CC3011}" type="presOf" srcId="{A1BEE2D9-61DC-4851-851C-7F0EF77B4D70}" destId="{8DD18044-572E-4A75-B840-6221522C16D8}" srcOrd="0" destOrd="0" presId="urn:microsoft.com/office/officeart/2005/8/layout/default"/>
    <dgm:cxn modelId="{55A56078-EBDC-467E-8297-DADB4C68F68B}" srcId="{E3BECA01-EAB7-4BD6-B1E4-E0EB1AAB1D7C}" destId="{104627DB-D635-4BE3-8384-BF09B89BABEA}" srcOrd="4" destOrd="0" parTransId="{884A08D6-5220-4DD6-9DC2-1E5C98083726}" sibTransId="{72F57364-8B91-42DE-AC7D-CDAE26A8B4AB}"/>
    <dgm:cxn modelId="{1F999093-A649-49FC-9EAA-5F6F74CF7117}" type="presOf" srcId="{D90915AB-E755-4CE5-99F5-04AEA4BCD174}" destId="{8F671109-0C63-4763-86F4-5FD960CA9132}" srcOrd="0" destOrd="0" presId="urn:microsoft.com/office/officeart/2005/8/layout/default"/>
    <dgm:cxn modelId="{26E8F5A1-647B-45C8-81B3-613E7D637D85}" type="presOf" srcId="{649B246E-9590-4DC6-A16C-471C8FB23963}" destId="{ABF21616-A7C2-4E75-B599-25B7C6CC0B4B}" srcOrd="0" destOrd="0" presId="urn:microsoft.com/office/officeart/2005/8/layout/default"/>
    <dgm:cxn modelId="{D2BD63BF-B2B6-488A-912E-61D1E81DE2E1}" srcId="{E3BECA01-EAB7-4BD6-B1E4-E0EB1AAB1D7C}" destId="{9F27068D-E546-4237-BB14-542AB9B505BC}" srcOrd="2" destOrd="0" parTransId="{6E7D13CF-B31B-4DB0-A2F8-6AFEDB5823A1}" sibTransId="{3474E833-392E-4DA5-AAED-CCFDFAB6BCCE}"/>
    <dgm:cxn modelId="{F9A79BC8-143D-41EE-B137-6F84B024FCBE}" srcId="{E3BECA01-EAB7-4BD6-B1E4-E0EB1AAB1D7C}" destId="{E6E7DBF6-4137-4420-B58B-FEBE9D66267C}" srcOrd="6" destOrd="0" parTransId="{924F2BB6-2D3B-4632-8651-2AABFE1F6763}" sibTransId="{72EB8E73-E99A-4283-BC7D-A0C203F5F09C}"/>
    <dgm:cxn modelId="{033E06CF-B377-4184-874F-509041296A63}" srcId="{E3BECA01-EAB7-4BD6-B1E4-E0EB1AAB1D7C}" destId="{649B246E-9590-4DC6-A16C-471C8FB23963}" srcOrd="3" destOrd="0" parTransId="{EBECE7B6-EEE9-4990-A8A7-C186FC9B03FD}" sibTransId="{1CCA978D-A29A-47C3-978D-0B250A397AAB}"/>
    <dgm:cxn modelId="{B13A9BDE-84A3-4F0B-9DC7-9A2E10BB0B16}" srcId="{E3BECA01-EAB7-4BD6-B1E4-E0EB1AAB1D7C}" destId="{D90915AB-E755-4CE5-99F5-04AEA4BCD174}" srcOrd="0" destOrd="0" parTransId="{F0E9D06C-BB5F-4668-9836-A468B804A370}" sibTransId="{DB9466D8-A527-4B38-B2F6-1ED8A282E99A}"/>
    <dgm:cxn modelId="{65673FE0-82A8-4FF6-8497-007E4EFA4759}" type="presOf" srcId="{EFF879D1-692C-47BA-9599-256C5E948A5B}" destId="{043E696B-BB45-4D91-999B-2B1D78B2AEAE}" srcOrd="0" destOrd="0" presId="urn:microsoft.com/office/officeart/2005/8/layout/default"/>
    <dgm:cxn modelId="{356254E2-ED46-42DC-B803-7AAB4C17EDB6}" srcId="{E3BECA01-EAB7-4BD6-B1E4-E0EB1AAB1D7C}" destId="{F839B89B-B288-4AC2-A814-D2D54042D37A}" srcOrd="7" destOrd="0" parTransId="{B4FAF78A-546A-40B5-B41B-C780ED92F04B}" sibTransId="{1F211C01-8A58-486D-8267-CCDD0A6F3A38}"/>
    <dgm:cxn modelId="{C0AEEFFA-5FC3-4DE4-A89D-32915A3FA4E7}" type="presOf" srcId="{104627DB-D635-4BE3-8384-BF09B89BABEA}" destId="{77DAA075-B486-4C9E-820D-84379105FCCC}" srcOrd="0" destOrd="0" presId="urn:microsoft.com/office/officeart/2005/8/layout/default"/>
    <dgm:cxn modelId="{A28134F8-8350-48B2-9ECC-07EECD50FDBC}" type="presParOf" srcId="{8A3E32C9-22BF-4BAE-833D-337539FA45D7}" destId="{8F671109-0C63-4763-86F4-5FD960CA9132}" srcOrd="0" destOrd="0" presId="urn:microsoft.com/office/officeart/2005/8/layout/default"/>
    <dgm:cxn modelId="{0BEB26CF-8E82-4825-B3C6-96D9DF2181F0}" type="presParOf" srcId="{8A3E32C9-22BF-4BAE-833D-337539FA45D7}" destId="{73ADE498-B142-4251-8173-20414216FC8B}" srcOrd="1" destOrd="0" presId="urn:microsoft.com/office/officeart/2005/8/layout/default"/>
    <dgm:cxn modelId="{841774D3-3B10-4C81-BED4-49E72247DD94}" type="presParOf" srcId="{8A3E32C9-22BF-4BAE-833D-337539FA45D7}" destId="{043E696B-BB45-4D91-999B-2B1D78B2AEAE}" srcOrd="2" destOrd="0" presId="urn:microsoft.com/office/officeart/2005/8/layout/default"/>
    <dgm:cxn modelId="{53445990-9B1D-41DA-8D36-CE01DDD93CC8}" type="presParOf" srcId="{8A3E32C9-22BF-4BAE-833D-337539FA45D7}" destId="{5F3D571D-87DB-4CC0-B28B-C49350A86A87}" srcOrd="3" destOrd="0" presId="urn:microsoft.com/office/officeart/2005/8/layout/default"/>
    <dgm:cxn modelId="{B4A48A5C-184E-43CB-BBC1-96B961E68A42}" type="presParOf" srcId="{8A3E32C9-22BF-4BAE-833D-337539FA45D7}" destId="{B542C3A6-D509-4DF9-80D5-8F0789C1B7B9}" srcOrd="4" destOrd="0" presId="urn:microsoft.com/office/officeart/2005/8/layout/default"/>
    <dgm:cxn modelId="{3908A33F-E974-47C3-BB9E-C4CDA53FA343}" type="presParOf" srcId="{8A3E32C9-22BF-4BAE-833D-337539FA45D7}" destId="{C9A7D1AB-79BE-4FF7-959E-C05523FB469D}" srcOrd="5" destOrd="0" presId="urn:microsoft.com/office/officeart/2005/8/layout/default"/>
    <dgm:cxn modelId="{3A98B45B-2415-4DD8-8B7D-DD51D538A60E}" type="presParOf" srcId="{8A3E32C9-22BF-4BAE-833D-337539FA45D7}" destId="{ABF21616-A7C2-4E75-B599-25B7C6CC0B4B}" srcOrd="6" destOrd="0" presId="urn:microsoft.com/office/officeart/2005/8/layout/default"/>
    <dgm:cxn modelId="{99AB7AE6-EF76-4A64-8C95-ABE5C34CE677}" type="presParOf" srcId="{8A3E32C9-22BF-4BAE-833D-337539FA45D7}" destId="{B3FB4EFF-1BC1-4FCF-9DA8-B85BA6892F1F}" srcOrd="7" destOrd="0" presId="urn:microsoft.com/office/officeart/2005/8/layout/default"/>
    <dgm:cxn modelId="{763C5A35-8C2B-4807-8951-C9D779A2A061}" type="presParOf" srcId="{8A3E32C9-22BF-4BAE-833D-337539FA45D7}" destId="{77DAA075-B486-4C9E-820D-84379105FCCC}" srcOrd="8" destOrd="0" presId="urn:microsoft.com/office/officeart/2005/8/layout/default"/>
    <dgm:cxn modelId="{6D187DF6-2F24-46A4-A9B1-F06E37C68A1D}" type="presParOf" srcId="{8A3E32C9-22BF-4BAE-833D-337539FA45D7}" destId="{AADF8724-D2B0-470B-9054-89AD412BB0C7}" srcOrd="9" destOrd="0" presId="urn:microsoft.com/office/officeart/2005/8/layout/default"/>
    <dgm:cxn modelId="{B4AE2B89-B612-4A41-8C02-2A3124A1628A}" type="presParOf" srcId="{8A3E32C9-22BF-4BAE-833D-337539FA45D7}" destId="{8DD18044-572E-4A75-B840-6221522C16D8}" srcOrd="10" destOrd="0" presId="urn:microsoft.com/office/officeart/2005/8/layout/default"/>
    <dgm:cxn modelId="{3AC2BB13-2F82-4AAF-BC5B-C8103CFEA975}" type="presParOf" srcId="{8A3E32C9-22BF-4BAE-833D-337539FA45D7}" destId="{2B9AC9A3-21D4-455C-BA49-64D6B2AFFA8D}" srcOrd="11" destOrd="0" presId="urn:microsoft.com/office/officeart/2005/8/layout/default"/>
    <dgm:cxn modelId="{C461CEB6-B946-4D2B-A8BE-E2F319EEC6FC}" type="presParOf" srcId="{8A3E32C9-22BF-4BAE-833D-337539FA45D7}" destId="{9948D633-2AAD-4E62-8ED5-58DC5696CF49}" srcOrd="12" destOrd="0" presId="urn:microsoft.com/office/officeart/2005/8/layout/default"/>
    <dgm:cxn modelId="{926D9A3D-9B5C-4365-9DEB-60F20A21D448}" type="presParOf" srcId="{8A3E32C9-22BF-4BAE-833D-337539FA45D7}" destId="{BF4B5AB0-0B5D-4BA7-808D-6E97B84C772F}" srcOrd="13" destOrd="0" presId="urn:microsoft.com/office/officeart/2005/8/layout/default"/>
    <dgm:cxn modelId="{BBBC2192-AE4A-4A98-9765-8B2EC265C84C}" type="presParOf" srcId="{8A3E32C9-22BF-4BAE-833D-337539FA45D7}" destId="{E4A10B71-513C-429C-9758-E3E5A0B8C029}"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3F6AA2C-89DA-4F23-84DB-E7B618755897}" type="doc">
      <dgm:prSet loTypeId="urn:microsoft.com/office/officeart/2018/2/layout/IconVerticalSolidList" loCatId="icon" qsTypeId="urn:microsoft.com/office/officeart/2005/8/quickstyle/simple2#1" qsCatId="simple" csTypeId="urn:microsoft.com/office/officeart/2005/8/colors/colorful4#2" csCatId="colorful" phldr="1"/>
      <dgm:spPr/>
      <dgm:t>
        <a:bodyPr/>
        <a:lstStyle/>
        <a:p>
          <a:endParaRPr lang="en-US"/>
        </a:p>
      </dgm:t>
    </dgm:pt>
    <dgm:pt modelId="{1BFD83AE-1282-48E2-A18E-ACACF5116515}">
      <dgm:prSet/>
      <dgm:spPr/>
      <dgm:t>
        <a:bodyPr/>
        <a:lstStyle/>
        <a:p>
          <a:pPr>
            <a:lnSpc>
              <a:spcPct val="100000"/>
            </a:lnSpc>
          </a:pPr>
          <a:r>
            <a:rPr lang="en-US"/>
            <a:t>Simplified education</a:t>
          </a:r>
        </a:p>
      </dgm:t>
    </dgm:pt>
    <dgm:pt modelId="{5F4A347F-E08B-48E9-9464-15AFFB8C7AEC}" type="parTrans" cxnId="{564E9C23-C58B-4FF5-8798-8A53EE50E76E}">
      <dgm:prSet/>
      <dgm:spPr/>
      <dgm:t>
        <a:bodyPr/>
        <a:lstStyle/>
        <a:p>
          <a:endParaRPr lang="en-US"/>
        </a:p>
      </dgm:t>
    </dgm:pt>
    <dgm:pt modelId="{07F9A297-0035-4F70-9E17-827088B6C740}" type="sibTrans" cxnId="{564E9C23-C58B-4FF5-8798-8A53EE50E76E}">
      <dgm:prSet/>
      <dgm:spPr/>
      <dgm:t>
        <a:bodyPr/>
        <a:lstStyle/>
        <a:p>
          <a:endParaRPr lang="en-US"/>
        </a:p>
      </dgm:t>
    </dgm:pt>
    <dgm:pt modelId="{53E5A4B9-D602-46EB-8CCD-95B36B72BC36}">
      <dgm:prSet/>
      <dgm:spPr/>
      <dgm:t>
        <a:bodyPr/>
        <a:lstStyle/>
        <a:p>
          <a:pPr>
            <a:lnSpc>
              <a:spcPct val="100000"/>
            </a:lnSpc>
          </a:pPr>
          <a:r>
            <a:rPr lang="en-US"/>
            <a:t>Repetition over time</a:t>
          </a:r>
        </a:p>
      </dgm:t>
    </dgm:pt>
    <dgm:pt modelId="{9339A442-9D82-4C27-AB78-4BD46002F096}" type="parTrans" cxnId="{29E4FEB1-4CC1-4769-96CF-BAD5C1AE146F}">
      <dgm:prSet/>
      <dgm:spPr/>
      <dgm:t>
        <a:bodyPr/>
        <a:lstStyle/>
        <a:p>
          <a:endParaRPr lang="en-US"/>
        </a:p>
      </dgm:t>
    </dgm:pt>
    <dgm:pt modelId="{052D7F5D-85B5-4DB0-8AD5-355A086B45C5}" type="sibTrans" cxnId="{29E4FEB1-4CC1-4769-96CF-BAD5C1AE146F}">
      <dgm:prSet/>
      <dgm:spPr/>
      <dgm:t>
        <a:bodyPr/>
        <a:lstStyle/>
        <a:p>
          <a:endParaRPr lang="en-US"/>
        </a:p>
      </dgm:t>
    </dgm:pt>
    <dgm:pt modelId="{03A3900C-EFD2-4C79-88B5-CEAD60F66118}">
      <dgm:prSet/>
      <dgm:spPr/>
      <dgm:t>
        <a:bodyPr/>
        <a:lstStyle/>
        <a:p>
          <a:pPr>
            <a:lnSpc>
              <a:spcPct val="100000"/>
            </a:lnSpc>
          </a:pPr>
          <a:r>
            <a:rPr lang="en-US"/>
            <a:t>Fun + accountability</a:t>
          </a:r>
        </a:p>
      </dgm:t>
    </dgm:pt>
    <dgm:pt modelId="{9ECA2237-7CC9-4064-84FB-D3B93F6F9B63}" type="parTrans" cxnId="{FB060AB4-E8AE-491E-BD7A-6B93AA58E667}">
      <dgm:prSet/>
      <dgm:spPr/>
      <dgm:t>
        <a:bodyPr/>
        <a:lstStyle/>
        <a:p>
          <a:endParaRPr lang="en-US"/>
        </a:p>
      </dgm:t>
    </dgm:pt>
    <dgm:pt modelId="{6777030A-1E09-4FA2-A5C3-992B79150668}" type="sibTrans" cxnId="{FB060AB4-E8AE-491E-BD7A-6B93AA58E667}">
      <dgm:prSet/>
      <dgm:spPr/>
      <dgm:t>
        <a:bodyPr/>
        <a:lstStyle/>
        <a:p>
          <a:endParaRPr lang="en-US"/>
        </a:p>
      </dgm:t>
    </dgm:pt>
    <dgm:pt modelId="{3812FE07-D399-4162-8674-CF1A23C512C2}">
      <dgm:prSet/>
      <dgm:spPr/>
      <dgm:t>
        <a:bodyPr/>
        <a:lstStyle/>
        <a:p>
          <a:pPr>
            <a:lnSpc>
              <a:spcPct val="100000"/>
            </a:lnSpc>
          </a:pPr>
          <a:r>
            <a:rPr lang="en-US"/>
            <a:t>Clear connection to patient care</a:t>
          </a:r>
        </a:p>
      </dgm:t>
    </dgm:pt>
    <dgm:pt modelId="{F0A78726-7A32-4871-A8CF-D51BD30DBC5C}" type="parTrans" cxnId="{5E38C297-256B-42D7-B94F-669ADE6791B3}">
      <dgm:prSet/>
      <dgm:spPr/>
      <dgm:t>
        <a:bodyPr/>
        <a:lstStyle/>
        <a:p>
          <a:endParaRPr lang="en-US"/>
        </a:p>
      </dgm:t>
    </dgm:pt>
    <dgm:pt modelId="{589A9461-FE66-4660-A082-14EEBEBBBEEF}" type="sibTrans" cxnId="{5E38C297-256B-42D7-B94F-669ADE6791B3}">
      <dgm:prSet/>
      <dgm:spPr/>
      <dgm:t>
        <a:bodyPr/>
        <a:lstStyle/>
        <a:p>
          <a:endParaRPr lang="en-US"/>
        </a:p>
      </dgm:t>
    </dgm:pt>
    <dgm:pt modelId="{4A0C294E-D650-4F47-953D-48BF34186925}">
      <dgm:prSet/>
      <dgm:spPr/>
      <dgm:t>
        <a:bodyPr/>
        <a:lstStyle/>
        <a:p>
          <a:pPr>
            <a:lnSpc>
              <a:spcPct val="100000"/>
            </a:lnSpc>
          </a:pPr>
          <a:r>
            <a:rPr lang="en-US"/>
            <a:t>Interdepartmental support and teamwork</a:t>
          </a:r>
        </a:p>
      </dgm:t>
    </dgm:pt>
    <dgm:pt modelId="{14D32976-2C3C-4FE7-9AB3-7F46221296F3}" type="parTrans" cxnId="{3397FB3F-296A-48EE-85C2-B978AF0F8CBD}">
      <dgm:prSet/>
      <dgm:spPr/>
      <dgm:t>
        <a:bodyPr/>
        <a:lstStyle/>
        <a:p>
          <a:endParaRPr lang="en-US"/>
        </a:p>
      </dgm:t>
    </dgm:pt>
    <dgm:pt modelId="{D93855CB-BD8D-4705-AD7B-AEF7A8F04B1B}" type="sibTrans" cxnId="{3397FB3F-296A-48EE-85C2-B978AF0F8CBD}">
      <dgm:prSet/>
      <dgm:spPr/>
      <dgm:t>
        <a:bodyPr/>
        <a:lstStyle/>
        <a:p>
          <a:endParaRPr lang="en-US"/>
        </a:p>
      </dgm:t>
    </dgm:pt>
    <dgm:pt modelId="{CEC4301D-D859-4235-8198-9C3307D42EE3}" type="pres">
      <dgm:prSet presAssocID="{73F6AA2C-89DA-4F23-84DB-E7B618755897}" presName="root" presStyleCnt="0">
        <dgm:presLayoutVars>
          <dgm:dir/>
          <dgm:resizeHandles val="exact"/>
        </dgm:presLayoutVars>
      </dgm:prSet>
      <dgm:spPr/>
    </dgm:pt>
    <dgm:pt modelId="{9F256DE7-56D5-495D-BBF5-43007CFE9626}" type="pres">
      <dgm:prSet presAssocID="{1BFD83AE-1282-48E2-A18E-ACACF5116515}" presName="compNode" presStyleCnt="0"/>
      <dgm:spPr/>
    </dgm:pt>
    <dgm:pt modelId="{29B3F62A-F2DC-4AFD-85CD-1AB1957FF410}" type="pres">
      <dgm:prSet presAssocID="{1BFD83AE-1282-48E2-A18E-ACACF5116515}" presName="bgRect" presStyleLbl="bgShp" presStyleIdx="0" presStyleCnt="5"/>
      <dgm:spPr/>
    </dgm:pt>
    <dgm:pt modelId="{AD5E27D4-4BEC-464C-91F1-BEBEC61AAC7F}" type="pres">
      <dgm:prSet presAssocID="{1BFD83AE-1282-48E2-A18E-ACACF5116515}"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ooks"/>
        </a:ext>
      </dgm:extLst>
    </dgm:pt>
    <dgm:pt modelId="{9AAFF182-3C00-44F8-9F13-67EF3C51B3E1}" type="pres">
      <dgm:prSet presAssocID="{1BFD83AE-1282-48E2-A18E-ACACF5116515}" presName="spaceRect" presStyleCnt="0"/>
      <dgm:spPr/>
    </dgm:pt>
    <dgm:pt modelId="{E998CF96-AF00-4B10-954D-1015426BF68F}" type="pres">
      <dgm:prSet presAssocID="{1BFD83AE-1282-48E2-A18E-ACACF5116515}" presName="parTx" presStyleLbl="revTx" presStyleIdx="0" presStyleCnt="5">
        <dgm:presLayoutVars>
          <dgm:chMax val="0"/>
          <dgm:chPref val="0"/>
        </dgm:presLayoutVars>
      </dgm:prSet>
      <dgm:spPr/>
    </dgm:pt>
    <dgm:pt modelId="{FF8AAE2B-6C82-4857-9BB5-362842569FB6}" type="pres">
      <dgm:prSet presAssocID="{07F9A297-0035-4F70-9E17-827088B6C740}" presName="sibTrans" presStyleCnt="0"/>
      <dgm:spPr/>
    </dgm:pt>
    <dgm:pt modelId="{E607ACB3-8C83-469B-9773-6559C6547501}" type="pres">
      <dgm:prSet presAssocID="{53E5A4B9-D602-46EB-8CCD-95B36B72BC36}" presName="compNode" presStyleCnt="0"/>
      <dgm:spPr/>
    </dgm:pt>
    <dgm:pt modelId="{28189038-0190-412E-96A8-01541FCCE2A0}" type="pres">
      <dgm:prSet presAssocID="{53E5A4B9-D602-46EB-8CCD-95B36B72BC36}" presName="bgRect" presStyleLbl="bgShp" presStyleIdx="1" presStyleCnt="5"/>
      <dgm:spPr/>
    </dgm:pt>
    <dgm:pt modelId="{51421875-30C2-4B1B-8A45-072376C9E311}" type="pres">
      <dgm:prSet presAssocID="{53E5A4B9-D602-46EB-8CCD-95B36B72BC36}"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opwatch"/>
        </a:ext>
      </dgm:extLst>
    </dgm:pt>
    <dgm:pt modelId="{B5A1E110-8CB9-4CC6-9EA6-FFC5082851C0}" type="pres">
      <dgm:prSet presAssocID="{53E5A4B9-D602-46EB-8CCD-95B36B72BC36}" presName="spaceRect" presStyleCnt="0"/>
      <dgm:spPr/>
    </dgm:pt>
    <dgm:pt modelId="{87D359F7-FE0B-4A29-A685-3A543FDDCAB4}" type="pres">
      <dgm:prSet presAssocID="{53E5A4B9-D602-46EB-8CCD-95B36B72BC36}" presName="parTx" presStyleLbl="revTx" presStyleIdx="1" presStyleCnt="5">
        <dgm:presLayoutVars>
          <dgm:chMax val="0"/>
          <dgm:chPref val="0"/>
        </dgm:presLayoutVars>
      </dgm:prSet>
      <dgm:spPr/>
    </dgm:pt>
    <dgm:pt modelId="{CBF5B2EF-9E84-4D1D-9CA5-2EBA6BB56278}" type="pres">
      <dgm:prSet presAssocID="{052D7F5D-85B5-4DB0-8AD5-355A086B45C5}" presName="sibTrans" presStyleCnt="0"/>
      <dgm:spPr/>
    </dgm:pt>
    <dgm:pt modelId="{D1F47A4D-7BE8-4497-87B3-B24621FBC3B6}" type="pres">
      <dgm:prSet presAssocID="{03A3900C-EFD2-4C79-88B5-CEAD60F66118}" presName="compNode" presStyleCnt="0"/>
      <dgm:spPr/>
    </dgm:pt>
    <dgm:pt modelId="{C8714716-CA3F-484B-80C1-904575A3127A}" type="pres">
      <dgm:prSet presAssocID="{03A3900C-EFD2-4C79-88B5-CEAD60F66118}" presName="bgRect" presStyleLbl="bgShp" presStyleIdx="2" presStyleCnt="5"/>
      <dgm:spPr/>
    </dgm:pt>
    <dgm:pt modelId="{743BB286-336C-4CE8-A1B5-B06534718CAD}" type="pres">
      <dgm:prSet presAssocID="{03A3900C-EFD2-4C79-88B5-CEAD60F66118}"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miling Face with No Fill"/>
        </a:ext>
      </dgm:extLst>
    </dgm:pt>
    <dgm:pt modelId="{AF280344-267C-4295-86F9-5813F161E4A6}" type="pres">
      <dgm:prSet presAssocID="{03A3900C-EFD2-4C79-88B5-CEAD60F66118}" presName="spaceRect" presStyleCnt="0"/>
      <dgm:spPr/>
    </dgm:pt>
    <dgm:pt modelId="{A64ACE03-2D47-4982-B010-7FDBB0EF2457}" type="pres">
      <dgm:prSet presAssocID="{03A3900C-EFD2-4C79-88B5-CEAD60F66118}" presName="parTx" presStyleLbl="revTx" presStyleIdx="2" presStyleCnt="5">
        <dgm:presLayoutVars>
          <dgm:chMax val="0"/>
          <dgm:chPref val="0"/>
        </dgm:presLayoutVars>
      </dgm:prSet>
      <dgm:spPr/>
    </dgm:pt>
    <dgm:pt modelId="{CE3004C5-5B2C-4908-8689-D612DBDB39CB}" type="pres">
      <dgm:prSet presAssocID="{6777030A-1E09-4FA2-A5C3-992B79150668}" presName="sibTrans" presStyleCnt="0"/>
      <dgm:spPr/>
    </dgm:pt>
    <dgm:pt modelId="{55F5A444-1350-4860-9486-09D7C8260D21}" type="pres">
      <dgm:prSet presAssocID="{3812FE07-D399-4162-8674-CF1A23C512C2}" presName="compNode" presStyleCnt="0"/>
      <dgm:spPr/>
    </dgm:pt>
    <dgm:pt modelId="{AD6E3E26-01D0-4958-8B22-7A631002C50D}" type="pres">
      <dgm:prSet presAssocID="{3812FE07-D399-4162-8674-CF1A23C512C2}" presName="bgRect" presStyleLbl="bgShp" presStyleIdx="3" presStyleCnt="5"/>
      <dgm:spPr/>
    </dgm:pt>
    <dgm:pt modelId="{2B80A879-A69F-43E7-9E94-BB3D4DFBC0AA}" type="pres">
      <dgm:prSet presAssocID="{3812FE07-D399-4162-8674-CF1A23C512C2}"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tethoscope"/>
        </a:ext>
      </dgm:extLst>
    </dgm:pt>
    <dgm:pt modelId="{57C165CB-152F-4CCB-AA92-C298CF272007}" type="pres">
      <dgm:prSet presAssocID="{3812FE07-D399-4162-8674-CF1A23C512C2}" presName="spaceRect" presStyleCnt="0"/>
      <dgm:spPr/>
    </dgm:pt>
    <dgm:pt modelId="{7A76CDEE-DE09-4D4F-A7EA-69F10D906544}" type="pres">
      <dgm:prSet presAssocID="{3812FE07-D399-4162-8674-CF1A23C512C2}" presName="parTx" presStyleLbl="revTx" presStyleIdx="3" presStyleCnt="5">
        <dgm:presLayoutVars>
          <dgm:chMax val="0"/>
          <dgm:chPref val="0"/>
        </dgm:presLayoutVars>
      </dgm:prSet>
      <dgm:spPr/>
    </dgm:pt>
    <dgm:pt modelId="{ABFC78B7-3904-4579-BAA0-67CF24BD0473}" type="pres">
      <dgm:prSet presAssocID="{589A9461-FE66-4660-A082-14EEBEBBBEEF}" presName="sibTrans" presStyleCnt="0"/>
      <dgm:spPr/>
    </dgm:pt>
    <dgm:pt modelId="{7D5582C7-82CB-4C20-84B4-B1B2AB3F2FD6}" type="pres">
      <dgm:prSet presAssocID="{4A0C294E-D650-4F47-953D-48BF34186925}" presName="compNode" presStyleCnt="0"/>
      <dgm:spPr/>
    </dgm:pt>
    <dgm:pt modelId="{58D08A27-5340-49C3-B5E0-4C28DCA0E81E}" type="pres">
      <dgm:prSet presAssocID="{4A0C294E-D650-4F47-953D-48BF34186925}" presName="bgRect" presStyleLbl="bgShp" presStyleIdx="4" presStyleCnt="5"/>
      <dgm:spPr/>
    </dgm:pt>
    <dgm:pt modelId="{1FE6D522-B4E9-4C77-9D4A-D4AEFC99AED3}" type="pres">
      <dgm:prSet presAssocID="{4A0C294E-D650-4F47-953D-48BF34186925}"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Users"/>
        </a:ext>
      </dgm:extLst>
    </dgm:pt>
    <dgm:pt modelId="{AE40AD22-FB7E-4315-8BB3-307BCB7A1DF6}" type="pres">
      <dgm:prSet presAssocID="{4A0C294E-D650-4F47-953D-48BF34186925}" presName="spaceRect" presStyleCnt="0"/>
      <dgm:spPr/>
    </dgm:pt>
    <dgm:pt modelId="{F26CA9B5-FA3C-41BE-8CF5-924779D9BD33}" type="pres">
      <dgm:prSet presAssocID="{4A0C294E-D650-4F47-953D-48BF34186925}" presName="parTx" presStyleLbl="revTx" presStyleIdx="4" presStyleCnt="5">
        <dgm:presLayoutVars>
          <dgm:chMax val="0"/>
          <dgm:chPref val="0"/>
        </dgm:presLayoutVars>
      </dgm:prSet>
      <dgm:spPr/>
    </dgm:pt>
  </dgm:ptLst>
  <dgm:cxnLst>
    <dgm:cxn modelId="{564E9C23-C58B-4FF5-8798-8A53EE50E76E}" srcId="{73F6AA2C-89DA-4F23-84DB-E7B618755897}" destId="{1BFD83AE-1282-48E2-A18E-ACACF5116515}" srcOrd="0" destOrd="0" parTransId="{5F4A347F-E08B-48E9-9464-15AFFB8C7AEC}" sibTransId="{07F9A297-0035-4F70-9E17-827088B6C740}"/>
    <dgm:cxn modelId="{75BBAE24-E18E-4641-9A53-9BD1FBA19D5B}" type="presOf" srcId="{1BFD83AE-1282-48E2-A18E-ACACF5116515}" destId="{E998CF96-AF00-4B10-954D-1015426BF68F}" srcOrd="0" destOrd="0" presId="urn:microsoft.com/office/officeart/2018/2/layout/IconVerticalSolidList"/>
    <dgm:cxn modelId="{32C1D83C-3B3A-44DD-BEEB-A3658A6F50B5}" type="presOf" srcId="{53E5A4B9-D602-46EB-8CCD-95B36B72BC36}" destId="{87D359F7-FE0B-4A29-A685-3A543FDDCAB4}" srcOrd="0" destOrd="0" presId="urn:microsoft.com/office/officeart/2018/2/layout/IconVerticalSolidList"/>
    <dgm:cxn modelId="{3397FB3F-296A-48EE-85C2-B978AF0F8CBD}" srcId="{73F6AA2C-89DA-4F23-84DB-E7B618755897}" destId="{4A0C294E-D650-4F47-953D-48BF34186925}" srcOrd="4" destOrd="0" parTransId="{14D32976-2C3C-4FE7-9AB3-7F46221296F3}" sibTransId="{D93855CB-BD8D-4705-AD7B-AEF7A8F04B1B}"/>
    <dgm:cxn modelId="{F73F365F-B49D-49FA-8F5E-2A362828EC72}" type="presOf" srcId="{4A0C294E-D650-4F47-953D-48BF34186925}" destId="{F26CA9B5-FA3C-41BE-8CF5-924779D9BD33}" srcOrd="0" destOrd="0" presId="urn:microsoft.com/office/officeart/2018/2/layout/IconVerticalSolidList"/>
    <dgm:cxn modelId="{66850445-99A8-4F9A-9409-17B03480FE02}" type="presOf" srcId="{3812FE07-D399-4162-8674-CF1A23C512C2}" destId="{7A76CDEE-DE09-4D4F-A7EA-69F10D906544}" srcOrd="0" destOrd="0" presId="urn:microsoft.com/office/officeart/2018/2/layout/IconVerticalSolidList"/>
    <dgm:cxn modelId="{06860A6A-59A0-40FB-BA48-EAD219B5A51E}" type="presOf" srcId="{03A3900C-EFD2-4C79-88B5-CEAD60F66118}" destId="{A64ACE03-2D47-4982-B010-7FDBB0EF2457}" srcOrd="0" destOrd="0" presId="urn:microsoft.com/office/officeart/2018/2/layout/IconVerticalSolidList"/>
    <dgm:cxn modelId="{5E38C297-256B-42D7-B94F-669ADE6791B3}" srcId="{73F6AA2C-89DA-4F23-84DB-E7B618755897}" destId="{3812FE07-D399-4162-8674-CF1A23C512C2}" srcOrd="3" destOrd="0" parTransId="{F0A78726-7A32-4871-A8CF-D51BD30DBC5C}" sibTransId="{589A9461-FE66-4660-A082-14EEBEBBBEEF}"/>
    <dgm:cxn modelId="{29E4FEB1-4CC1-4769-96CF-BAD5C1AE146F}" srcId="{73F6AA2C-89DA-4F23-84DB-E7B618755897}" destId="{53E5A4B9-D602-46EB-8CCD-95B36B72BC36}" srcOrd="1" destOrd="0" parTransId="{9339A442-9D82-4C27-AB78-4BD46002F096}" sibTransId="{052D7F5D-85B5-4DB0-8AD5-355A086B45C5}"/>
    <dgm:cxn modelId="{FB060AB4-E8AE-491E-BD7A-6B93AA58E667}" srcId="{73F6AA2C-89DA-4F23-84DB-E7B618755897}" destId="{03A3900C-EFD2-4C79-88B5-CEAD60F66118}" srcOrd="2" destOrd="0" parTransId="{9ECA2237-7CC9-4064-84FB-D3B93F6F9B63}" sibTransId="{6777030A-1E09-4FA2-A5C3-992B79150668}"/>
    <dgm:cxn modelId="{861E6CDF-BD0E-4077-9775-875AC49C655A}" type="presOf" srcId="{73F6AA2C-89DA-4F23-84DB-E7B618755897}" destId="{CEC4301D-D859-4235-8198-9C3307D42EE3}" srcOrd="0" destOrd="0" presId="urn:microsoft.com/office/officeart/2018/2/layout/IconVerticalSolidList"/>
    <dgm:cxn modelId="{1BE818DA-EB6F-4A89-9EE7-906B5107ECAF}" type="presParOf" srcId="{CEC4301D-D859-4235-8198-9C3307D42EE3}" destId="{9F256DE7-56D5-495D-BBF5-43007CFE9626}" srcOrd="0" destOrd="0" presId="urn:microsoft.com/office/officeart/2018/2/layout/IconVerticalSolidList"/>
    <dgm:cxn modelId="{EEA5F379-5AB4-4334-9D9C-020B9C274526}" type="presParOf" srcId="{9F256DE7-56D5-495D-BBF5-43007CFE9626}" destId="{29B3F62A-F2DC-4AFD-85CD-1AB1957FF410}" srcOrd="0" destOrd="0" presId="urn:microsoft.com/office/officeart/2018/2/layout/IconVerticalSolidList"/>
    <dgm:cxn modelId="{B8285141-5BAC-41B8-893D-34748F28E03E}" type="presParOf" srcId="{9F256DE7-56D5-495D-BBF5-43007CFE9626}" destId="{AD5E27D4-4BEC-464C-91F1-BEBEC61AAC7F}" srcOrd="1" destOrd="0" presId="urn:microsoft.com/office/officeart/2018/2/layout/IconVerticalSolidList"/>
    <dgm:cxn modelId="{C5A89AB3-94FF-4252-AB91-5AF41DA9FE13}" type="presParOf" srcId="{9F256DE7-56D5-495D-BBF5-43007CFE9626}" destId="{9AAFF182-3C00-44F8-9F13-67EF3C51B3E1}" srcOrd="2" destOrd="0" presId="urn:microsoft.com/office/officeart/2018/2/layout/IconVerticalSolidList"/>
    <dgm:cxn modelId="{7AD53D6C-F22B-46D9-BF4F-63543BC17A85}" type="presParOf" srcId="{9F256DE7-56D5-495D-BBF5-43007CFE9626}" destId="{E998CF96-AF00-4B10-954D-1015426BF68F}" srcOrd="3" destOrd="0" presId="urn:microsoft.com/office/officeart/2018/2/layout/IconVerticalSolidList"/>
    <dgm:cxn modelId="{519E7F7A-D270-4AE1-937B-C00A4ED24D81}" type="presParOf" srcId="{CEC4301D-D859-4235-8198-9C3307D42EE3}" destId="{FF8AAE2B-6C82-4857-9BB5-362842569FB6}" srcOrd="1" destOrd="0" presId="urn:microsoft.com/office/officeart/2018/2/layout/IconVerticalSolidList"/>
    <dgm:cxn modelId="{BC111FF9-5131-40F3-9AB3-4C773D4E6859}" type="presParOf" srcId="{CEC4301D-D859-4235-8198-9C3307D42EE3}" destId="{E607ACB3-8C83-469B-9773-6559C6547501}" srcOrd="2" destOrd="0" presId="urn:microsoft.com/office/officeart/2018/2/layout/IconVerticalSolidList"/>
    <dgm:cxn modelId="{8D1DE43A-9507-48A4-80C1-691049246A07}" type="presParOf" srcId="{E607ACB3-8C83-469B-9773-6559C6547501}" destId="{28189038-0190-412E-96A8-01541FCCE2A0}" srcOrd="0" destOrd="0" presId="urn:microsoft.com/office/officeart/2018/2/layout/IconVerticalSolidList"/>
    <dgm:cxn modelId="{005F5AE6-F8AE-44BD-9DFF-069AB4A310D4}" type="presParOf" srcId="{E607ACB3-8C83-469B-9773-6559C6547501}" destId="{51421875-30C2-4B1B-8A45-072376C9E311}" srcOrd="1" destOrd="0" presId="urn:microsoft.com/office/officeart/2018/2/layout/IconVerticalSolidList"/>
    <dgm:cxn modelId="{7BB230AD-5250-46F0-A449-8F670494C7E2}" type="presParOf" srcId="{E607ACB3-8C83-469B-9773-6559C6547501}" destId="{B5A1E110-8CB9-4CC6-9EA6-FFC5082851C0}" srcOrd="2" destOrd="0" presId="urn:microsoft.com/office/officeart/2018/2/layout/IconVerticalSolidList"/>
    <dgm:cxn modelId="{E044A1EE-DB0F-480C-9E4B-784303B19DC7}" type="presParOf" srcId="{E607ACB3-8C83-469B-9773-6559C6547501}" destId="{87D359F7-FE0B-4A29-A685-3A543FDDCAB4}" srcOrd="3" destOrd="0" presId="urn:microsoft.com/office/officeart/2018/2/layout/IconVerticalSolidList"/>
    <dgm:cxn modelId="{CDA04A14-E134-4E27-A4EE-62A64911AC30}" type="presParOf" srcId="{CEC4301D-D859-4235-8198-9C3307D42EE3}" destId="{CBF5B2EF-9E84-4D1D-9CA5-2EBA6BB56278}" srcOrd="3" destOrd="0" presId="urn:microsoft.com/office/officeart/2018/2/layout/IconVerticalSolidList"/>
    <dgm:cxn modelId="{9134BFCA-907A-4912-A7C3-840365A02E06}" type="presParOf" srcId="{CEC4301D-D859-4235-8198-9C3307D42EE3}" destId="{D1F47A4D-7BE8-4497-87B3-B24621FBC3B6}" srcOrd="4" destOrd="0" presId="urn:microsoft.com/office/officeart/2018/2/layout/IconVerticalSolidList"/>
    <dgm:cxn modelId="{7FD24D8E-D0BC-4912-9CF5-0A62024E057D}" type="presParOf" srcId="{D1F47A4D-7BE8-4497-87B3-B24621FBC3B6}" destId="{C8714716-CA3F-484B-80C1-904575A3127A}" srcOrd="0" destOrd="0" presId="urn:microsoft.com/office/officeart/2018/2/layout/IconVerticalSolidList"/>
    <dgm:cxn modelId="{8F27C815-6189-4C26-A681-436C2C585F01}" type="presParOf" srcId="{D1F47A4D-7BE8-4497-87B3-B24621FBC3B6}" destId="{743BB286-336C-4CE8-A1B5-B06534718CAD}" srcOrd="1" destOrd="0" presId="urn:microsoft.com/office/officeart/2018/2/layout/IconVerticalSolidList"/>
    <dgm:cxn modelId="{46813FBC-DDE0-45EC-ABD7-DCF73FCD270B}" type="presParOf" srcId="{D1F47A4D-7BE8-4497-87B3-B24621FBC3B6}" destId="{AF280344-267C-4295-86F9-5813F161E4A6}" srcOrd="2" destOrd="0" presId="urn:microsoft.com/office/officeart/2018/2/layout/IconVerticalSolidList"/>
    <dgm:cxn modelId="{1C1D03F8-4369-4260-A8F0-B124E4B75902}" type="presParOf" srcId="{D1F47A4D-7BE8-4497-87B3-B24621FBC3B6}" destId="{A64ACE03-2D47-4982-B010-7FDBB0EF2457}" srcOrd="3" destOrd="0" presId="urn:microsoft.com/office/officeart/2018/2/layout/IconVerticalSolidList"/>
    <dgm:cxn modelId="{139DDFF4-6899-4EC5-B104-6CDCA1C20119}" type="presParOf" srcId="{CEC4301D-D859-4235-8198-9C3307D42EE3}" destId="{CE3004C5-5B2C-4908-8689-D612DBDB39CB}" srcOrd="5" destOrd="0" presId="urn:microsoft.com/office/officeart/2018/2/layout/IconVerticalSolidList"/>
    <dgm:cxn modelId="{9FAB76A4-B08B-41B1-9583-7C4EBEB72146}" type="presParOf" srcId="{CEC4301D-D859-4235-8198-9C3307D42EE3}" destId="{55F5A444-1350-4860-9486-09D7C8260D21}" srcOrd="6" destOrd="0" presId="urn:microsoft.com/office/officeart/2018/2/layout/IconVerticalSolidList"/>
    <dgm:cxn modelId="{B38A73D5-B69F-4548-BF38-DE2AED9EDBD6}" type="presParOf" srcId="{55F5A444-1350-4860-9486-09D7C8260D21}" destId="{AD6E3E26-01D0-4958-8B22-7A631002C50D}" srcOrd="0" destOrd="0" presId="urn:microsoft.com/office/officeart/2018/2/layout/IconVerticalSolidList"/>
    <dgm:cxn modelId="{D75EA270-E7F0-4CAA-9F8B-E9ED0DDACB58}" type="presParOf" srcId="{55F5A444-1350-4860-9486-09D7C8260D21}" destId="{2B80A879-A69F-43E7-9E94-BB3D4DFBC0AA}" srcOrd="1" destOrd="0" presId="urn:microsoft.com/office/officeart/2018/2/layout/IconVerticalSolidList"/>
    <dgm:cxn modelId="{B8CA4D99-6DC6-4DD4-8076-A6620030F76D}" type="presParOf" srcId="{55F5A444-1350-4860-9486-09D7C8260D21}" destId="{57C165CB-152F-4CCB-AA92-C298CF272007}" srcOrd="2" destOrd="0" presId="urn:microsoft.com/office/officeart/2018/2/layout/IconVerticalSolidList"/>
    <dgm:cxn modelId="{2C9020F8-BEE2-4C8F-BBD0-2E51563BE422}" type="presParOf" srcId="{55F5A444-1350-4860-9486-09D7C8260D21}" destId="{7A76CDEE-DE09-4D4F-A7EA-69F10D906544}" srcOrd="3" destOrd="0" presId="urn:microsoft.com/office/officeart/2018/2/layout/IconVerticalSolidList"/>
    <dgm:cxn modelId="{BD5FBC14-F287-4B60-B0D6-BF7FFCE59D81}" type="presParOf" srcId="{CEC4301D-D859-4235-8198-9C3307D42EE3}" destId="{ABFC78B7-3904-4579-BAA0-67CF24BD0473}" srcOrd="7" destOrd="0" presId="urn:microsoft.com/office/officeart/2018/2/layout/IconVerticalSolidList"/>
    <dgm:cxn modelId="{92184120-E60D-4072-B949-CC28D390C050}" type="presParOf" srcId="{CEC4301D-D859-4235-8198-9C3307D42EE3}" destId="{7D5582C7-82CB-4C20-84B4-B1B2AB3F2FD6}" srcOrd="8" destOrd="0" presId="urn:microsoft.com/office/officeart/2018/2/layout/IconVerticalSolidList"/>
    <dgm:cxn modelId="{677FAAE6-3EA7-4A58-8255-31FE33DBFB91}" type="presParOf" srcId="{7D5582C7-82CB-4C20-84B4-B1B2AB3F2FD6}" destId="{58D08A27-5340-49C3-B5E0-4C28DCA0E81E}" srcOrd="0" destOrd="0" presId="urn:microsoft.com/office/officeart/2018/2/layout/IconVerticalSolidList"/>
    <dgm:cxn modelId="{DA8980E4-881B-40C6-8B65-17724835199C}" type="presParOf" srcId="{7D5582C7-82CB-4C20-84B4-B1B2AB3F2FD6}" destId="{1FE6D522-B4E9-4C77-9D4A-D4AEFC99AED3}" srcOrd="1" destOrd="0" presId="urn:microsoft.com/office/officeart/2018/2/layout/IconVerticalSolidList"/>
    <dgm:cxn modelId="{8B5D8BD1-1829-47DE-A3A4-190F767279D3}" type="presParOf" srcId="{7D5582C7-82CB-4C20-84B4-B1B2AB3F2FD6}" destId="{AE40AD22-FB7E-4315-8BB3-307BCB7A1DF6}" srcOrd="2" destOrd="0" presId="urn:microsoft.com/office/officeart/2018/2/layout/IconVerticalSolidList"/>
    <dgm:cxn modelId="{1E2AFDFC-35E3-4D50-8995-5A98927FD610}" type="presParOf" srcId="{7D5582C7-82CB-4C20-84B4-B1B2AB3F2FD6}" destId="{F26CA9B5-FA3C-41BE-8CF5-924779D9BD3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7E344A4-BAFE-4100-BB04-41562361B517}" type="doc">
      <dgm:prSet loTypeId="urn:microsoft.com/office/officeart/2018/5/layout/IconCircleLabelList" loCatId="icon" qsTypeId="urn:microsoft.com/office/officeart/2005/8/quickstyle/simple1#4" qsCatId="simple" csTypeId="urn:microsoft.com/office/officeart/2018/5/colors/Iconchunking_neutralicon_colorful1" csCatId="colorful" phldr="1"/>
      <dgm:spPr/>
      <dgm:t>
        <a:bodyPr/>
        <a:lstStyle/>
        <a:p>
          <a:endParaRPr lang="en-US"/>
        </a:p>
      </dgm:t>
    </dgm:pt>
    <dgm:pt modelId="{350E72FE-3940-46A5-B973-44ABF4B4B725}">
      <dgm:prSet/>
      <dgm:spPr/>
      <dgm:t>
        <a:bodyPr/>
        <a:lstStyle/>
        <a:p>
          <a:pPr>
            <a:defRPr cap="all"/>
          </a:pPr>
          <a:r>
            <a:rPr lang="en-US"/>
            <a:t>Identify top missed measures</a:t>
          </a:r>
        </a:p>
      </dgm:t>
    </dgm:pt>
    <dgm:pt modelId="{A6F6DA1C-D53B-4AE5-BBF4-7D9FB9094D69}" type="parTrans" cxnId="{9D29775C-08F7-4A2B-9C58-121F95E7CDF9}">
      <dgm:prSet/>
      <dgm:spPr/>
      <dgm:t>
        <a:bodyPr/>
        <a:lstStyle/>
        <a:p>
          <a:endParaRPr lang="en-US"/>
        </a:p>
      </dgm:t>
    </dgm:pt>
    <dgm:pt modelId="{ED5C9CA2-C351-461C-9017-B502893E870B}" type="sibTrans" cxnId="{9D29775C-08F7-4A2B-9C58-121F95E7CDF9}">
      <dgm:prSet phldrT="1" phldr="0"/>
      <dgm:spPr/>
      <dgm:t>
        <a:bodyPr/>
        <a:lstStyle/>
        <a:p>
          <a:endParaRPr lang="en-US"/>
        </a:p>
      </dgm:t>
    </dgm:pt>
    <dgm:pt modelId="{8AB6AC22-2808-4031-BDB6-7D4D3144ADE4}">
      <dgm:prSet/>
      <dgm:spPr/>
      <dgm:t>
        <a:bodyPr/>
        <a:lstStyle/>
        <a:p>
          <a:pPr>
            <a:defRPr cap="all"/>
          </a:pPr>
          <a:r>
            <a:rPr lang="en-US"/>
            <a:t>Create short interactive learning</a:t>
          </a:r>
        </a:p>
      </dgm:t>
    </dgm:pt>
    <dgm:pt modelId="{0E765AF0-1652-42C7-9A5A-A4A7C8FB70CB}" type="parTrans" cxnId="{AC75FC7B-EEAB-46E2-BF78-0B30D9F0F3C2}">
      <dgm:prSet/>
      <dgm:spPr/>
      <dgm:t>
        <a:bodyPr/>
        <a:lstStyle/>
        <a:p>
          <a:endParaRPr lang="en-US"/>
        </a:p>
      </dgm:t>
    </dgm:pt>
    <dgm:pt modelId="{737273A6-3AD6-4F30-B1DB-56625C643F49}" type="sibTrans" cxnId="{AC75FC7B-EEAB-46E2-BF78-0B30D9F0F3C2}">
      <dgm:prSet phldrT="2" phldr="0"/>
      <dgm:spPr/>
      <dgm:t>
        <a:bodyPr/>
        <a:lstStyle/>
        <a:p>
          <a:endParaRPr lang="en-US"/>
        </a:p>
      </dgm:t>
    </dgm:pt>
    <dgm:pt modelId="{AC43D5C0-5C03-4C37-98E8-EB40BD8D4DB0}">
      <dgm:prSet/>
      <dgm:spPr/>
      <dgm:t>
        <a:bodyPr/>
        <a:lstStyle/>
        <a:p>
          <a:pPr>
            <a:defRPr cap="all"/>
          </a:pPr>
          <a:r>
            <a:rPr lang="en-US"/>
            <a:t>Reinforce and review regularly</a:t>
          </a:r>
        </a:p>
      </dgm:t>
    </dgm:pt>
    <dgm:pt modelId="{0C5442A7-4416-41A4-837B-9AADF59FFD89}" type="parTrans" cxnId="{211CB87A-7ECE-4753-895B-A02F6BC6F983}">
      <dgm:prSet/>
      <dgm:spPr/>
      <dgm:t>
        <a:bodyPr/>
        <a:lstStyle/>
        <a:p>
          <a:endParaRPr lang="en-US"/>
        </a:p>
      </dgm:t>
    </dgm:pt>
    <dgm:pt modelId="{B0D153AF-BA06-4316-8D2B-4B54200DD043}" type="sibTrans" cxnId="{211CB87A-7ECE-4753-895B-A02F6BC6F983}">
      <dgm:prSet phldrT="3" phldr="0"/>
      <dgm:spPr/>
      <dgm:t>
        <a:bodyPr/>
        <a:lstStyle/>
        <a:p>
          <a:endParaRPr lang="en-US"/>
        </a:p>
      </dgm:t>
    </dgm:pt>
    <dgm:pt modelId="{90A86BA7-A0AF-4F5D-BA5B-2A8B81A361D1}">
      <dgm:prSet/>
      <dgm:spPr/>
      <dgm:t>
        <a:bodyPr/>
        <a:lstStyle/>
        <a:p>
          <a:pPr>
            <a:defRPr cap="all"/>
          </a:pPr>
          <a:r>
            <a:rPr lang="en-US"/>
            <a:t>Share progress visibly</a:t>
          </a:r>
        </a:p>
      </dgm:t>
    </dgm:pt>
    <dgm:pt modelId="{17BF2DD9-9A95-42F3-80FB-EB46DE0F611F}" type="parTrans" cxnId="{885E42AE-EA28-4C06-AB4F-93FFBD9862CC}">
      <dgm:prSet/>
      <dgm:spPr/>
      <dgm:t>
        <a:bodyPr/>
        <a:lstStyle/>
        <a:p>
          <a:endParaRPr lang="en-US"/>
        </a:p>
      </dgm:t>
    </dgm:pt>
    <dgm:pt modelId="{2DCAC41B-71B2-4CFD-9093-1AE59EDFE2B1}" type="sibTrans" cxnId="{885E42AE-EA28-4C06-AB4F-93FFBD9862CC}">
      <dgm:prSet phldrT="4" phldr="0"/>
      <dgm:spPr/>
      <dgm:t>
        <a:bodyPr/>
        <a:lstStyle/>
        <a:p>
          <a:endParaRPr lang="en-US"/>
        </a:p>
      </dgm:t>
    </dgm:pt>
    <dgm:pt modelId="{AF6B85C0-AD26-44A8-9D2B-373DF9317DCB}">
      <dgm:prSet/>
      <dgm:spPr/>
      <dgm:t>
        <a:bodyPr/>
        <a:lstStyle/>
        <a:p>
          <a:pPr>
            <a:defRPr cap="all"/>
          </a:pPr>
          <a:r>
            <a:rPr lang="en-US"/>
            <a:t>Work together</a:t>
          </a:r>
        </a:p>
      </dgm:t>
    </dgm:pt>
    <dgm:pt modelId="{D29A8DF3-5DD4-4BDE-BF7D-040F7ABB1B7F}" type="parTrans" cxnId="{43D25FB6-028E-4C8B-9603-4ED720EBD407}">
      <dgm:prSet/>
      <dgm:spPr/>
      <dgm:t>
        <a:bodyPr/>
        <a:lstStyle/>
        <a:p>
          <a:endParaRPr lang="en-US"/>
        </a:p>
      </dgm:t>
    </dgm:pt>
    <dgm:pt modelId="{6FC5420B-9C1B-404F-A01B-BEC6B5A5BD32}" type="sibTrans" cxnId="{43D25FB6-028E-4C8B-9603-4ED720EBD407}">
      <dgm:prSet phldrT="5" phldr="0"/>
      <dgm:spPr/>
      <dgm:t>
        <a:bodyPr/>
        <a:lstStyle/>
        <a:p>
          <a:endParaRPr lang="en-US"/>
        </a:p>
      </dgm:t>
    </dgm:pt>
    <dgm:pt modelId="{A65A0C1D-5ED6-4011-AA17-CA9FB19DC49D}" type="pres">
      <dgm:prSet presAssocID="{47E344A4-BAFE-4100-BB04-41562361B517}" presName="root" presStyleCnt="0">
        <dgm:presLayoutVars>
          <dgm:dir/>
          <dgm:resizeHandles val="exact"/>
        </dgm:presLayoutVars>
      </dgm:prSet>
      <dgm:spPr/>
    </dgm:pt>
    <dgm:pt modelId="{7558284F-D510-4E66-8512-A0EA95B36C26}" type="pres">
      <dgm:prSet presAssocID="{350E72FE-3940-46A5-B973-44ABF4B4B725}" presName="compNode" presStyleCnt="0"/>
      <dgm:spPr/>
    </dgm:pt>
    <dgm:pt modelId="{B989BBEB-B3BB-4D9C-AA03-705DA7335585}" type="pres">
      <dgm:prSet presAssocID="{350E72FE-3940-46A5-B973-44ABF4B4B725}" presName="iconBgRect" presStyleLbl="bgShp" presStyleIdx="0" presStyleCnt="5"/>
      <dgm:spPr/>
    </dgm:pt>
    <dgm:pt modelId="{10FD85F1-1AE8-4B28-8CE6-3A5F02BFB32D}" type="pres">
      <dgm:prSet presAssocID="{350E72FE-3940-46A5-B973-44ABF4B4B725}"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CA8561AE-1B50-4ED8-8B15-5DD57CBAC633}" type="pres">
      <dgm:prSet presAssocID="{350E72FE-3940-46A5-B973-44ABF4B4B725}" presName="spaceRect" presStyleCnt="0"/>
      <dgm:spPr/>
    </dgm:pt>
    <dgm:pt modelId="{D22B22F4-9122-40E1-A43F-249461ED313A}" type="pres">
      <dgm:prSet presAssocID="{350E72FE-3940-46A5-B973-44ABF4B4B725}" presName="textRect" presStyleLbl="revTx" presStyleIdx="0" presStyleCnt="5">
        <dgm:presLayoutVars>
          <dgm:chMax val="1"/>
          <dgm:chPref val="1"/>
        </dgm:presLayoutVars>
      </dgm:prSet>
      <dgm:spPr/>
    </dgm:pt>
    <dgm:pt modelId="{6D4968CC-3F8C-4C5E-8909-84BAD78EC53D}" type="pres">
      <dgm:prSet presAssocID="{ED5C9CA2-C351-461C-9017-B502893E870B}" presName="sibTrans" presStyleCnt="0"/>
      <dgm:spPr/>
    </dgm:pt>
    <dgm:pt modelId="{0F1123DA-AE54-42EB-AFE4-F740E6914129}" type="pres">
      <dgm:prSet presAssocID="{8AB6AC22-2808-4031-BDB6-7D4D3144ADE4}" presName="compNode" presStyleCnt="0"/>
      <dgm:spPr/>
    </dgm:pt>
    <dgm:pt modelId="{273FCF71-FF26-414A-8DBA-0494E9F6C217}" type="pres">
      <dgm:prSet presAssocID="{8AB6AC22-2808-4031-BDB6-7D4D3144ADE4}" presName="iconBgRect" presStyleLbl="bgShp" presStyleIdx="1" presStyleCnt="5"/>
      <dgm:spPr/>
    </dgm:pt>
    <dgm:pt modelId="{51344DE0-C4DE-4DEA-AF5B-089DED14ECFF}" type="pres">
      <dgm:prSet presAssocID="{8AB6AC22-2808-4031-BDB6-7D4D3144ADE4}"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acher"/>
        </a:ext>
      </dgm:extLst>
    </dgm:pt>
    <dgm:pt modelId="{D1D93EA4-7855-4390-A747-56DA33D6A5B9}" type="pres">
      <dgm:prSet presAssocID="{8AB6AC22-2808-4031-BDB6-7D4D3144ADE4}" presName="spaceRect" presStyleCnt="0"/>
      <dgm:spPr/>
    </dgm:pt>
    <dgm:pt modelId="{89DB112E-E614-46DD-98FC-6E3BDAB91A42}" type="pres">
      <dgm:prSet presAssocID="{8AB6AC22-2808-4031-BDB6-7D4D3144ADE4}" presName="textRect" presStyleLbl="revTx" presStyleIdx="1" presStyleCnt="5">
        <dgm:presLayoutVars>
          <dgm:chMax val="1"/>
          <dgm:chPref val="1"/>
        </dgm:presLayoutVars>
      </dgm:prSet>
      <dgm:spPr/>
    </dgm:pt>
    <dgm:pt modelId="{F7F8C26D-C4AD-43CB-8D98-2F4092FC88E5}" type="pres">
      <dgm:prSet presAssocID="{737273A6-3AD6-4F30-B1DB-56625C643F49}" presName="sibTrans" presStyleCnt="0"/>
      <dgm:spPr/>
    </dgm:pt>
    <dgm:pt modelId="{BE9D5558-48A9-44A9-9EC5-CCA46DC01FF5}" type="pres">
      <dgm:prSet presAssocID="{AC43D5C0-5C03-4C37-98E8-EB40BD8D4DB0}" presName="compNode" presStyleCnt="0"/>
      <dgm:spPr/>
    </dgm:pt>
    <dgm:pt modelId="{B2551434-0DA4-4310-A179-302BA8F75305}" type="pres">
      <dgm:prSet presAssocID="{AC43D5C0-5C03-4C37-98E8-EB40BD8D4DB0}" presName="iconBgRect" presStyleLbl="bgShp" presStyleIdx="2" presStyleCnt="5"/>
      <dgm:spPr/>
    </dgm:pt>
    <dgm:pt modelId="{69EB702E-7A5C-473F-8017-05BC3467EFBA}" type="pres">
      <dgm:prSet presAssocID="{AC43D5C0-5C03-4C37-98E8-EB40BD8D4DB0}"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eck List"/>
        </a:ext>
      </dgm:extLst>
    </dgm:pt>
    <dgm:pt modelId="{AA75FA02-8EA6-44EB-B183-ADA5C4467500}" type="pres">
      <dgm:prSet presAssocID="{AC43D5C0-5C03-4C37-98E8-EB40BD8D4DB0}" presName="spaceRect" presStyleCnt="0"/>
      <dgm:spPr/>
    </dgm:pt>
    <dgm:pt modelId="{2EAE3FFB-7B40-48FA-B6FA-E25EF4A46D11}" type="pres">
      <dgm:prSet presAssocID="{AC43D5C0-5C03-4C37-98E8-EB40BD8D4DB0}" presName="textRect" presStyleLbl="revTx" presStyleIdx="2" presStyleCnt="5">
        <dgm:presLayoutVars>
          <dgm:chMax val="1"/>
          <dgm:chPref val="1"/>
        </dgm:presLayoutVars>
      </dgm:prSet>
      <dgm:spPr/>
    </dgm:pt>
    <dgm:pt modelId="{E7DD3AD7-962B-45C7-9321-5B56813AAFF9}" type="pres">
      <dgm:prSet presAssocID="{B0D153AF-BA06-4316-8D2B-4B54200DD043}" presName="sibTrans" presStyleCnt="0"/>
      <dgm:spPr/>
    </dgm:pt>
    <dgm:pt modelId="{80D7CB3B-755C-4103-9D60-19AF93FF0844}" type="pres">
      <dgm:prSet presAssocID="{90A86BA7-A0AF-4F5D-BA5B-2A8B81A361D1}" presName="compNode" presStyleCnt="0"/>
      <dgm:spPr/>
    </dgm:pt>
    <dgm:pt modelId="{E050A20E-4AC9-461D-B2BE-8B8663AA17BD}" type="pres">
      <dgm:prSet presAssocID="{90A86BA7-A0AF-4F5D-BA5B-2A8B81A361D1}" presName="iconBgRect" presStyleLbl="bgShp" presStyleIdx="3" presStyleCnt="5"/>
      <dgm:spPr/>
    </dgm:pt>
    <dgm:pt modelId="{2C4757EF-A29F-4AF5-A0B9-49519CDEDFF0}" type="pres">
      <dgm:prSet presAssocID="{90A86BA7-A0AF-4F5D-BA5B-2A8B81A361D1}"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humbs Up Sign"/>
        </a:ext>
      </dgm:extLst>
    </dgm:pt>
    <dgm:pt modelId="{43C1B792-C3AD-46C6-B3F0-680DA45B5670}" type="pres">
      <dgm:prSet presAssocID="{90A86BA7-A0AF-4F5D-BA5B-2A8B81A361D1}" presName="spaceRect" presStyleCnt="0"/>
      <dgm:spPr/>
    </dgm:pt>
    <dgm:pt modelId="{69718DD6-97EB-4AB9-B687-FA4B1EE9534F}" type="pres">
      <dgm:prSet presAssocID="{90A86BA7-A0AF-4F5D-BA5B-2A8B81A361D1}" presName="textRect" presStyleLbl="revTx" presStyleIdx="3" presStyleCnt="5">
        <dgm:presLayoutVars>
          <dgm:chMax val="1"/>
          <dgm:chPref val="1"/>
        </dgm:presLayoutVars>
      </dgm:prSet>
      <dgm:spPr/>
    </dgm:pt>
    <dgm:pt modelId="{8E9D4E1E-5923-47ED-AB83-E355245AF701}" type="pres">
      <dgm:prSet presAssocID="{2DCAC41B-71B2-4CFD-9093-1AE59EDFE2B1}" presName="sibTrans" presStyleCnt="0"/>
      <dgm:spPr/>
    </dgm:pt>
    <dgm:pt modelId="{2A23BBEE-8C34-4F19-9076-56A81F357BBE}" type="pres">
      <dgm:prSet presAssocID="{AF6B85C0-AD26-44A8-9D2B-373DF9317DCB}" presName="compNode" presStyleCnt="0"/>
      <dgm:spPr/>
    </dgm:pt>
    <dgm:pt modelId="{65CE5CB1-4564-4C63-BC22-2CB985AE20F4}" type="pres">
      <dgm:prSet presAssocID="{AF6B85C0-AD26-44A8-9D2B-373DF9317DCB}" presName="iconBgRect" presStyleLbl="bgShp" presStyleIdx="4" presStyleCnt="5"/>
      <dgm:spPr/>
    </dgm:pt>
    <dgm:pt modelId="{105872F3-01B3-45F9-959F-B9C05E2DDB60}" type="pres">
      <dgm:prSet presAssocID="{AF6B85C0-AD26-44A8-9D2B-373DF9317DCB}"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Handshake"/>
        </a:ext>
      </dgm:extLst>
    </dgm:pt>
    <dgm:pt modelId="{5A9C4E5D-4B6E-45C1-BE43-7EBC824B8F69}" type="pres">
      <dgm:prSet presAssocID="{AF6B85C0-AD26-44A8-9D2B-373DF9317DCB}" presName="spaceRect" presStyleCnt="0"/>
      <dgm:spPr/>
    </dgm:pt>
    <dgm:pt modelId="{4C04A031-5611-442F-B576-CB14D4F06883}" type="pres">
      <dgm:prSet presAssocID="{AF6B85C0-AD26-44A8-9D2B-373DF9317DCB}" presName="textRect" presStyleLbl="revTx" presStyleIdx="4" presStyleCnt="5">
        <dgm:presLayoutVars>
          <dgm:chMax val="1"/>
          <dgm:chPref val="1"/>
        </dgm:presLayoutVars>
      </dgm:prSet>
      <dgm:spPr/>
    </dgm:pt>
  </dgm:ptLst>
  <dgm:cxnLst>
    <dgm:cxn modelId="{421C163A-4DEC-4CF2-B6BF-94721A1AC958}" type="presOf" srcId="{AF6B85C0-AD26-44A8-9D2B-373DF9317DCB}" destId="{4C04A031-5611-442F-B576-CB14D4F06883}" srcOrd="0" destOrd="0" presId="urn:microsoft.com/office/officeart/2018/5/layout/IconCircleLabelList"/>
    <dgm:cxn modelId="{9D29775C-08F7-4A2B-9C58-121F95E7CDF9}" srcId="{47E344A4-BAFE-4100-BB04-41562361B517}" destId="{350E72FE-3940-46A5-B973-44ABF4B4B725}" srcOrd="0" destOrd="0" parTransId="{A6F6DA1C-D53B-4AE5-BBF4-7D9FB9094D69}" sibTransId="{ED5C9CA2-C351-461C-9017-B502893E870B}"/>
    <dgm:cxn modelId="{211CB87A-7ECE-4753-895B-A02F6BC6F983}" srcId="{47E344A4-BAFE-4100-BB04-41562361B517}" destId="{AC43D5C0-5C03-4C37-98E8-EB40BD8D4DB0}" srcOrd="2" destOrd="0" parTransId="{0C5442A7-4416-41A4-837B-9AADF59FFD89}" sibTransId="{B0D153AF-BA06-4316-8D2B-4B54200DD043}"/>
    <dgm:cxn modelId="{AC75FC7B-EEAB-46E2-BF78-0B30D9F0F3C2}" srcId="{47E344A4-BAFE-4100-BB04-41562361B517}" destId="{8AB6AC22-2808-4031-BDB6-7D4D3144ADE4}" srcOrd="1" destOrd="0" parTransId="{0E765AF0-1652-42C7-9A5A-A4A7C8FB70CB}" sibTransId="{737273A6-3AD6-4F30-B1DB-56625C643F49}"/>
    <dgm:cxn modelId="{91CF7A85-E49E-49E1-B1FD-86020DF2145C}" type="presOf" srcId="{AC43D5C0-5C03-4C37-98E8-EB40BD8D4DB0}" destId="{2EAE3FFB-7B40-48FA-B6FA-E25EF4A46D11}" srcOrd="0" destOrd="0" presId="urn:microsoft.com/office/officeart/2018/5/layout/IconCircleLabelList"/>
    <dgm:cxn modelId="{8FBEA69D-7C9E-437A-9C78-68CD9887A00A}" type="presOf" srcId="{47E344A4-BAFE-4100-BB04-41562361B517}" destId="{A65A0C1D-5ED6-4011-AA17-CA9FB19DC49D}" srcOrd="0" destOrd="0" presId="urn:microsoft.com/office/officeart/2018/5/layout/IconCircleLabelList"/>
    <dgm:cxn modelId="{885E42AE-EA28-4C06-AB4F-93FFBD9862CC}" srcId="{47E344A4-BAFE-4100-BB04-41562361B517}" destId="{90A86BA7-A0AF-4F5D-BA5B-2A8B81A361D1}" srcOrd="3" destOrd="0" parTransId="{17BF2DD9-9A95-42F3-80FB-EB46DE0F611F}" sibTransId="{2DCAC41B-71B2-4CFD-9093-1AE59EDFE2B1}"/>
    <dgm:cxn modelId="{43D25FB6-028E-4C8B-9603-4ED720EBD407}" srcId="{47E344A4-BAFE-4100-BB04-41562361B517}" destId="{AF6B85C0-AD26-44A8-9D2B-373DF9317DCB}" srcOrd="4" destOrd="0" parTransId="{D29A8DF3-5DD4-4BDE-BF7D-040F7ABB1B7F}" sibTransId="{6FC5420B-9C1B-404F-A01B-BEC6B5A5BD32}"/>
    <dgm:cxn modelId="{6F99DDB6-04E9-491E-AE00-3A1EA0B97EAF}" type="presOf" srcId="{350E72FE-3940-46A5-B973-44ABF4B4B725}" destId="{D22B22F4-9122-40E1-A43F-249461ED313A}" srcOrd="0" destOrd="0" presId="urn:microsoft.com/office/officeart/2018/5/layout/IconCircleLabelList"/>
    <dgm:cxn modelId="{6CB3DCDE-EE7E-4B00-8BEE-E986FB3687D1}" type="presOf" srcId="{8AB6AC22-2808-4031-BDB6-7D4D3144ADE4}" destId="{89DB112E-E614-46DD-98FC-6E3BDAB91A42}" srcOrd="0" destOrd="0" presId="urn:microsoft.com/office/officeart/2018/5/layout/IconCircleLabelList"/>
    <dgm:cxn modelId="{B7E618E9-0E16-4F10-BEBF-60F453ED4FF6}" type="presOf" srcId="{90A86BA7-A0AF-4F5D-BA5B-2A8B81A361D1}" destId="{69718DD6-97EB-4AB9-B687-FA4B1EE9534F}" srcOrd="0" destOrd="0" presId="urn:microsoft.com/office/officeart/2018/5/layout/IconCircleLabelList"/>
    <dgm:cxn modelId="{AE96B4D5-4BE8-4923-AF36-369A86A61BD9}" type="presParOf" srcId="{A65A0C1D-5ED6-4011-AA17-CA9FB19DC49D}" destId="{7558284F-D510-4E66-8512-A0EA95B36C26}" srcOrd="0" destOrd="0" presId="urn:microsoft.com/office/officeart/2018/5/layout/IconCircleLabelList"/>
    <dgm:cxn modelId="{91A796AB-F282-4EA5-AF6A-F1E233FA3CF1}" type="presParOf" srcId="{7558284F-D510-4E66-8512-A0EA95B36C26}" destId="{B989BBEB-B3BB-4D9C-AA03-705DA7335585}" srcOrd="0" destOrd="0" presId="urn:microsoft.com/office/officeart/2018/5/layout/IconCircleLabelList"/>
    <dgm:cxn modelId="{85FF14D2-A2F0-4FB6-8B10-A30129D76413}" type="presParOf" srcId="{7558284F-D510-4E66-8512-A0EA95B36C26}" destId="{10FD85F1-1AE8-4B28-8CE6-3A5F02BFB32D}" srcOrd="1" destOrd="0" presId="urn:microsoft.com/office/officeart/2018/5/layout/IconCircleLabelList"/>
    <dgm:cxn modelId="{477D0BFE-4DB7-47A1-9B58-4762B7B3140E}" type="presParOf" srcId="{7558284F-D510-4E66-8512-A0EA95B36C26}" destId="{CA8561AE-1B50-4ED8-8B15-5DD57CBAC633}" srcOrd="2" destOrd="0" presId="urn:microsoft.com/office/officeart/2018/5/layout/IconCircleLabelList"/>
    <dgm:cxn modelId="{51BC730F-3ED4-4C62-BBD2-7E7170BC5166}" type="presParOf" srcId="{7558284F-D510-4E66-8512-A0EA95B36C26}" destId="{D22B22F4-9122-40E1-A43F-249461ED313A}" srcOrd="3" destOrd="0" presId="urn:microsoft.com/office/officeart/2018/5/layout/IconCircleLabelList"/>
    <dgm:cxn modelId="{5F5BC464-5F98-4075-861F-8F2AEFB3ADA9}" type="presParOf" srcId="{A65A0C1D-5ED6-4011-AA17-CA9FB19DC49D}" destId="{6D4968CC-3F8C-4C5E-8909-84BAD78EC53D}" srcOrd="1" destOrd="0" presId="urn:microsoft.com/office/officeart/2018/5/layout/IconCircleLabelList"/>
    <dgm:cxn modelId="{61614A28-ADAE-4F75-8912-A50D733B9C7E}" type="presParOf" srcId="{A65A0C1D-5ED6-4011-AA17-CA9FB19DC49D}" destId="{0F1123DA-AE54-42EB-AFE4-F740E6914129}" srcOrd="2" destOrd="0" presId="urn:microsoft.com/office/officeart/2018/5/layout/IconCircleLabelList"/>
    <dgm:cxn modelId="{8389F35F-1123-47FF-BBEF-0E68D3557A8C}" type="presParOf" srcId="{0F1123DA-AE54-42EB-AFE4-F740E6914129}" destId="{273FCF71-FF26-414A-8DBA-0494E9F6C217}" srcOrd="0" destOrd="0" presId="urn:microsoft.com/office/officeart/2018/5/layout/IconCircleLabelList"/>
    <dgm:cxn modelId="{85F4DA04-C9CA-48DB-8315-6DC2E32C72D7}" type="presParOf" srcId="{0F1123DA-AE54-42EB-AFE4-F740E6914129}" destId="{51344DE0-C4DE-4DEA-AF5B-089DED14ECFF}" srcOrd="1" destOrd="0" presId="urn:microsoft.com/office/officeart/2018/5/layout/IconCircleLabelList"/>
    <dgm:cxn modelId="{F17A6AAB-72D6-4818-815A-7403B1D408E3}" type="presParOf" srcId="{0F1123DA-AE54-42EB-AFE4-F740E6914129}" destId="{D1D93EA4-7855-4390-A747-56DA33D6A5B9}" srcOrd="2" destOrd="0" presId="urn:microsoft.com/office/officeart/2018/5/layout/IconCircleLabelList"/>
    <dgm:cxn modelId="{2ABA641D-E421-4BE5-8B7D-D7C43CBD9510}" type="presParOf" srcId="{0F1123DA-AE54-42EB-AFE4-F740E6914129}" destId="{89DB112E-E614-46DD-98FC-6E3BDAB91A42}" srcOrd="3" destOrd="0" presId="urn:microsoft.com/office/officeart/2018/5/layout/IconCircleLabelList"/>
    <dgm:cxn modelId="{14C51972-C29B-47BF-845E-149C3D75D32B}" type="presParOf" srcId="{A65A0C1D-5ED6-4011-AA17-CA9FB19DC49D}" destId="{F7F8C26D-C4AD-43CB-8D98-2F4092FC88E5}" srcOrd="3" destOrd="0" presId="urn:microsoft.com/office/officeart/2018/5/layout/IconCircleLabelList"/>
    <dgm:cxn modelId="{71A2D124-6C0F-4CBC-9CE3-FF1D8C85D074}" type="presParOf" srcId="{A65A0C1D-5ED6-4011-AA17-CA9FB19DC49D}" destId="{BE9D5558-48A9-44A9-9EC5-CCA46DC01FF5}" srcOrd="4" destOrd="0" presId="urn:microsoft.com/office/officeart/2018/5/layout/IconCircleLabelList"/>
    <dgm:cxn modelId="{4990BC5F-6F3F-4055-896D-DCC58FA5878C}" type="presParOf" srcId="{BE9D5558-48A9-44A9-9EC5-CCA46DC01FF5}" destId="{B2551434-0DA4-4310-A179-302BA8F75305}" srcOrd="0" destOrd="0" presId="urn:microsoft.com/office/officeart/2018/5/layout/IconCircleLabelList"/>
    <dgm:cxn modelId="{9C8AB476-C1F3-4F37-A7B1-378765216453}" type="presParOf" srcId="{BE9D5558-48A9-44A9-9EC5-CCA46DC01FF5}" destId="{69EB702E-7A5C-473F-8017-05BC3467EFBA}" srcOrd="1" destOrd="0" presId="urn:microsoft.com/office/officeart/2018/5/layout/IconCircleLabelList"/>
    <dgm:cxn modelId="{7465F9A6-4AB1-4B83-8C13-D3912C05F693}" type="presParOf" srcId="{BE9D5558-48A9-44A9-9EC5-CCA46DC01FF5}" destId="{AA75FA02-8EA6-44EB-B183-ADA5C4467500}" srcOrd="2" destOrd="0" presId="urn:microsoft.com/office/officeart/2018/5/layout/IconCircleLabelList"/>
    <dgm:cxn modelId="{7000D46C-23CF-49DA-8C3E-D6FEFB48A914}" type="presParOf" srcId="{BE9D5558-48A9-44A9-9EC5-CCA46DC01FF5}" destId="{2EAE3FFB-7B40-48FA-B6FA-E25EF4A46D11}" srcOrd="3" destOrd="0" presId="urn:microsoft.com/office/officeart/2018/5/layout/IconCircleLabelList"/>
    <dgm:cxn modelId="{8A89D59B-E0D6-4617-8C8A-3F7F71AE1671}" type="presParOf" srcId="{A65A0C1D-5ED6-4011-AA17-CA9FB19DC49D}" destId="{E7DD3AD7-962B-45C7-9321-5B56813AAFF9}" srcOrd="5" destOrd="0" presId="urn:microsoft.com/office/officeart/2018/5/layout/IconCircleLabelList"/>
    <dgm:cxn modelId="{3995CD48-CC75-4DD2-A633-41535210E3B0}" type="presParOf" srcId="{A65A0C1D-5ED6-4011-AA17-CA9FB19DC49D}" destId="{80D7CB3B-755C-4103-9D60-19AF93FF0844}" srcOrd="6" destOrd="0" presId="urn:microsoft.com/office/officeart/2018/5/layout/IconCircleLabelList"/>
    <dgm:cxn modelId="{71512B37-1C4B-4149-808C-53106AC859AB}" type="presParOf" srcId="{80D7CB3B-755C-4103-9D60-19AF93FF0844}" destId="{E050A20E-4AC9-461D-B2BE-8B8663AA17BD}" srcOrd="0" destOrd="0" presId="urn:microsoft.com/office/officeart/2018/5/layout/IconCircleLabelList"/>
    <dgm:cxn modelId="{5854A790-3B74-4E4D-A7E7-733C8BFA808C}" type="presParOf" srcId="{80D7CB3B-755C-4103-9D60-19AF93FF0844}" destId="{2C4757EF-A29F-4AF5-A0B9-49519CDEDFF0}" srcOrd="1" destOrd="0" presId="urn:microsoft.com/office/officeart/2018/5/layout/IconCircleLabelList"/>
    <dgm:cxn modelId="{E428C723-C478-46C8-9CB7-26C81CF16C07}" type="presParOf" srcId="{80D7CB3B-755C-4103-9D60-19AF93FF0844}" destId="{43C1B792-C3AD-46C6-B3F0-680DA45B5670}" srcOrd="2" destOrd="0" presId="urn:microsoft.com/office/officeart/2018/5/layout/IconCircleLabelList"/>
    <dgm:cxn modelId="{32CEBB97-59A7-4B62-A70F-F4C0483068B0}" type="presParOf" srcId="{80D7CB3B-755C-4103-9D60-19AF93FF0844}" destId="{69718DD6-97EB-4AB9-B687-FA4B1EE9534F}" srcOrd="3" destOrd="0" presId="urn:microsoft.com/office/officeart/2018/5/layout/IconCircleLabelList"/>
    <dgm:cxn modelId="{0E2A7B2A-23F7-4664-A669-42B671BA6A98}" type="presParOf" srcId="{A65A0C1D-5ED6-4011-AA17-CA9FB19DC49D}" destId="{8E9D4E1E-5923-47ED-AB83-E355245AF701}" srcOrd="7" destOrd="0" presId="urn:microsoft.com/office/officeart/2018/5/layout/IconCircleLabelList"/>
    <dgm:cxn modelId="{DDC5CBE0-305D-4729-82A8-F6AB910A3411}" type="presParOf" srcId="{A65A0C1D-5ED6-4011-AA17-CA9FB19DC49D}" destId="{2A23BBEE-8C34-4F19-9076-56A81F357BBE}" srcOrd="8" destOrd="0" presId="urn:microsoft.com/office/officeart/2018/5/layout/IconCircleLabelList"/>
    <dgm:cxn modelId="{89D104B4-657C-407F-B619-A7F27830C719}" type="presParOf" srcId="{2A23BBEE-8C34-4F19-9076-56A81F357BBE}" destId="{65CE5CB1-4564-4C63-BC22-2CB985AE20F4}" srcOrd="0" destOrd="0" presId="urn:microsoft.com/office/officeart/2018/5/layout/IconCircleLabelList"/>
    <dgm:cxn modelId="{1F887D8C-CDEE-4CA2-B4D3-B8E15AC1A797}" type="presParOf" srcId="{2A23BBEE-8C34-4F19-9076-56A81F357BBE}" destId="{105872F3-01B3-45F9-959F-B9C05E2DDB60}" srcOrd="1" destOrd="0" presId="urn:microsoft.com/office/officeart/2018/5/layout/IconCircleLabelList"/>
    <dgm:cxn modelId="{308A1E8F-4EB8-4B6F-907A-CA3E93F3E025}" type="presParOf" srcId="{2A23BBEE-8C34-4F19-9076-56A81F357BBE}" destId="{5A9C4E5D-4B6E-45C1-BE43-7EBC824B8F69}" srcOrd="2" destOrd="0" presId="urn:microsoft.com/office/officeart/2018/5/layout/IconCircleLabelList"/>
    <dgm:cxn modelId="{5780E38A-B64F-4AF7-AF1A-BA399EE44A0C}" type="presParOf" srcId="{2A23BBEE-8C34-4F19-9076-56A81F357BBE}" destId="{4C04A031-5611-442F-B576-CB14D4F0688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EC7521-1AD1-44CB-9D4E-8C966C72941F}">
      <dsp:nvSpPr>
        <dsp:cNvPr id="0" name=""/>
        <dsp:cNvSpPr/>
      </dsp:nvSpPr>
      <dsp:spPr>
        <a:xfrm>
          <a:off x="0" y="0"/>
          <a:ext cx="8479789" cy="79943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Measures are complex and are constantly changing</a:t>
          </a:r>
        </a:p>
      </dsp:txBody>
      <dsp:txXfrm>
        <a:off x="23415" y="23415"/>
        <a:ext cx="7549585" cy="752603"/>
      </dsp:txXfrm>
    </dsp:sp>
    <dsp:sp modelId="{94FED038-F132-44CA-8F78-412CF5DB3825}">
      <dsp:nvSpPr>
        <dsp:cNvPr id="0" name=""/>
        <dsp:cNvSpPr/>
      </dsp:nvSpPr>
      <dsp:spPr>
        <a:xfrm>
          <a:off x="710182" y="944784"/>
          <a:ext cx="8479789" cy="799433"/>
        </a:xfrm>
        <a:prstGeom prst="roundRect">
          <a:avLst>
            <a:gd name="adj" fmla="val 10000"/>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Staff feel overwhelmed with daily clinical demands</a:t>
          </a:r>
        </a:p>
      </dsp:txBody>
      <dsp:txXfrm>
        <a:off x="733597" y="968199"/>
        <a:ext cx="7203145" cy="752603"/>
      </dsp:txXfrm>
    </dsp:sp>
    <dsp:sp modelId="{48F6231A-0C08-4FE2-BF0F-324578704BB5}">
      <dsp:nvSpPr>
        <dsp:cNvPr id="0" name=""/>
        <dsp:cNvSpPr/>
      </dsp:nvSpPr>
      <dsp:spPr>
        <a:xfrm>
          <a:off x="1409765" y="1889569"/>
          <a:ext cx="8479789" cy="799433"/>
        </a:xfrm>
        <a:prstGeom prst="roundRect">
          <a:avLst>
            <a:gd name="adj" fmla="val 10000"/>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Time restraints on education</a:t>
          </a:r>
        </a:p>
      </dsp:txBody>
      <dsp:txXfrm>
        <a:off x="1433180" y="1912984"/>
        <a:ext cx="7213745" cy="752603"/>
      </dsp:txXfrm>
    </dsp:sp>
    <dsp:sp modelId="{5FE9E0FD-0651-43C1-A16A-3F37C05DA6D9}">
      <dsp:nvSpPr>
        <dsp:cNvPr id="0" name=""/>
        <dsp:cNvSpPr/>
      </dsp:nvSpPr>
      <dsp:spPr>
        <a:xfrm>
          <a:off x="2119947" y="2834353"/>
          <a:ext cx="8479789" cy="799433"/>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Teams don't always see how their actions impact scores</a:t>
          </a:r>
        </a:p>
      </dsp:txBody>
      <dsp:txXfrm>
        <a:off x="2143362" y="2857768"/>
        <a:ext cx="7203145" cy="752603"/>
      </dsp:txXfrm>
    </dsp:sp>
    <dsp:sp modelId="{3343C48B-5C9A-4BB9-9F59-C40792E1C8FC}">
      <dsp:nvSpPr>
        <dsp:cNvPr id="0" name=""/>
        <dsp:cNvSpPr/>
      </dsp:nvSpPr>
      <dsp:spPr>
        <a:xfrm>
          <a:off x="7960158" y="612293"/>
          <a:ext cx="519631" cy="519631"/>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077075" y="612293"/>
        <a:ext cx="285797" cy="391022"/>
      </dsp:txXfrm>
    </dsp:sp>
    <dsp:sp modelId="{10408164-65C9-4682-8425-9C954B9E359C}">
      <dsp:nvSpPr>
        <dsp:cNvPr id="0" name=""/>
        <dsp:cNvSpPr/>
      </dsp:nvSpPr>
      <dsp:spPr>
        <a:xfrm>
          <a:off x="8670340" y="1557077"/>
          <a:ext cx="519631" cy="519631"/>
        </a:xfrm>
        <a:prstGeom prst="downArrow">
          <a:avLst>
            <a:gd name="adj1" fmla="val 55000"/>
            <a:gd name="adj2" fmla="val 45000"/>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787257" y="1557077"/>
        <a:ext cx="285797" cy="391022"/>
      </dsp:txXfrm>
    </dsp:sp>
    <dsp:sp modelId="{7FB37298-2E1B-4565-80AE-FD5B88B9733E}">
      <dsp:nvSpPr>
        <dsp:cNvPr id="0" name=""/>
        <dsp:cNvSpPr/>
      </dsp:nvSpPr>
      <dsp:spPr>
        <a:xfrm>
          <a:off x="9369923" y="2501862"/>
          <a:ext cx="519631" cy="519631"/>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486840" y="2501862"/>
        <a:ext cx="285797" cy="3910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EFF15D-BA5C-4238-B2D9-EF2D22A21639}">
      <dsp:nvSpPr>
        <dsp:cNvPr id="0" name=""/>
        <dsp:cNvSpPr/>
      </dsp:nvSpPr>
      <dsp:spPr>
        <a:xfrm>
          <a:off x="3229394" y="0"/>
          <a:ext cx="4140868" cy="4140868"/>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8CD4B8-8819-484B-AF4E-047C79368197}">
      <dsp:nvSpPr>
        <dsp:cNvPr id="0" name=""/>
        <dsp:cNvSpPr/>
      </dsp:nvSpPr>
      <dsp:spPr>
        <a:xfrm>
          <a:off x="3622776" y="393382"/>
          <a:ext cx="1614938" cy="161493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Lack of understanding for adult and child weight screenings</a:t>
          </a:r>
        </a:p>
      </dsp:txBody>
      <dsp:txXfrm>
        <a:off x="3701611" y="472217"/>
        <a:ext cx="1457268" cy="1457268"/>
      </dsp:txXfrm>
    </dsp:sp>
    <dsp:sp modelId="{6977E454-0B0C-4141-A77B-32D729BB37B4}">
      <dsp:nvSpPr>
        <dsp:cNvPr id="0" name=""/>
        <dsp:cNvSpPr/>
      </dsp:nvSpPr>
      <dsp:spPr>
        <a:xfrm>
          <a:off x="5361941" y="393382"/>
          <a:ext cx="1614938" cy="1614938"/>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Confusion around tobacco screening and cessation counseling</a:t>
          </a:r>
        </a:p>
      </dsp:txBody>
      <dsp:txXfrm>
        <a:off x="5440776" y="472217"/>
        <a:ext cx="1457268" cy="1457268"/>
      </dsp:txXfrm>
    </dsp:sp>
    <dsp:sp modelId="{EF1E1328-2C96-42DB-B65A-E51A4A2707B7}">
      <dsp:nvSpPr>
        <dsp:cNvPr id="0" name=""/>
        <dsp:cNvSpPr/>
      </dsp:nvSpPr>
      <dsp:spPr>
        <a:xfrm>
          <a:off x="3622776" y="2132547"/>
          <a:ext cx="1614938" cy="1614938"/>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Missing blood pressure rechecks</a:t>
          </a:r>
        </a:p>
      </dsp:txBody>
      <dsp:txXfrm>
        <a:off x="3701611" y="2211382"/>
        <a:ext cx="1457268" cy="1457268"/>
      </dsp:txXfrm>
    </dsp:sp>
    <dsp:sp modelId="{06BE81D6-6DD0-42E4-8619-513E05F740BF}">
      <dsp:nvSpPr>
        <dsp:cNvPr id="0" name=""/>
        <dsp:cNvSpPr/>
      </dsp:nvSpPr>
      <dsp:spPr>
        <a:xfrm>
          <a:off x="5361941" y="2132547"/>
          <a:ext cx="1614938" cy="161493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Missed documentation for screenings </a:t>
          </a:r>
        </a:p>
      </dsp:txBody>
      <dsp:txXfrm>
        <a:off x="5440776" y="2211382"/>
        <a:ext cx="1457268" cy="14572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8F1A83-33CD-4A6B-82D5-50C854D48EB5}">
      <dsp:nvSpPr>
        <dsp:cNvPr id="0" name=""/>
        <dsp:cNvSpPr/>
      </dsp:nvSpPr>
      <dsp:spPr>
        <a:xfrm>
          <a:off x="1148940" y="2796"/>
          <a:ext cx="1718394" cy="103103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Information overload</a:t>
          </a:r>
        </a:p>
      </dsp:txBody>
      <dsp:txXfrm>
        <a:off x="1179138" y="32994"/>
        <a:ext cx="1657998" cy="970640"/>
      </dsp:txXfrm>
    </dsp:sp>
    <dsp:sp modelId="{D98C7E54-11AA-46DF-9BDB-E566D7855DD8}">
      <dsp:nvSpPr>
        <dsp:cNvPr id="0" name=""/>
        <dsp:cNvSpPr/>
      </dsp:nvSpPr>
      <dsp:spPr>
        <a:xfrm>
          <a:off x="3018553" y="305233"/>
          <a:ext cx="364299" cy="426161"/>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018553" y="390465"/>
        <a:ext cx="255009" cy="255697"/>
      </dsp:txXfrm>
    </dsp:sp>
    <dsp:sp modelId="{D559782D-144D-46C7-9B81-35FC2B614241}">
      <dsp:nvSpPr>
        <dsp:cNvPr id="0" name=""/>
        <dsp:cNvSpPr/>
      </dsp:nvSpPr>
      <dsp:spPr>
        <a:xfrm>
          <a:off x="3554692" y="2796"/>
          <a:ext cx="1718394" cy="103103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Hard to apply in real time</a:t>
          </a:r>
        </a:p>
      </dsp:txBody>
      <dsp:txXfrm>
        <a:off x="3584890" y="32994"/>
        <a:ext cx="1657998" cy="970640"/>
      </dsp:txXfrm>
    </dsp:sp>
    <dsp:sp modelId="{66EB134E-499E-45AB-8DED-6A2AA5A1190D}">
      <dsp:nvSpPr>
        <dsp:cNvPr id="0" name=""/>
        <dsp:cNvSpPr/>
      </dsp:nvSpPr>
      <dsp:spPr>
        <a:xfrm rot="5400000">
          <a:off x="4231740" y="1154120"/>
          <a:ext cx="364299" cy="426161"/>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4286041" y="1185051"/>
        <a:ext cx="255697" cy="255009"/>
      </dsp:txXfrm>
    </dsp:sp>
    <dsp:sp modelId="{D788415F-1A77-492C-A846-60DA3D331C29}">
      <dsp:nvSpPr>
        <dsp:cNvPr id="0" name=""/>
        <dsp:cNvSpPr/>
      </dsp:nvSpPr>
      <dsp:spPr>
        <a:xfrm>
          <a:off x="3554692" y="1721190"/>
          <a:ext cx="1718394" cy="103103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Lack of consistency</a:t>
          </a:r>
        </a:p>
      </dsp:txBody>
      <dsp:txXfrm>
        <a:off x="3584890" y="1751388"/>
        <a:ext cx="1657998" cy="970640"/>
      </dsp:txXfrm>
    </dsp:sp>
    <dsp:sp modelId="{23B47378-C53B-48DD-B0E1-7E0E10BD618E}">
      <dsp:nvSpPr>
        <dsp:cNvPr id="0" name=""/>
        <dsp:cNvSpPr/>
      </dsp:nvSpPr>
      <dsp:spPr>
        <a:xfrm rot="10800000">
          <a:off x="3039174" y="2023628"/>
          <a:ext cx="364299" cy="426161"/>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3148464" y="2108860"/>
        <a:ext cx="255009" cy="255697"/>
      </dsp:txXfrm>
    </dsp:sp>
    <dsp:sp modelId="{515C46C3-11F2-44E4-BB25-7C9D02D41576}">
      <dsp:nvSpPr>
        <dsp:cNvPr id="0" name=""/>
        <dsp:cNvSpPr/>
      </dsp:nvSpPr>
      <dsp:spPr>
        <a:xfrm>
          <a:off x="1148940" y="1721190"/>
          <a:ext cx="1718394" cy="103103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Low engagement</a:t>
          </a:r>
        </a:p>
      </dsp:txBody>
      <dsp:txXfrm>
        <a:off x="1179138" y="1751388"/>
        <a:ext cx="1657998" cy="970640"/>
      </dsp:txXfrm>
    </dsp:sp>
    <dsp:sp modelId="{C9DE25F0-D073-439A-BAC5-B1DFBD0D4F13}">
      <dsp:nvSpPr>
        <dsp:cNvPr id="0" name=""/>
        <dsp:cNvSpPr/>
      </dsp:nvSpPr>
      <dsp:spPr>
        <a:xfrm rot="5400000">
          <a:off x="1825988" y="2872514"/>
          <a:ext cx="364299" cy="426161"/>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1880289" y="2903445"/>
        <a:ext cx="255697" cy="255009"/>
      </dsp:txXfrm>
    </dsp:sp>
    <dsp:sp modelId="{944D94D5-4B55-45A6-AE93-763C03993A98}">
      <dsp:nvSpPr>
        <dsp:cNvPr id="0" name=""/>
        <dsp:cNvSpPr/>
      </dsp:nvSpPr>
      <dsp:spPr>
        <a:xfrm>
          <a:off x="1148940" y="3439584"/>
          <a:ext cx="1718394" cy="103103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Aharoni"/>
            </a:rPr>
            <a:t>General lack of understanding</a:t>
          </a:r>
        </a:p>
      </dsp:txBody>
      <dsp:txXfrm>
        <a:off x="1179138" y="3469782"/>
        <a:ext cx="1657998" cy="970640"/>
      </dsp:txXfrm>
    </dsp:sp>
    <dsp:sp modelId="{537318C7-530A-4085-A06D-18B06BAB5F30}">
      <dsp:nvSpPr>
        <dsp:cNvPr id="0" name=""/>
        <dsp:cNvSpPr/>
      </dsp:nvSpPr>
      <dsp:spPr>
        <a:xfrm>
          <a:off x="3018553" y="3742022"/>
          <a:ext cx="364299" cy="426161"/>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018553" y="3827254"/>
        <a:ext cx="255009" cy="255697"/>
      </dsp:txXfrm>
    </dsp:sp>
    <dsp:sp modelId="{B641051F-48B4-4128-A1DD-4254F66E7B43}">
      <dsp:nvSpPr>
        <dsp:cNvPr id="0" name=""/>
        <dsp:cNvSpPr/>
      </dsp:nvSpPr>
      <dsp:spPr>
        <a:xfrm>
          <a:off x="3554692" y="3439584"/>
          <a:ext cx="1718394" cy="103103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Aharoni"/>
            </a:rPr>
            <a:t>Passive learning</a:t>
          </a:r>
        </a:p>
      </dsp:txBody>
      <dsp:txXfrm>
        <a:off x="3584890" y="3469782"/>
        <a:ext cx="1657998" cy="9706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DAECAE-5033-445C-A9A8-6DEB145A34A6}">
      <dsp:nvSpPr>
        <dsp:cNvPr id="0" name=""/>
        <dsp:cNvSpPr/>
      </dsp:nvSpPr>
      <dsp:spPr>
        <a:xfrm>
          <a:off x="0" y="39033"/>
          <a:ext cx="10599737" cy="815490"/>
        </a:xfrm>
        <a:prstGeom prst="round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Monthly quality challenges</a:t>
          </a:r>
        </a:p>
      </dsp:txBody>
      <dsp:txXfrm>
        <a:off x="39809" y="78842"/>
        <a:ext cx="10520119" cy="735872"/>
      </dsp:txXfrm>
    </dsp:sp>
    <dsp:sp modelId="{16B2FE43-447B-415A-9A91-B6E31E37B73D}">
      <dsp:nvSpPr>
        <dsp:cNvPr id="0" name=""/>
        <dsp:cNvSpPr/>
      </dsp:nvSpPr>
      <dsp:spPr>
        <a:xfrm>
          <a:off x="0" y="952443"/>
          <a:ext cx="10599737" cy="815490"/>
        </a:xfrm>
        <a:prstGeom prst="roundRect">
          <a:avLst/>
        </a:prstGeom>
        <a:solidFill>
          <a:schemeClr val="accent4">
            <a:hueOff val="3266964"/>
            <a:satOff val="-13592"/>
            <a:lumOff val="320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PDF Cheat Sheets</a:t>
          </a:r>
        </a:p>
      </dsp:txBody>
      <dsp:txXfrm>
        <a:off x="39809" y="992252"/>
        <a:ext cx="10520119" cy="735872"/>
      </dsp:txXfrm>
    </dsp:sp>
    <dsp:sp modelId="{EAAD236D-23E8-43B5-8680-D96EFD30549B}">
      <dsp:nvSpPr>
        <dsp:cNvPr id="0" name=""/>
        <dsp:cNvSpPr/>
      </dsp:nvSpPr>
      <dsp:spPr>
        <a:xfrm>
          <a:off x="0" y="1865853"/>
          <a:ext cx="10599737" cy="815490"/>
        </a:xfrm>
        <a:prstGeom prst="roundRect">
          <a:avLst/>
        </a:prstGeom>
        <a:solidFill>
          <a:schemeClr val="accent4">
            <a:hueOff val="6533927"/>
            <a:satOff val="-27185"/>
            <a:lumOff val="640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Provider Scorecards</a:t>
          </a:r>
        </a:p>
      </dsp:txBody>
      <dsp:txXfrm>
        <a:off x="39809" y="1905662"/>
        <a:ext cx="10520119" cy="735872"/>
      </dsp:txXfrm>
    </dsp:sp>
    <dsp:sp modelId="{759B9BD2-E0B2-4539-B25D-FFB55E0C42DC}">
      <dsp:nvSpPr>
        <dsp:cNvPr id="0" name=""/>
        <dsp:cNvSpPr/>
      </dsp:nvSpPr>
      <dsp:spPr>
        <a:xfrm>
          <a:off x="0" y="2779263"/>
          <a:ext cx="10599737" cy="815490"/>
        </a:xfrm>
        <a:prstGeom prst="roundRect">
          <a:avLst/>
        </a:prstGeom>
        <a:solidFill>
          <a:schemeClr val="accent4">
            <a:hueOff val="9800891"/>
            <a:satOff val="-40777"/>
            <a:lumOff val="960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Real-time feedback</a:t>
          </a:r>
        </a:p>
      </dsp:txBody>
      <dsp:txXfrm>
        <a:off x="39809" y="2819072"/>
        <a:ext cx="10520119" cy="7358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671109-0C63-4763-86F4-5FD960CA9132}">
      <dsp:nvSpPr>
        <dsp:cNvPr id="0" name=""/>
        <dsp:cNvSpPr/>
      </dsp:nvSpPr>
      <dsp:spPr>
        <a:xfrm>
          <a:off x="3080" y="587032"/>
          <a:ext cx="2444055" cy="14664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Child weight assessment increased by 10.9%</a:t>
          </a:r>
        </a:p>
      </dsp:txBody>
      <dsp:txXfrm>
        <a:off x="3080" y="587032"/>
        <a:ext cx="2444055" cy="1466433"/>
      </dsp:txXfrm>
    </dsp:sp>
    <dsp:sp modelId="{043E696B-BB45-4D91-999B-2B1D78B2AEAE}">
      <dsp:nvSpPr>
        <dsp:cNvPr id="0" name=""/>
        <dsp:cNvSpPr/>
      </dsp:nvSpPr>
      <dsp:spPr>
        <a:xfrm>
          <a:off x="2691541" y="587032"/>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Adult BMI screening increased by 8.2%</a:t>
          </a:r>
        </a:p>
      </dsp:txBody>
      <dsp:txXfrm>
        <a:off x="2691541" y="587032"/>
        <a:ext cx="2444055" cy="1466433"/>
      </dsp:txXfrm>
    </dsp:sp>
    <dsp:sp modelId="{B542C3A6-D509-4DF9-80D5-8F0789C1B7B9}">
      <dsp:nvSpPr>
        <dsp:cNvPr id="0" name=""/>
        <dsp:cNvSpPr/>
      </dsp:nvSpPr>
      <dsp:spPr>
        <a:xfrm>
          <a:off x="5380002" y="587032"/>
          <a:ext cx="2444055" cy="146643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Colorectal cancer screenings increased by 8.0%</a:t>
          </a:r>
        </a:p>
      </dsp:txBody>
      <dsp:txXfrm>
        <a:off x="5380002" y="587032"/>
        <a:ext cx="2444055" cy="1466433"/>
      </dsp:txXfrm>
    </dsp:sp>
    <dsp:sp modelId="{ABF21616-A7C2-4E75-B599-25B7C6CC0B4B}">
      <dsp:nvSpPr>
        <dsp:cNvPr id="0" name=""/>
        <dsp:cNvSpPr/>
      </dsp:nvSpPr>
      <dsp:spPr>
        <a:xfrm>
          <a:off x="8068463" y="587032"/>
          <a:ext cx="2444055" cy="146643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HIV Screenings increased by 8.0%</a:t>
          </a:r>
        </a:p>
      </dsp:txBody>
      <dsp:txXfrm>
        <a:off x="8068463" y="587032"/>
        <a:ext cx="2444055" cy="1466433"/>
      </dsp:txXfrm>
    </dsp:sp>
    <dsp:sp modelId="{77DAA075-B486-4C9E-820D-84379105FCCC}">
      <dsp:nvSpPr>
        <dsp:cNvPr id="0" name=""/>
        <dsp:cNvSpPr/>
      </dsp:nvSpPr>
      <dsp:spPr>
        <a:xfrm>
          <a:off x="3080" y="2297871"/>
          <a:ext cx="2444055" cy="146643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Hypertension increased by 5.8%</a:t>
          </a:r>
        </a:p>
      </dsp:txBody>
      <dsp:txXfrm>
        <a:off x="3080" y="2297871"/>
        <a:ext cx="2444055" cy="1466433"/>
      </dsp:txXfrm>
    </dsp:sp>
    <dsp:sp modelId="{8DD18044-572E-4A75-B840-6221522C16D8}">
      <dsp:nvSpPr>
        <dsp:cNvPr id="0" name=""/>
        <dsp:cNvSpPr/>
      </dsp:nvSpPr>
      <dsp:spPr>
        <a:xfrm>
          <a:off x="2691541" y="2297871"/>
          <a:ext cx="2444055" cy="14664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Depression screenings increased by 5.3%</a:t>
          </a:r>
        </a:p>
      </dsp:txBody>
      <dsp:txXfrm>
        <a:off x="2691541" y="2297871"/>
        <a:ext cx="2444055" cy="1466433"/>
      </dsp:txXfrm>
    </dsp:sp>
    <dsp:sp modelId="{9948D633-2AAD-4E62-8ED5-58DC5696CF49}">
      <dsp:nvSpPr>
        <dsp:cNvPr id="0" name=""/>
        <dsp:cNvSpPr/>
      </dsp:nvSpPr>
      <dsp:spPr>
        <a:xfrm>
          <a:off x="5380002" y="2297871"/>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Tobacco screenings increased by 5.1%</a:t>
          </a:r>
        </a:p>
      </dsp:txBody>
      <dsp:txXfrm>
        <a:off x="5380002" y="2297871"/>
        <a:ext cx="2444055" cy="1466433"/>
      </dsp:txXfrm>
    </dsp:sp>
    <dsp:sp modelId="{E4A10B71-513C-429C-9758-E3E5A0B8C029}">
      <dsp:nvSpPr>
        <dsp:cNvPr id="0" name=""/>
        <dsp:cNvSpPr/>
      </dsp:nvSpPr>
      <dsp:spPr>
        <a:xfrm>
          <a:off x="8068463" y="2297871"/>
          <a:ext cx="2444055" cy="146643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Breast cancer screenings increased by 3.5%</a:t>
          </a:r>
        </a:p>
      </dsp:txBody>
      <dsp:txXfrm>
        <a:off x="8068463" y="2297871"/>
        <a:ext cx="2444055" cy="14664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B3F62A-F2DC-4AFD-85CD-1AB1957FF410}">
      <dsp:nvSpPr>
        <dsp:cNvPr id="0" name=""/>
        <dsp:cNvSpPr/>
      </dsp:nvSpPr>
      <dsp:spPr>
        <a:xfrm>
          <a:off x="0" y="3463"/>
          <a:ext cx="5669336" cy="737821"/>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E27D4-4BEC-464C-91F1-BEBEC61AAC7F}">
      <dsp:nvSpPr>
        <dsp:cNvPr id="0" name=""/>
        <dsp:cNvSpPr/>
      </dsp:nvSpPr>
      <dsp:spPr>
        <a:xfrm>
          <a:off x="223191" y="169473"/>
          <a:ext cx="405801" cy="4058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998CF96-AF00-4B10-954D-1015426BF68F}">
      <dsp:nvSpPr>
        <dsp:cNvPr id="0" name=""/>
        <dsp:cNvSpPr/>
      </dsp:nvSpPr>
      <dsp:spPr>
        <a:xfrm>
          <a:off x="852184" y="3463"/>
          <a:ext cx="4817151" cy="737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086" tIns="78086" rIns="78086" bIns="78086" numCol="1" spcCol="1270" anchor="ctr" anchorCtr="0">
          <a:noAutofit/>
        </a:bodyPr>
        <a:lstStyle/>
        <a:p>
          <a:pPr marL="0" lvl="0" indent="0" algn="l" defTabSz="844550">
            <a:lnSpc>
              <a:spcPct val="100000"/>
            </a:lnSpc>
            <a:spcBef>
              <a:spcPct val="0"/>
            </a:spcBef>
            <a:spcAft>
              <a:spcPct val="35000"/>
            </a:spcAft>
            <a:buNone/>
          </a:pPr>
          <a:r>
            <a:rPr lang="en-US" sz="1900" kern="1200"/>
            <a:t>Simplified education</a:t>
          </a:r>
        </a:p>
      </dsp:txBody>
      <dsp:txXfrm>
        <a:off x="852184" y="3463"/>
        <a:ext cx="4817151" cy="737821"/>
      </dsp:txXfrm>
    </dsp:sp>
    <dsp:sp modelId="{28189038-0190-412E-96A8-01541FCCE2A0}">
      <dsp:nvSpPr>
        <dsp:cNvPr id="0" name=""/>
        <dsp:cNvSpPr/>
      </dsp:nvSpPr>
      <dsp:spPr>
        <a:xfrm>
          <a:off x="0" y="925741"/>
          <a:ext cx="5669336" cy="737821"/>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421875-30C2-4B1B-8A45-072376C9E311}">
      <dsp:nvSpPr>
        <dsp:cNvPr id="0" name=""/>
        <dsp:cNvSpPr/>
      </dsp:nvSpPr>
      <dsp:spPr>
        <a:xfrm>
          <a:off x="223191" y="1091750"/>
          <a:ext cx="405801" cy="4058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7D359F7-FE0B-4A29-A685-3A543FDDCAB4}">
      <dsp:nvSpPr>
        <dsp:cNvPr id="0" name=""/>
        <dsp:cNvSpPr/>
      </dsp:nvSpPr>
      <dsp:spPr>
        <a:xfrm>
          <a:off x="852184" y="925741"/>
          <a:ext cx="4817151" cy="737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086" tIns="78086" rIns="78086" bIns="78086" numCol="1" spcCol="1270" anchor="ctr" anchorCtr="0">
          <a:noAutofit/>
        </a:bodyPr>
        <a:lstStyle/>
        <a:p>
          <a:pPr marL="0" lvl="0" indent="0" algn="l" defTabSz="844550">
            <a:lnSpc>
              <a:spcPct val="100000"/>
            </a:lnSpc>
            <a:spcBef>
              <a:spcPct val="0"/>
            </a:spcBef>
            <a:spcAft>
              <a:spcPct val="35000"/>
            </a:spcAft>
            <a:buNone/>
          </a:pPr>
          <a:r>
            <a:rPr lang="en-US" sz="1900" kern="1200"/>
            <a:t>Repetition over time</a:t>
          </a:r>
        </a:p>
      </dsp:txBody>
      <dsp:txXfrm>
        <a:off x="852184" y="925741"/>
        <a:ext cx="4817151" cy="737821"/>
      </dsp:txXfrm>
    </dsp:sp>
    <dsp:sp modelId="{C8714716-CA3F-484B-80C1-904575A3127A}">
      <dsp:nvSpPr>
        <dsp:cNvPr id="0" name=""/>
        <dsp:cNvSpPr/>
      </dsp:nvSpPr>
      <dsp:spPr>
        <a:xfrm>
          <a:off x="0" y="1848018"/>
          <a:ext cx="5669336" cy="737821"/>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3BB286-336C-4CE8-A1B5-B06534718CAD}">
      <dsp:nvSpPr>
        <dsp:cNvPr id="0" name=""/>
        <dsp:cNvSpPr/>
      </dsp:nvSpPr>
      <dsp:spPr>
        <a:xfrm>
          <a:off x="223191" y="2014028"/>
          <a:ext cx="405801" cy="4058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64ACE03-2D47-4982-B010-7FDBB0EF2457}">
      <dsp:nvSpPr>
        <dsp:cNvPr id="0" name=""/>
        <dsp:cNvSpPr/>
      </dsp:nvSpPr>
      <dsp:spPr>
        <a:xfrm>
          <a:off x="852184" y="1848018"/>
          <a:ext cx="4817151" cy="737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086" tIns="78086" rIns="78086" bIns="78086" numCol="1" spcCol="1270" anchor="ctr" anchorCtr="0">
          <a:noAutofit/>
        </a:bodyPr>
        <a:lstStyle/>
        <a:p>
          <a:pPr marL="0" lvl="0" indent="0" algn="l" defTabSz="844550">
            <a:lnSpc>
              <a:spcPct val="100000"/>
            </a:lnSpc>
            <a:spcBef>
              <a:spcPct val="0"/>
            </a:spcBef>
            <a:spcAft>
              <a:spcPct val="35000"/>
            </a:spcAft>
            <a:buNone/>
          </a:pPr>
          <a:r>
            <a:rPr lang="en-US" sz="1900" kern="1200"/>
            <a:t>Fun + accountability</a:t>
          </a:r>
        </a:p>
      </dsp:txBody>
      <dsp:txXfrm>
        <a:off x="852184" y="1848018"/>
        <a:ext cx="4817151" cy="737821"/>
      </dsp:txXfrm>
    </dsp:sp>
    <dsp:sp modelId="{AD6E3E26-01D0-4958-8B22-7A631002C50D}">
      <dsp:nvSpPr>
        <dsp:cNvPr id="0" name=""/>
        <dsp:cNvSpPr/>
      </dsp:nvSpPr>
      <dsp:spPr>
        <a:xfrm>
          <a:off x="0" y="2770295"/>
          <a:ext cx="5669336" cy="737821"/>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80A879-A69F-43E7-9E94-BB3D4DFBC0AA}">
      <dsp:nvSpPr>
        <dsp:cNvPr id="0" name=""/>
        <dsp:cNvSpPr/>
      </dsp:nvSpPr>
      <dsp:spPr>
        <a:xfrm>
          <a:off x="223191" y="2936305"/>
          <a:ext cx="405801" cy="4058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A76CDEE-DE09-4D4F-A7EA-69F10D906544}">
      <dsp:nvSpPr>
        <dsp:cNvPr id="0" name=""/>
        <dsp:cNvSpPr/>
      </dsp:nvSpPr>
      <dsp:spPr>
        <a:xfrm>
          <a:off x="852184" y="2770295"/>
          <a:ext cx="4817151" cy="737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086" tIns="78086" rIns="78086" bIns="78086" numCol="1" spcCol="1270" anchor="ctr" anchorCtr="0">
          <a:noAutofit/>
        </a:bodyPr>
        <a:lstStyle/>
        <a:p>
          <a:pPr marL="0" lvl="0" indent="0" algn="l" defTabSz="844550">
            <a:lnSpc>
              <a:spcPct val="100000"/>
            </a:lnSpc>
            <a:spcBef>
              <a:spcPct val="0"/>
            </a:spcBef>
            <a:spcAft>
              <a:spcPct val="35000"/>
            </a:spcAft>
            <a:buNone/>
          </a:pPr>
          <a:r>
            <a:rPr lang="en-US" sz="1900" kern="1200"/>
            <a:t>Clear connection to patient care</a:t>
          </a:r>
        </a:p>
      </dsp:txBody>
      <dsp:txXfrm>
        <a:off x="852184" y="2770295"/>
        <a:ext cx="4817151" cy="737821"/>
      </dsp:txXfrm>
    </dsp:sp>
    <dsp:sp modelId="{58D08A27-5340-49C3-B5E0-4C28DCA0E81E}">
      <dsp:nvSpPr>
        <dsp:cNvPr id="0" name=""/>
        <dsp:cNvSpPr/>
      </dsp:nvSpPr>
      <dsp:spPr>
        <a:xfrm>
          <a:off x="0" y="3692572"/>
          <a:ext cx="5669336" cy="737821"/>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E6D522-B4E9-4C77-9D4A-D4AEFC99AED3}">
      <dsp:nvSpPr>
        <dsp:cNvPr id="0" name=""/>
        <dsp:cNvSpPr/>
      </dsp:nvSpPr>
      <dsp:spPr>
        <a:xfrm>
          <a:off x="223191" y="3858582"/>
          <a:ext cx="405801" cy="4058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26CA9B5-FA3C-41BE-8CF5-924779D9BD33}">
      <dsp:nvSpPr>
        <dsp:cNvPr id="0" name=""/>
        <dsp:cNvSpPr/>
      </dsp:nvSpPr>
      <dsp:spPr>
        <a:xfrm>
          <a:off x="852184" y="3692572"/>
          <a:ext cx="4817151" cy="737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086" tIns="78086" rIns="78086" bIns="78086" numCol="1" spcCol="1270" anchor="ctr" anchorCtr="0">
          <a:noAutofit/>
        </a:bodyPr>
        <a:lstStyle/>
        <a:p>
          <a:pPr marL="0" lvl="0" indent="0" algn="l" defTabSz="844550">
            <a:lnSpc>
              <a:spcPct val="100000"/>
            </a:lnSpc>
            <a:spcBef>
              <a:spcPct val="0"/>
            </a:spcBef>
            <a:spcAft>
              <a:spcPct val="35000"/>
            </a:spcAft>
            <a:buNone/>
          </a:pPr>
          <a:r>
            <a:rPr lang="en-US" sz="1900" kern="1200"/>
            <a:t>Interdepartmental support and teamwork</a:t>
          </a:r>
        </a:p>
      </dsp:txBody>
      <dsp:txXfrm>
        <a:off x="852184" y="3692572"/>
        <a:ext cx="4817151" cy="73782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9BBEB-B3BB-4D9C-AA03-705DA7335585}">
      <dsp:nvSpPr>
        <dsp:cNvPr id="0" name=""/>
        <dsp:cNvSpPr/>
      </dsp:nvSpPr>
      <dsp:spPr>
        <a:xfrm>
          <a:off x="520868" y="736893"/>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FD85F1-1AE8-4B28-8CE6-3A5F02BFB32D}">
      <dsp:nvSpPr>
        <dsp:cNvPr id="0" name=""/>
        <dsp:cNvSpPr/>
      </dsp:nvSpPr>
      <dsp:spPr>
        <a:xfrm>
          <a:off x="754868" y="970893"/>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2B22F4-9122-40E1-A43F-249461ED313A}">
      <dsp:nvSpPr>
        <dsp:cNvPr id="0" name=""/>
        <dsp:cNvSpPr/>
      </dsp:nvSpPr>
      <dsp:spPr>
        <a:xfrm>
          <a:off x="169868" y="217689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Identify top missed measures</a:t>
          </a:r>
        </a:p>
      </dsp:txBody>
      <dsp:txXfrm>
        <a:off x="169868" y="2176893"/>
        <a:ext cx="1800000" cy="720000"/>
      </dsp:txXfrm>
    </dsp:sp>
    <dsp:sp modelId="{273FCF71-FF26-414A-8DBA-0494E9F6C217}">
      <dsp:nvSpPr>
        <dsp:cNvPr id="0" name=""/>
        <dsp:cNvSpPr/>
      </dsp:nvSpPr>
      <dsp:spPr>
        <a:xfrm>
          <a:off x="2635868" y="736893"/>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344DE0-C4DE-4DEA-AF5B-089DED14ECFF}">
      <dsp:nvSpPr>
        <dsp:cNvPr id="0" name=""/>
        <dsp:cNvSpPr/>
      </dsp:nvSpPr>
      <dsp:spPr>
        <a:xfrm>
          <a:off x="2869868" y="970893"/>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DB112E-E614-46DD-98FC-6E3BDAB91A42}">
      <dsp:nvSpPr>
        <dsp:cNvPr id="0" name=""/>
        <dsp:cNvSpPr/>
      </dsp:nvSpPr>
      <dsp:spPr>
        <a:xfrm>
          <a:off x="2284868" y="217689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Create short interactive learning</a:t>
          </a:r>
        </a:p>
      </dsp:txBody>
      <dsp:txXfrm>
        <a:off x="2284868" y="2176893"/>
        <a:ext cx="1800000" cy="720000"/>
      </dsp:txXfrm>
    </dsp:sp>
    <dsp:sp modelId="{B2551434-0DA4-4310-A179-302BA8F75305}">
      <dsp:nvSpPr>
        <dsp:cNvPr id="0" name=""/>
        <dsp:cNvSpPr/>
      </dsp:nvSpPr>
      <dsp:spPr>
        <a:xfrm>
          <a:off x="4750868" y="736893"/>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EB702E-7A5C-473F-8017-05BC3467EFBA}">
      <dsp:nvSpPr>
        <dsp:cNvPr id="0" name=""/>
        <dsp:cNvSpPr/>
      </dsp:nvSpPr>
      <dsp:spPr>
        <a:xfrm>
          <a:off x="4984868" y="970893"/>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AE3FFB-7B40-48FA-B6FA-E25EF4A46D11}">
      <dsp:nvSpPr>
        <dsp:cNvPr id="0" name=""/>
        <dsp:cNvSpPr/>
      </dsp:nvSpPr>
      <dsp:spPr>
        <a:xfrm>
          <a:off x="4399868" y="217689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Reinforce and review regularly</a:t>
          </a:r>
        </a:p>
      </dsp:txBody>
      <dsp:txXfrm>
        <a:off x="4399868" y="2176893"/>
        <a:ext cx="1800000" cy="720000"/>
      </dsp:txXfrm>
    </dsp:sp>
    <dsp:sp modelId="{E050A20E-4AC9-461D-B2BE-8B8663AA17BD}">
      <dsp:nvSpPr>
        <dsp:cNvPr id="0" name=""/>
        <dsp:cNvSpPr/>
      </dsp:nvSpPr>
      <dsp:spPr>
        <a:xfrm>
          <a:off x="6865868" y="736893"/>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4757EF-A29F-4AF5-A0B9-49519CDEDFF0}">
      <dsp:nvSpPr>
        <dsp:cNvPr id="0" name=""/>
        <dsp:cNvSpPr/>
      </dsp:nvSpPr>
      <dsp:spPr>
        <a:xfrm>
          <a:off x="7099868" y="970893"/>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9718DD6-97EB-4AB9-B687-FA4B1EE9534F}">
      <dsp:nvSpPr>
        <dsp:cNvPr id="0" name=""/>
        <dsp:cNvSpPr/>
      </dsp:nvSpPr>
      <dsp:spPr>
        <a:xfrm>
          <a:off x="6514868" y="217689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Share progress visibly</a:t>
          </a:r>
        </a:p>
      </dsp:txBody>
      <dsp:txXfrm>
        <a:off x="6514868" y="2176893"/>
        <a:ext cx="1800000" cy="720000"/>
      </dsp:txXfrm>
    </dsp:sp>
    <dsp:sp modelId="{65CE5CB1-4564-4C63-BC22-2CB985AE20F4}">
      <dsp:nvSpPr>
        <dsp:cNvPr id="0" name=""/>
        <dsp:cNvSpPr/>
      </dsp:nvSpPr>
      <dsp:spPr>
        <a:xfrm>
          <a:off x="8980868" y="736893"/>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5872F3-01B3-45F9-959F-B9C05E2DDB60}">
      <dsp:nvSpPr>
        <dsp:cNvPr id="0" name=""/>
        <dsp:cNvSpPr/>
      </dsp:nvSpPr>
      <dsp:spPr>
        <a:xfrm>
          <a:off x="9214868" y="970893"/>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04A031-5611-442F-B576-CB14D4F06883}">
      <dsp:nvSpPr>
        <dsp:cNvPr id="0" name=""/>
        <dsp:cNvSpPr/>
      </dsp:nvSpPr>
      <dsp:spPr>
        <a:xfrm>
          <a:off x="8629868" y="217689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Work together</a:t>
          </a:r>
        </a:p>
      </dsp:txBody>
      <dsp:txXfrm>
        <a:off x="8629868" y="2176893"/>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1">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Karen: </a:t>
            </a:r>
            <a:r>
              <a:rPr lang="en-US" sz="1200"/>
              <a:t>Hi and welcome to Quality Made Practical: How we turned Challenges into Success.   </a:t>
            </a:r>
          </a:p>
          <a:p>
            <a:r>
              <a:rPr lang="en-US" sz="1200">
                <a:ea typeface="Calibri"/>
                <a:cs typeface="Calibri"/>
              </a:rPr>
              <a:t>Before we dive in, we will do some quick introductions.  </a:t>
            </a:r>
            <a:r>
              <a:rPr lang="en-US" sz="1200"/>
              <a:t>My name is Karen Koch, I am the Director of Quality and Compliance at Rockbridge Area Health Center in Lexington Viriginia, and I am here today with Alexa Williams who is our</a:t>
            </a:r>
            <a:r>
              <a:rPr lang="en-US"/>
              <a:t> Quality and Compliance Specialist.</a:t>
            </a:r>
            <a:endParaRPr lang="en-US" sz="1200">
              <a:ea typeface="Calibri"/>
              <a:cs typeface="Calibri"/>
            </a:endParaRPr>
          </a:p>
          <a:p>
            <a:endParaRPr lang="en-US" sz="1200">
              <a:ea typeface="Calibri"/>
              <a:cs typeface="Calibri"/>
            </a:endParaRPr>
          </a:p>
          <a:p>
            <a:r>
              <a:rPr lang="en-US" sz="1200"/>
              <a:t>Today we are going to share how our organization improved quality </a:t>
            </a:r>
            <a:r>
              <a:rPr lang="en-US"/>
              <a:t>measures</a:t>
            </a:r>
            <a:r>
              <a:rPr lang="en-US" sz="1200"/>
              <a:t> by changing how we </a:t>
            </a:r>
            <a:r>
              <a:rPr lang="en-US"/>
              <a:t>educated</a:t>
            </a:r>
            <a:r>
              <a:rPr lang="en-US" sz="1200"/>
              <a:t> and </a:t>
            </a:r>
            <a:r>
              <a:rPr lang="en-US"/>
              <a:t>engaged</a:t>
            </a:r>
            <a:r>
              <a:rPr lang="en-US" sz="1200"/>
              <a:t> clinical staff. </a:t>
            </a:r>
          </a:p>
          <a:p>
            <a:endParaRPr lang="en-US" sz="1200"/>
          </a:p>
          <a:p>
            <a:r>
              <a:rPr lang="en-US" sz="1200"/>
              <a:t>Rather than focusing on more training sessions, meetings, and education videos, we focused on making quality practical, understandable, and part of everyday work. </a:t>
            </a:r>
          </a:p>
          <a:p>
            <a:endParaRPr lang="en-US"/>
          </a:p>
          <a:p>
            <a:r>
              <a:rPr lang="en-US">
                <a:ea typeface="Calibri"/>
                <a:cs typeface="Calibri"/>
              </a:rPr>
              <a:t>If you are wondering how many slides there are – we have 20 so we do not plan to run over today, we will have plenty of time to ask questions and for people to share ideas and thoughts on projects they could do at their health centers. </a:t>
            </a:r>
          </a:p>
        </p:txBody>
      </p:sp>
      <p:sp>
        <p:nvSpPr>
          <p:cNvPr id="4" name="Slide Number Placeholder 3"/>
          <p:cNvSpPr>
            <a:spLocks noGrp="1"/>
          </p:cNvSpPr>
          <p:nvPr>
            <p:ph type="sldNum" sz="quarter" idx="5"/>
          </p:nvPr>
        </p:nvSpPr>
        <p:spPr/>
        <p:txBody>
          <a:bodyPr/>
          <a:lstStyle/>
          <a:p>
            <a:fld id="{CE5E9CC1-C706-0F49-92D6-E571CC5EEA8F}" type="slidenum">
              <a:rPr lang="en-US" smtClean="0"/>
              <a:t>1</a:t>
            </a:fld>
            <a:endParaRPr lang="en-US"/>
          </a:p>
        </p:txBody>
      </p:sp>
    </p:spTree>
    <p:extLst>
      <p:ext uri="{BB962C8B-B14F-4D97-AF65-F5344CB8AC3E}">
        <p14:creationId xmlns:p14="http://schemas.microsoft.com/office/powerpoint/2010/main" val="1420091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Karen:</a:t>
            </a:r>
          </a:p>
          <a:p>
            <a:r>
              <a:rPr lang="en-US"/>
              <a:t>One of the biggest challenges we identified is that quality measures are complex and constantly changing. Keeping up with those changes can be difficult, especially in a busy clinical environment.</a:t>
            </a:r>
          </a:p>
          <a:p>
            <a:r>
              <a:rPr lang="en-US"/>
              <a:t>At the same time, staff are balancing full schedules and daily patient care responsibilities, leaving very little time for education or ongoing training. Even when education is provided, it can be hard to retain and apply that information in the moment.</a:t>
            </a:r>
          </a:p>
          <a:p>
            <a:r>
              <a:rPr lang="en-US"/>
              <a:t>We also found that teams don't always see how the work they do each day directly affects quality scores. When that connection isn't clear, it's harder to understand why certain workflows or documentation requirements are so important.</a:t>
            </a:r>
          </a:p>
          <a:p>
            <a:r>
              <a:rPr lang="en-US"/>
              <a:t>These challenges aren't about a lack of commitment, they're about creating systems that make it easier for staff to understand expectations, incorporate them into their workflow, and see the impact of their efforts.</a:t>
            </a:r>
          </a:p>
          <a:p>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2</a:t>
            </a:fld>
            <a:endParaRPr lang="en-US"/>
          </a:p>
        </p:txBody>
      </p:sp>
    </p:spTree>
    <p:extLst>
      <p:ext uri="{BB962C8B-B14F-4D97-AF65-F5344CB8AC3E}">
        <p14:creationId xmlns:p14="http://schemas.microsoft.com/office/powerpoint/2010/main" val="2083825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Karen:</a:t>
            </a:r>
          </a:p>
          <a:p>
            <a:r>
              <a:rPr lang="en-US"/>
              <a:t>As we dug deeper through chart audits, data reviews, and conversations with our clinical teams, we started to see consistent patterns across our clinics.</a:t>
            </a:r>
          </a:p>
          <a:p>
            <a:endParaRPr lang="en-US"/>
          </a:p>
          <a:p>
            <a:r>
              <a:rPr lang="en-US"/>
              <a:t>One of the most common gaps was around adult and child weight screenings. In many cases, the screening itself was completed, but required elements, such as nutrition counseling or the appropriate diagnosis for overweight or obesity—were missing, preventing the measure from being met.</a:t>
            </a:r>
          </a:p>
          <a:p>
            <a:endParaRPr lang="en-US"/>
          </a:p>
          <a:p>
            <a:r>
              <a:rPr lang="en-US"/>
              <a:t>We also found confusion around tobacco screening and cessation counseling. Staff were often completing the tobacco screening, but the required cessation counseling wasn't documented. In other cases, the screening was entered as free text instead of using the structured field that maps to our reporting.</a:t>
            </a:r>
          </a:p>
          <a:p>
            <a:endParaRPr lang="en-US"/>
          </a:p>
          <a:p>
            <a:r>
              <a:rPr lang="en-US"/>
              <a:t>Another recurring gap was with blood pressure rechecks. When an initial blood pressure was elevated, the repeat reading was often not documented, even when it had been completed.</a:t>
            </a:r>
          </a:p>
          <a:p>
            <a:endParaRPr lang="en-US"/>
          </a:p>
          <a:p>
            <a:r>
              <a:rPr lang="en-US"/>
              <a:t>Finally, we identified missed documentation for preventive screenings. Providers often believed that ordering a mammogram, colonoscopy, or cervical cancer screening was enough to satisfy the measure. We also found that some completed screenings were not being captured because inconsistent naming conventions were used in the electronic health record.</a:t>
            </a:r>
          </a:p>
          <a:p>
            <a:endParaRPr lang="en-US"/>
          </a:p>
          <a:p>
            <a:r>
              <a:rPr lang="en-US" b="1"/>
              <a:t>All of this pointed to the same conclusion:</a:t>
            </a:r>
            <a:r>
              <a:rPr lang="en-US"/>
              <a:t> the biggest barriers weren't a lack of effort or commitment, they were gaps in knowledge, education, and consistent application of the UDS requirements</a:t>
            </a:r>
          </a:p>
          <a:p>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3</a:t>
            </a:fld>
            <a:endParaRPr lang="en-US"/>
          </a:p>
        </p:txBody>
      </p:sp>
    </p:spTree>
    <p:extLst>
      <p:ext uri="{BB962C8B-B14F-4D97-AF65-F5344CB8AC3E}">
        <p14:creationId xmlns:p14="http://schemas.microsoft.com/office/powerpoint/2010/main" val="3795150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Karen: </a:t>
            </a:r>
            <a:r>
              <a:rPr lang="en-US"/>
              <a:t>Like many organizations, our first approach was to use traditional education methods to improve quality performance.</a:t>
            </a:r>
          </a:p>
          <a:p>
            <a:endParaRPr lang="en-US"/>
          </a:p>
          <a:p>
            <a:r>
              <a:rPr lang="en-US"/>
              <a:t>We met one-on-one with clinical teams to review commonly missed care gaps, discussed completed chart prep forms, and regularly sent quality education through email.</a:t>
            </a:r>
          </a:p>
          <a:p>
            <a:endParaRPr lang="en-US"/>
          </a:p>
          <a:p>
            <a:r>
              <a:rPr lang="en-US"/>
              <a:t>While these efforts were well intentioned, we found they weren't producing the results we expected. Staff were experiencing information overload. They were expected to understand the quality measures, know exactly how to meet them, document them correctly, and remember when each measure applied based on the appointment type. That's a lot to keep track of while also providing patient care.</a:t>
            </a:r>
          </a:p>
          <a:p>
            <a:endParaRPr lang="en-US"/>
          </a:p>
          <a:p>
            <a:r>
              <a:rPr lang="en-US"/>
              <a:t>As a result, many staff members still didn't have a clear understanding of what was needed to consistently meet the measures.</a:t>
            </a:r>
          </a:p>
          <a:p>
            <a:endParaRPr lang="en-US" i="0"/>
          </a:p>
          <a:p>
            <a:r>
              <a:rPr lang="en-US" i="0"/>
              <a:t>Transition: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That's when we realized we needed a different approach</a:t>
            </a:r>
            <a:endParaRPr lang="en-US"/>
          </a:p>
          <a:p>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4</a:t>
            </a:fld>
            <a:endParaRPr lang="en-US"/>
          </a:p>
        </p:txBody>
      </p:sp>
    </p:spTree>
    <p:extLst>
      <p:ext uri="{BB962C8B-B14F-4D97-AF65-F5344CB8AC3E}">
        <p14:creationId xmlns:p14="http://schemas.microsoft.com/office/powerpoint/2010/main" val="2066554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Alexa:</a:t>
            </a:r>
            <a:r>
              <a:rPr lang="en-US" dirty="0"/>
              <a:t> </a:t>
            </a:r>
          </a:p>
          <a:p>
            <a:r>
              <a:rPr lang="en-US" dirty="0"/>
              <a:t>So we asked ourselves a simple question: what can we do differently to help our clinical staff truly understand and succeed with quality measures?</a:t>
            </a:r>
            <a:endParaRPr lang="en-US" dirty="0">
              <a:ea typeface="Calibri"/>
              <a:cs typeface="Calibri"/>
            </a:endParaRPr>
          </a:p>
          <a:p>
            <a:endParaRPr lang="en-US"/>
          </a:p>
          <a:p>
            <a:r>
              <a:rPr lang="en-US" dirty="0"/>
              <a:t>We realized we needed to step back and start from the beginning because we found that our traditional training methods weren’t effective.</a:t>
            </a:r>
            <a:endParaRPr lang="en-US" dirty="0">
              <a:ea typeface="Calibri"/>
              <a:cs typeface="Calibri"/>
            </a:endParaRPr>
          </a:p>
          <a:p>
            <a:endParaRPr lang="en-US"/>
          </a:p>
          <a:p>
            <a:r>
              <a:rPr lang="en-US" dirty="0"/>
              <a:t>We also recognized a bigger issue: quality measures needed to be part of the day-to-day conversations, not just during a training session randomly throughout the year.</a:t>
            </a:r>
            <a:endParaRPr lang="en-US" dirty="0">
              <a:ea typeface="Calibri"/>
              <a:cs typeface="Calibri"/>
            </a:endParaRPr>
          </a:p>
          <a:p>
            <a:r>
              <a:rPr lang="en-US" dirty="0"/>
              <a:t>Just as importantly, we needed to shift the perception of UDS. We</a:t>
            </a:r>
            <a:r>
              <a:rPr lang="en-US" dirty="0">
                <a:ea typeface="Calibri"/>
                <a:cs typeface="Calibri"/>
              </a:rPr>
              <a:t> found that UDS was often seen as the Quality Department goals rather than basic patient care. So, we stopped using the "UDS" language and focused on "Clinical Quality Measures" and "Patient Care" instead.</a:t>
            </a:r>
          </a:p>
          <a:p>
            <a:endParaRPr lang="en-US"/>
          </a:p>
          <a:p>
            <a:r>
              <a:rPr lang="en-US" b="1" dirty="0"/>
              <a:t>That leads to the question you’re probably asking: Well, what new training did we conduct?</a:t>
            </a:r>
            <a:endParaRPr lang="en-US" b="1" dirty="0">
              <a:ea typeface="Calibri"/>
              <a:cs typeface="Calibri"/>
            </a:endParaRPr>
          </a:p>
          <a:p>
            <a:r>
              <a:rPr lang="en-US" dirty="0">
                <a:ea typeface="Calibri" panose="020F0502020204030204"/>
                <a:cs typeface="Calibri" panose="020F0502020204030204"/>
              </a:rPr>
              <a:t>Well, like I said before.. We did take a step back. Why was our trainings not effective? It's easy.... Everyone learns differently, right? So, we made the next training sessions based of the four learn styles- visual, auditory, reading/writing, and kinesthetic. </a:t>
            </a:r>
          </a:p>
          <a:p>
            <a:r>
              <a:rPr lang="en-US" dirty="0"/>
              <a:t>We led two one-hour sessions then continued on that momentum throughout the year.</a:t>
            </a:r>
            <a:endParaRPr lang="en-US" dirty="0">
              <a:ea typeface="Calibri"/>
              <a:cs typeface="Calibri"/>
            </a:endParaRPr>
          </a:p>
          <a:p>
            <a:endParaRPr lang="en-US"/>
          </a:p>
          <a:p>
            <a:r>
              <a:rPr lang="en-US" dirty="0"/>
              <a:t>In the next slides, we’ll walk you through each of those approaches.</a:t>
            </a:r>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5</a:t>
            </a:fld>
            <a:endParaRPr lang="en-US"/>
          </a:p>
        </p:txBody>
      </p:sp>
    </p:spTree>
    <p:extLst>
      <p:ext uri="{BB962C8B-B14F-4D97-AF65-F5344CB8AC3E}">
        <p14:creationId xmlns:p14="http://schemas.microsoft.com/office/powerpoint/2010/main" val="1001128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Alexa</a:t>
            </a:r>
            <a:r>
              <a:rPr lang="en-US" b="1" i="0"/>
              <a:t>: </a:t>
            </a:r>
            <a:endParaRPr lang="en-US"/>
          </a:p>
          <a:p>
            <a:r>
              <a:rPr lang="en-US">
                <a:ea typeface="Calibri"/>
                <a:cs typeface="Calibri"/>
              </a:rPr>
              <a:t>First, we are going to listen to a sample clip from our audio portion of our trainings. </a:t>
            </a:r>
          </a:p>
          <a:p>
            <a:endParaRPr lang="en-US">
              <a:ea typeface="Calibri"/>
              <a:cs typeface="Calibri"/>
            </a:endParaRPr>
          </a:p>
          <a:p>
            <a:r>
              <a:rPr lang="en-US">
                <a:ea typeface="Calibri"/>
                <a:cs typeface="Calibri"/>
              </a:rPr>
              <a:t>We had a few 3-4 minute clips throughout our 'new style' training PowerPoints that we created and played, while also having a visual on the screen to help engagement. </a:t>
            </a:r>
            <a:endParaRPr lang="en-US"/>
          </a:p>
          <a:p>
            <a:endParaRPr lang="en-US">
              <a:ea typeface="Calibri"/>
              <a:cs typeface="Calibri"/>
            </a:endParaRPr>
          </a:p>
          <a:p>
            <a:r>
              <a:rPr lang="en-US">
                <a:ea typeface="Calibri"/>
                <a:cs typeface="Calibri"/>
              </a:rPr>
              <a:t>This is an AI created podcast based off the information from a UDS sheet that we will show you in a few more slides.</a:t>
            </a:r>
          </a:p>
          <a:p>
            <a:endParaRPr lang="en-US">
              <a:ea typeface="Calibri"/>
              <a:cs typeface="Calibri"/>
            </a:endParaRPr>
          </a:p>
          <a:p>
            <a:r>
              <a:rPr lang="en-US">
                <a:ea typeface="Calibri"/>
                <a:cs typeface="Calibri"/>
              </a:rPr>
              <a:t>------</a:t>
            </a:r>
          </a:p>
          <a:p>
            <a:r>
              <a:rPr lang="en-US">
                <a:ea typeface="Calibri"/>
                <a:cs typeface="Calibri"/>
              </a:rPr>
              <a:t>Pathway: Google notebook -&gt; Create new -&gt; add sources (upload your own PDF, Video, or attach a website link) -&gt; Find "Studio" then change to "deep dive" and finally generate.</a:t>
            </a:r>
          </a:p>
        </p:txBody>
      </p:sp>
      <p:sp>
        <p:nvSpPr>
          <p:cNvPr id="4" name="Slide Number Placeholder 3"/>
          <p:cNvSpPr>
            <a:spLocks noGrp="1"/>
          </p:cNvSpPr>
          <p:nvPr>
            <p:ph type="sldNum" sz="quarter" idx="5"/>
          </p:nvPr>
        </p:nvSpPr>
        <p:spPr/>
        <p:txBody>
          <a:bodyPr/>
          <a:lstStyle/>
          <a:p>
            <a:fld id="{CE5E9CC1-C706-0F49-92D6-E571CC5EEA8F}" type="slidenum">
              <a:rPr lang="en-US" smtClean="0"/>
              <a:t>6</a:t>
            </a:fld>
            <a:endParaRPr lang="en-US"/>
          </a:p>
        </p:txBody>
      </p:sp>
    </p:spTree>
    <p:extLst>
      <p:ext uri="{BB962C8B-B14F-4D97-AF65-F5344CB8AC3E}">
        <p14:creationId xmlns:p14="http://schemas.microsoft.com/office/powerpoint/2010/main" val="2582312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Alexa</a:t>
            </a:r>
            <a:r>
              <a:rPr lang="en-US" b="1" i="0"/>
              <a:t>: </a:t>
            </a:r>
            <a:endParaRPr lang="en-US"/>
          </a:p>
          <a:p>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7</a:t>
            </a:fld>
            <a:endParaRPr lang="en-US"/>
          </a:p>
        </p:txBody>
      </p:sp>
    </p:spTree>
    <p:extLst>
      <p:ext uri="{BB962C8B-B14F-4D97-AF65-F5344CB8AC3E}">
        <p14:creationId xmlns:p14="http://schemas.microsoft.com/office/powerpoint/2010/main" val="2438482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Alexa</a:t>
            </a:r>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8</a:t>
            </a:fld>
            <a:endParaRPr lang="en-US"/>
          </a:p>
        </p:txBody>
      </p:sp>
    </p:spTree>
    <p:extLst>
      <p:ext uri="{BB962C8B-B14F-4D97-AF65-F5344CB8AC3E}">
        <p14:creationId xmlns:p14="http://schemas.microsoft.com/office/powerpoint/2010/main" val="2302643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a:t>Alexa:</a:t>
            </a:r>
          </a:p>
          <a:p>
            <a:pPr>
              <a:defRPr/>
            </a:pPr>
            <a:r>
              <a:rPr lang="en-US"/>
              <a:t>Moving from one-time training to ongoing engagement meant we had to rethink how we were keeping things top of mind.</a:t>
            </a:r>
            <a:endParaRPr lang="en-US" b="1">
              <a:ea typeface="Calibri" panose="020F0502020204030204"/>
              <a:cs typeface="Calibri" panose="020F0502020204030204"/>
            </a:endParaRPr>
          </a:p>
          <a:p>
            <a:pPr>
              <a:defRPr/>
            </a:pPr>
            <a:endParaRPr lang="en-US"/>
          </a:p>
          <a:p>
            <a:pPr>
              <a:defRPr/>
            </a:pPr>
            <a:r>
              <a:rPr lang="en-US">
                <a:highlight>
                  <a:srgbClr val="F5F5F5"/>
                </a:highlight>
              </a:rPr>
              <a:t>The feedback from our two one-hour training sessions was overwhelmingly positive.</a:t>
            </a:r>
            <a:endParaRPr lang="en-US" b="1"/>
          </a:p>
          <a:p>
            <a:pPr>
              <a:defRPr/>
            </a:pPr>
            <a:r>
              <a:rPr lang="en-US">
                <a:highlight>
                  <a:srgbClr val="F5F5F5"/>
                </a:highlight>
              </a:rPr>
              <a:t>Staff were engaged, involved, and even had fun, which showed us we were moving in the right direction.</a:t>
            </a:r>
            <a:endParaRPr lang="en-US" b="1">
              <a:ea typeface="Calibri"/>
              <a:cs typeface="Calibri"/>
            </a:endParaRPr>
          </a:p>
          <a:p>
            <a:endParaRPr lang="en-US" b="1" i="0"/>
          </a:p>
          <a:p>
            <a:pPr>
              <a:defRPr/>
            </a:pPr>
            <a:r>
              <a:rPr lang="en-US"/>
              <a:t>So, after our training day, we built on that momentum by launching monthly challenges, distributing UDS cheat sheets, sharing provider scorecards, and providing real-time feedback on performance through chart audit.</a:t>
            </a:r>
            <a:endParaRPr lang="en-US">
              <a:ea typeface="Calibri"/>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13</a:t>
            </a:fld>
            <a:endParaRPr lang="en-US"/>
          </a:p>
        </p:txBody>
      </p:sp>
    </p:spTree>
    <p:extLst>
      <p:ext uri="{BB962C8B-B14F-4D97-AF65-F5344CB8AC3E}">
        <p14:creationId xmlns:p14="http://schemas.microsoft.com/office/powerpoint/2010/main" val="2804379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a:t>Alexa: </a:t>
            </a:r>
          </a:p>
          <a:p>
            <a:r>
              <a:rPr lang="en-US">
                <a:ea typeface="Calibri"/>
                <a:cs typeface="Calibri"/>
              </a:rPr>
              <a:t>We had monthly challenges that each team competed in. (Our teams consists of one provider, one LPN, and one MA, but you could break the teams however is easiest). </a:t>
            </a:r>
          </a:p>
          <a:p>
            <a:endParaRPr lang="en-US">
              <a:ea typeface="Calibri"/>
              <a:cs typeface="Calibri"/>
            </a:endParaRPr>
          </a:p>
          <a:p>
            <a:r>
              <a:rPr lang="en-US">
                <a:ea typeface="Calibri"/>
                <a:cs typeface="Calibri"/>
              </a:rPr>
              <a:t>At the beginning of each month, our Quality Department would send an email to the clinical team on what Measure we were focused on improving for the month.</a:t>
            </a:r>
          </a:p>
          <a:p>
            <a:r>
              <a:rPr lang="en-US">
                <a:ea typeface="Calibri"/>
                <a:cs typeface="Calibri"/>
              </a:rPr>
              <a:t>In the staff breakroom, we would give weekly updates through bar graphs on where each team stood.</a:t>
            </a:r>
          </a:p>
          <a:p>
            <a:endParaRPr lang="en-US">
              <a:ea typeface="Calibri"/>
              <a:cs typeface="Calibri"/>
            </a:endParaRPr>
          </a:p>
          <a:p>
            <a:r>
              <a:rPr lang="en-US">
                <a:ea typeface="Calibri"/>
                <a:cs typeface="Calibri"/>
              </a:rPr>
              <a:t>At the end of the month, we would send an email identifying the winning team and would post their staff photos on the bulletin boards.</a:t>
            </a:r>
          </a:p>
          <a:p>
            <a:endParaRPr lang="en-US">
              <a:ea typeface="Calibri"/>
              <a:cs typeface="Calibri"/>
            </a:endParaRPr>
          </a:p>
          <a:p>
            <a:r>
              <a:rPr lang="en-US">
                <a:ea typeface="Calibri"/>
                <a:cs typeface="Calibri"/>
              </a:rPr>
              <a:t>To save cost, the trophy was a stuffed animal with a "Top Dog" collar and trophy ribbons (from the Dollar Tree) that would be passed around each month. </a:t>
            </a:r>
            <a:endParaRPr lang="en-US"/>
          </a:p>
          <a:p>
            <a:endParaRPr lang="en-US">
              <a:ea typeface="Calibri"/>
              <a:cs typeface="Calibri"/>
            </a:endParaRPr>
          </a:p>
          <a:p>
            <a:endParaRPr lang="en-US">
              <a:ea typeface="Calibri"/>
              <a:cs typeface="Calibri"/>
            </a:endParaRPr>
          </a:p>
          <a:p>
            <a:endParaRPr lang="en-US">
              <a:ea typeface="Calibri"/>
              <a:cs typeface="Calibri"/>
            </a:endParaRPr>
          </a:p>
          <a:p>
            <a:r>
              <a:rPr lang="en-US">
                <a:ea typeface="Calibri"/>
                <a:cs typeface="Calibri"/>
              </a:rPr>
              <a:t>--</a:t>
            </a:r>
          </a:p>
          <a:p>
            <a:r>
              <a:rPr lang="en-US">
                <a:ea typeface="Calibri"/>
                <a:cs typeface="Calibri"/>
              </a:rPr>
              <a:t>From</a:t>
            </a:r>
            <a:r>
              <a:rPr lang="en-US"/>
              <a:t> February- August each team competed to be the most improved in a single measure.</a:t>
            </a:r>
            <a:endParaRPr lang="en-US">
              <a:ea typeface="Calibri"/>
              <a:cs typeface="Calibri"/>
            </a:endParaRPr>
          </a:p>
          <a:p>
            <a:r>
              <a:rPr lang="en-US"/>
              <a:t>From September-December, we looked at each provider’s data at an individual level to determine which areas needed improvement.</a:t>
            </a:r>
          </a:p>
          <a:p>
            <a:r>
              <a:rPr lang="en-US"/>
              <a:t>The winner each month had their staff photo added to the break room bulletin board, a Top Dog trophy, and hanging trophies on their pod door as recognition.</a:t>
            </a:r>
          </a:p>
          <a:p>
            <a:endParaRPr lang="en-US"/>
          </a:p>
          <a:p>
            <a:r>
              <a:rPr lang="en-US"/>
              <a:t> </a:t>
            </a:r>
            <a:endParaRPr lang="en-US">
              <a:ea typeface="Calibri"/>
              <a:cs typeface="Calibri"/>
            </a:endParaRPr>
          </a:p>
        </p:txBody>
      </p:sp>
      <p:sp>
        <p:nvSpPr>
          <p:cNvPr id="4" name="Slide Number Placeholder 3"/>
          <p:cNvSpPr>
            <a:spLocks noGrp="1"/>
          </p:cNvSpPr>
          <p:nvPr>
            <p:ph type="sldNum" sz="quarter" idx="5"/>
          </p:nvPr>
        </p:nvSpPr>
        <p:spPr/>
        <p:txBody>
          <a:bodyPr/>
          <a:lstStyle/>
          <a:p>
            <a:fld id="{CE5E9CC1-C706-0F49-92D6-E571CC5EEA8F}" type="slidenum">
              <a:rPr lang="en-US" smtClean="0"/>
              <a:t>14</a:t>
            </a:fld>
            <a:endParaRPr lang="en-US"/>
          </a:p>
        </p:txBody>
      </p:sp>
    </p:spTree>
    <p:extLst>
      <p:ext uri="{BB962C8B-B14F-4D97-AF65-F5344CB8AC3E}">
        <p14:creationId xmlns:p14="http://schemas.microsoft.com/office/powerpoint/2010/main" val="3696392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a:t>Alexa: </a:t>
            </a:r>
          </a:p>
          <a:p>
            <a:r>
              <a:rPr lang="en-US"/>
              <a:t>Here are two examples of our UDS Cheat Sheets. </a:t>
            </a:r>
          </a:p>
          <a:p>
            <a:r>
              <a:rPr lang="en-US"/>
              <a:t>We created 1 per UDS Clinical Measure, but for the purposes of this training session, we will just be showing Child Weight Screening and Tobacco Cessation Counseling.</a:t>
            </a:r>
          </a:p>
          <a:p>
            <a:endParaRPr lang="en-US"/>
          </a:p>
          <a:p>
            <a:r>
              <a:rPr lang="en-US"/>
              <a:t>Starting with the child weight screening and follow-ups, on the left-hand side we detailed briefly what the measure, listed the template name clearly, and included the exceptions and exclusions.</a:t>
            </a:r>
          </a:p>
          <a:p>
            <a:endParaRPr lang="en-US"/>
          </a:p>
          <a:p>
            <a:r>
              <a:rPr lang="en-US"/>
              <a:t>Looking over at the tobacco cheat sheet, again we started with a brief description of what the measure is.</a:t>
            </a:r>
          </a:p>
          <a:p>
            <a:endParaRPr lang="en-US"/>
          </a:p>
          <a:p>
            <a:r>
              <a:rPr lang="en-US"/>
              <a:t>We also ensured that the age was clearly listed because that was a change from the previous year, going from 18 years old to 12 years old. We stated that the tobacco use must be used in the smart form and not free texted. Then, on the right-had side we listed the types of counseling that were applicable for meeting the measure.</a:t>
            </a:r>
          </a:p>
          <a:p>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15</a:t>
            </a:fld>
            <a:endParaRPr lang="en-US"/>
          </a:p>
        </p:txBody>
      </p:sp>
    </p:spTree>
    <p:extLst>
      <p:ext uri="{BB962C8B-B14F-4D97-AF65-F5344CB8AC3E}">
        <p14:creationId xmlns:p14="http://schemas.microsoft.com/office/powerpoint/2010/main" val="563344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a:t>Alexa</a:t>
            </a:r>
            <a:r>
              <a:rPr lang="en-US" i="0"/>
              <a:t>: </a:t>
            </a:r>
          </a:p>
          <a:p>
            <a:r>
              <a:rPr lang="en-US"/>
              <a:t>Throughout the quality challenge initiatives, we found that sharing and reviewing Scorecards with providers and teams were highly effective in increasing engagement and understanding.</a:t>
            </a:r>
          </a:p>
          <a:p>
            <a:r>
              <a:rPr lang="en-US"/>
              <a:t>Each month, providers receive individualized scorecards that display both RAHC's overall monthly performance and their own provider-level data. This allows providers to compare their performance with organizational results and established quality targets while tracking their progress throughout the year. It also allows providers to learn from each other.</a:t>
            </a:r>
          </a:p>
          <a:p>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16</a:t>
            </a:fld>
            <a:endParaRPr lang="en-US"/>
          </a:p>
        </p:txBody>
      </p:sp>
    </p:spTree>
    <p:extLst>
      <p:ext uri="{BB962C8B-B14F-4D97-AF65-F5344CB8AC3E}">
        <p14:creationId xmlns:p14="http://schemas.microsoft.com/office/powerpoint/2010/main" val="1258739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Karen</a:t>
            </a:r>
            <a:r>
              <a:rPr lang="en-US" b="1" i="0"/>
              <a:t>: </a:t>
            </a:r>
          </a:p>
          <a:p>
            <a:r>
              <a:rPr lang="en-US" i="0"/>
              <a:t>The results validated the approach.</a:t>
            </a:r>
          </a:p>
          <a:p>
            <a:r>
              <a:rPr lang="en-US" i="0"/>
              <a:t>We saw improvements across multiple quality measures. Child weight assessment increased by nearly 11 percent. Adult BMI screening improved by over 8 percent. We also saw meaningful gains in colorectal cancer screening, HIV screening, hypertension management, depression screening, tobacco screening, and breast cancer screening.</a:t>
            </a:r>
          </a:p>
          <a:p>
            <a:r>
              <a:rPr lang="en-US" i="0"/>
              <a:t>While no single intervention was responsible, we believe ongoing education, engagement, and reinforcement played a significant role in these improvements.</a:t>
            </a:r>
          </a:p>
          <a:p>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17</a:t>
            </a:fld>
            <a:endParaRPr lang="en-US"/>
          </a:p>
        </p:txBody>
      </p:sp>
    </p:spTree>
    <p:extLst>
      <p:ext uri="{BB962C8B-B14F-4D97-AF65-F5344CB8AC3E}">
        <p14:creationId xmlns:p14="http://schemas.microsoft.com/office/powerpoint/2010/main" val="22552082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Karen: </a:t>
            </a:r>
            <a:r>
              <a:rPr lang="en-US"/>
              <a:t>Looking</a:t>
            </a:r>
            <a:r>
              <a:rPr lang="en-US" i="0"/>
              <a:t> back, there were several factors that drove </a:t>
            </a:r>
            <a:r>
              <a:rPr lang="en-US"/>
              <a:t>our success</a:t>
            </a:r>
            <a:r>
              <a:rPr lang="en-US" i="0"/>
              <a:t>.</a:t>
            </a:r>
            <a:endParaRPr lang="en-US"/>
          </a:p>
          <a:p>
            <a:r>
              <a:rPr lang="en-US"/>
              <a:t>First, we</a:t>
            </a:r>
            <a:r>
              <a:rPr lang="en-US" i="0"/>
              <a:t> simplified </a:t>
            </a:r>
            <a:r>
              <a:rPr lang="en-US"/>
              <a:t>the education</a:t>
            </a:r>
            <a:r>
              <a:rPr lang="en-US" i="0"/>
              <a:t>. </a:t>
            </a:r>
            <a:endParaRPr lang="en-US"/>
          </a:p>
          <a:p>
            <a:r>
              <a:rPr lang="en-US" i="0"/>
              <a:t>We reinforced learning consistently. </a:t>
            </a:r>
            <a:br>
              <a:rPr lang="en-US">
                <a:cs typeface="+mn-lt"/>
              </a:rPr>
            </a:br>
            <a:r>
              <a:rPr lang="en-US" i="0"/>
              <a:t>We added accountability while keeping it fun. </a:t>
            </a:r>
            <a:endParaRPr lang="en-US"/>
          </a:p>
          <a:p>
            <a:r>
              <a:rPr lang="en-US" i="0"/>
              <a:t>We helped staff understand how their actions directly impact patient care. </a:t>
            </a:r>
            <a:endParaRPr lang="en-US"/>
          </a:p>
          <a:p>
            <a:r>
              <a:rPr lang="en-US" i="0"/>
              <a:t>And most importantly, we worked together across departments.</a:t>
            </a:r>
            <a:endParaRPr lang="en-US"/>
          </a:p>
          <a:p>
            <a:r>
              <a:rPr lang="en-US"/>
              <a:t>Overall, Quality</a:t>
            </a:r>
            <a:r>
              <a:rPr lang="en-US" i="0"/>
              <a:t> improvement became a team effort rather than the responsibility of one department</a:t>
            </a:r>
          </a:p>
          <a:p>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18</a:t>
            </a:fld>
            <a:endParaRPr lang="en-US"/>
          </a:p>
        </p:txBody>
      </p:sp>
    </p:spTree>
    <p:extLst>
      <p:ext uri="{BB962C8B-B14F-4D97-AF65-F5344CB8AC3E}">
        <p14:creationId xmlns:p14="http://schemas.microsoft.com/office/powerpoint/2010/main" val="2112305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Karen: </a:t>
            </a:r>
            <a:r>
              <a:rPr lang="en-US" i="0"/>
              <a:t>If your organizations are interested in trying something similar, our recommendations are simple.</a:t>
            </a:r>
            <a:endParaRPr lang="en-US"/>
          </a:p>
          <a:p>
            <a:r>
              <a:rPr lang="en-US" i="0"/>
              <a:t>Start by identifying the measures that are most frequently missed. Create short, interactive learning opportunities. </a:t>
            </a:r>
            <a:endParaRPr lang="en-US"/>
          </a:p>
          <a:p>
            <a:r>
              <a:rPr lang="en-US" i="0"/>
              <a:t>Reinforce the information </a:t>
            </a:r>
            <a:r>
              <a:rPr lang="en-US"/>
              <a:t>often rather</a:t>
            </a:r>
            <a:r>
              <a:rPr lang="en-US" i="0"/>
              <a:t> than annually. Make progress visible. And most importantly, involve multiple departments in the process.</a:t>
            </a:r>
            <a:endParaRPr lang="en-US"/>
          </a:p>
          <a:p>
            <a:r>
              <a:rPr lang="en-US" i="0"/>
              <a:t>Quality improvement doesn't have to be complicated. </a:t>
            </a:r>
            <a:endParaRPr lang="en-US"/>
          </a:p>
          <a:p>
            <a:r>
              <a:rPr lang="en-US" i="0"/>
              <a:t>Sometimes small, consistent efforts create the biggest impact.</a:t>
            </a:r>
            <a:endParaRPr lang="en-US"/>
          </a:p>
          <a:p>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19</a:t>
            </a:fld>
            <a:endParaRPr lang="en-US"/>
          </a:p>
        </p:txBody>
      </p:sp>
    </p:spTree>
    <p:extLst>
      <p:ext uri="{BB962C8B-B14F-4D97-AF65-F5344CB8AC3E}">
        <p14:creationId xmlns:p14="http://schemas.microsoft.com/office/powerpoint/2010/main" val="3787101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822964-0534-769F-8E0C-6C3A5465CDE1}"/>
              </a:ext>
            </a:extLst>
          </p:cNvPr>
          <p:cNvPicPr>
            <a:picLocks noChangeAspect="1"/>
          </p:cNvPicPr>
          <p:nvPr userDrawn="1"/>
        </p:nvPicPr>
        <p:blipFill>
          <a:blip r:embed="rId2"/>
          <a:srcRect t="5347" b="5347"/>
          <a:stretch>
            <a:fillRect/>
          </a:stretch>
        </p:blipFill>
        <p:spPr>
          <a:xfrm>
            <a:off x="0" y="-1"/>
            <a:ext cx="12185294" cy="6858001"/>
          </a:xfrm>
          <a:prstGeom prst="rect">
            <a:avLst/>
          </a:prstGeom>
        </p:spPr>
      </p:pic>
      <p:pic>
        <p:nvPicPr>
          <p:cNvPr id="5" name="Picture 4">
            <a:extLst>
              <a:ext uri="{FF2B5EF4-FFF2-40B4-BE49-F238E27FC236}">
                <a16:creationId xmlns:a16="http://schemas.microsoft.com/office/drawing/2014/main" id="{83EA2629-FD75-B923-1642-5AA0F4285562}"/>
              </a:ext>
            </a:extLst>
          </p:cNvPr>
          <p:cNvPicPr>
            <a:picLocks noChangeAspect="1"/>
          </p:cNvPicPr>
          <p:nvPr userDrawn="1"/>
        </p:nvPicPr>
        <p:blipFill>
          <a:blip r:embed="rId2"/>
          <a:srcRect l="8804" t="80017" r="64199" b="5347"/>
          <a:stretch>
            <a:fillRect/>
          </a:stretch>
        </p:blipFill>
        <p:spPr>
          <a:xfrm>
            <a:off x="1065320" y="4844953"/>
            <a:ext cx="2574525" cy="1123950"/>
          </a:xfrm>
          <a:prstGeom prst="rect">
            <a:avLst/>
          </a:prstGeom>
        </p:spPr>
      </p:pic>
      <p:sp>
        <p:nvSpPr>
          <p:cNvPr id="6" name="Shape 1">
            <a:extLst>
              <a:ext uri="{FF2B5EF4-FFF2-40B4-BE49-F238E27FC236}">
                <a16:creationId xmlns:a16="http://schemas.microsoft.com/office/drawing/2014/main" id="{4B7EC1BD-7DCD-323E-444D-C680E0CB1C1E}"/>
              </a:ext>
            </a:extLst>
          </p:cNvPr>
          <p:cNvSpPr/>
          <p:nvPr userDrawn="1"/>
        </p:nvSpPr>
        <p:spPr>
          <a:xfrm>
            <a:off x="3417904" y="0"/>
            <a:ext cx="8780498" cy="6858000"/>
          </a:xfrm>
          <a:prstGeom prst="rect">
            <a:avLst/>
          </a:prstGeom>
          <a:solidFill>
            <a:srgbClr val="182469">
              <a:alpha val="54902"/>
            </a:srgbClr>
          </a:solidFill>
          <a:ln/>
        </p:spPr>
        <p:txBody>
          <a:bodyPr/>
          <a:lstStyle/>
          <a:p>
            <a:endParaRPr lang="en-US"/>
          </a:p>
        </p:txBody>
      </p:sp>
      <p:sp>
        <p:nvSpPr>
          <p:cNvPr id="7" name="Shape 1">
            <a:extLst>
              <a:ext uri="{FF2B5EF4-FFF2-40B4-BE49-F238E27FC236}">
                <a16:creationId xmlns:a16="http://schemas.microsoft.com/office/drawing/2014/main" id="{DD1F5A97-F2EC-FA4C-77FF-3ECF20C538A2}"/>
              </a:ext>
            </a:extLst>
          </p:cNvPr>
          <p:cNvSpPr/>
          <p:nvPr userDrawn="1"/>
        </p:nvSpPr>
        <p:spPr>
          <a:xfrm>
            <a:off x="3424610" y="0"/>
            <a:ext cx="8780497" cy="6858001"/>
          </a:xfrm>
          <a:prstGeom prst="rect">
            <a:avLst/>
          </a:prstGeom>
          <a:solidFill>
            <a:srgbClr val="182469">
              <a:alpha val="54902"/>
            </a:srgbClr>
          </a:solidFill>
          <a:ln/>
        </p:spPr>
        <p:txBody>
          <a:bodyPr/>
          <a:lstStyle/>
          <a:p>
            <a:endParaRPr lang="en-US"/>
          </a:p>
        </p:txBody>
      </p:sp>
      <p:sp>
        <p:nvSpPr>
          <p:cNvPr id="8" name="Text 6">
            <a:extLst>
              <a:ext uri="{FF2B5EF4-FFF2-40B4-BE49-F238E27FC236}">
                <a16:creationId xmlns:a16="http://schemas.microsoft.com/office/drawing/2014/main" id="{515165D8-1687-9189-065F-6A015ED91508}"/>
              </a:ext>
            </a:extLst>
          </p:cNvPr>
          <p:cNvSpPr/>
          <p:nvPr userDrawn="1"/>
        </p:nvSpPr>
        <p:spPr>
          <a:xfrm>
            <a:off x="6953416" y="6163056"/>
            <a:ext cx="4501578" cy="457200"/>
          </a:xfrm>
          <a:prstGeom prst="rect">
            <a:avLst/>
          </a:prstGeom>
          <a:noFill/>
          <a:ln/>
        </p:spPr>
        <p:txBody>
          <a:bodyPr wrap="square" lIns="0" tIns="0" rIns="0" bIns="0" rtlCol="0" anchor="ctr"/>
          <a:lstStyle/>
          <a:p>
            <a:pPr marL="0" indent="0" algn="l">
              <a:buNone/>
            </a:pPr>
            <a:r>
              <a:rPr lang="en-US" sz="1600" b="1">
                <a:solidFill>
                  <a:srgbClr val="FFFFFF"/>
                </a:solidFill>
                <a:latin typeface="Calibri" pitchFamily="34" charset="0"/>
                <a:ea typeface="Calibri" pitchFamily="34" charset="-122"/>
                <a:cs typeface="Calibri" pitchFamily="34" charset="-120"/>
              </a:rPr>
              <a:t>September 16–18, 2026</a:t>
            </a:r>
            <a:r>
              <a:rPr lang="en-US" sz="1600">
                <a:solidFill>
                  <a:srgbClr val="C9A24B"/>
                </a:solidFill>
                <a:latin typeface="Calibri" pitchFamily="34" charset="0"/>
                <a:ea typeface="Calibri" pitchFamily="34" charset="-122"/>
                <a:cs typeface="Calibri" pitchFamily="34" charset="-120"/>
              </a:rPr>
              <a:t>     </a:t>
            </a:r>
            <a:r>
              <a:rPr lang="en-US" sz="1600">
                <a:solidFill>
                  <a:schemeClr val="bg1"/>
                </a:solidFill>
                <a:latin typeface="Calibri" pitchFamily="34" charset="0"/>
                <a:ea typeface="Calibri" pitchFamily="34" charset="-122"/>
                <a:cs typeface="Calibri" pitchFamily="34" charset="-120"/>
              </a:rPr>
              <a:t> |      </a:t>
            </a:r>
            <a:r>
              <a:rPr lang="en-US" sz="1600">
                <a:solidFill>
                  <a:srgbClr val="E9E4D8"/>
                </a:solidFill>
                <a:latin typeface="Calibri" pitchFamily="34" charset="0"/>
                <a:ea typeface="Calibri" pitchFamily="34" charset="-122"/>
                <a:cs typeface="Calibri" pitchFamily="34" charset="-120"/>
              </a:rPr>
              <a:t>Williamsburg, Virginia</a:t>
            </a:r>
            <a:endParaRPr lang="en-US" sz="1600"/>
          </a:p>
        </p:txBody>
      </p:sp>
      <p:pic>
        <p:nvPicPr>
          <p:cNvPr id="9" name="Picture 8">
            <a:extLst>
              <a:ext uri="{FF2B5EF4-FFF2-40B4-BE49-F238E27FC236}">
                <a16:creationId xmlns:a16="http://schemas.microsoft.com/office/drawing/2014/main" id="{0C5536F3-9985-50B1-6725-45B46C39FB86}"/>
              </a:ext>
            </a:extLst>
          </p:cNvPr>
          <p:cNvPicPr>
            <a:picLocks noChangeAspect="1"/>
          </p:cNvPicPr>
          <p:nvPr userDrawn="1"/>
        </p:nvPicPr>
        <p:blipFill>
          <a:blip r:embed="rId3"/>
          <a:stretch>
            <a:fillRect/>
          </a:stretch>
        </p:blipFill>
        <p:spPr>
          <a:xfrm>
            <a:off x="9411880" y="120957"/>
            <a:ext cx="2620370" cy="1208011"/>
          </a:xfrm>
          <a:prstGeom prst="rect">
            <a:avLst/>
          </a:prstGeom>
        </p:spPr>
      </p:pic>
      <p:sp>
        <p:nvSpPr>
          <p:cNvPr id="10" name="Shape 0">
            <a:extLst>
              <a:ext uri="{FF2B5EF4-FFF2-40B4-BE49-F238E27FC236}">
                <a16:creationId xmlns:a16="http://schemas.microsoft.com/office/drawing/2014/main" id="{589505AF-79A6-627F-70CC-CD7E70C3DFAF}"/>
              </a:ext>
            </a:extLst>
          </p:cNvPr>
          <p:cNvSpPr/>
          <p:nvPr userDrawn="1"/>
        </p:nvSpPr>
        <p:spPr>
          <a:xfrm rot="5400000" flipV="1">
            <a:off x="-16366" y="3359297"/>
            <a:ext cx="6857999" cy="139405"/>
          </a:xfrm>
          <a:prstGeom prst="rect">
            <a:avLst/>
          </a:prstGeom>
          <a:solidFill>
            <a:srgbClr val="A6CE39"/>
          </a:solidFill>
          <a:ln/>
          <a:effectLst>
            <a:outerShdw blurRad="50800" dist="38100" dir="2700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546343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2BF3B59-20EB-BA58-EB48-49DBFC29A847}"/>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2" name="Title 1">
            <a:extLst>
              <a:ext uri="{FF2B5EF4-FFF2-40B4-BE49-F238E27FC236}">
                <a16:creationId xmlns:a16="http://schemas.microsoft.com/office/drawing/2014/main" id="{A7C248B4-B270-26FF-4F05-9B031FC2B5C4}"/>
              </a:ext>
            </a:extLst>
          </p:cNvPr>
          <p:cNvSpPr>
            <a:spLocks noGrp="1"/>
          </p:cNvSpPr>
          <p:nvPr>
            <p:ph type="title"/>
          </p:nvPr>
        </p:nvSpPr>
        <p:spPr>
          <a:xfrm>
            <a:off x="754144" y="365125"/>
            <a:ext cx="10599656" cy="1325563"/>
          </a:xfrm>
          <a:prstGeom prst="rect">
            <a:avLst/>
          </a:prstGeom>
        </p:spPr>
        <p:txBody>
          <a:bodyPr/>
          <a:lstStyle>
            <a:lvl1pPr>
              <a:defRPr>
                <a:latin typeface="+mn-lt"/>
              </a:defRPr>
            </a:lvl1pPr>
          </a:lstStyle>
          <a:p>
            <a:r>
              <a:rPr lang="en-US"/>
              <a:t>Click to edit Master title style</a:t>
            </a:r>
          </a:p>
        </p:txBody>
      </p:sp>
      <p:sp>
        <p:nvSpPr>
          <p:cNvPr id="3" name="Shape 0">
            <a:extLst>
              <a:ext uri="{FF2B5EF4-FFF2-40B4-BE49-F238E27FC236}">
                <a16:creationId xmlns:a16="http://schemas.microsoft.com/office/drawing/2014/main" id="{7DA1D5B6-ADE8-B248-BDFF-33E167F889FE}"/>
              </a:ext>
            </a:extLst>
          </p:cNvPr>
          <p:cNvSpPr/>
          <p:nvPr userDrawn="1"/>
        </p:nvSpPr>
        <p:spPr>
          <a:xfrm>
            <a:off x="0" y="0"/>
            <a:ext cx="12191695" cy="164592"/>
          </a:xfrm>
          <a:prstGeom prst="rect">
            <a:avLst/>
          </a:prstGeom>
          <a:solidFill>
            <a:srgbClr val="A6CE39"/>
          </a:solidFill>
          <a:ln/>
        </p:spPr>
        <p:txBody>
          <a:bodyPr/>
          <a:lstStyle/>
          <a:p>
            <a:endParaRPr lang="en-US"/>
          </a:p>
        </p:txBody>
      </p:sp>
      <p:sp>
        <p:nvSpPr>
          <p:cNvPr id="4" name="Shape 22">
            <a:extLst>
              <a:ext uri="{FF2B5EF4-FFF2-40B4-BE49-F238E27FC236}">
                <a16:creationId xmlns:a16="http://schemas.microsoft.com/office/drawing/2014/main" id="{26BEA4CA-4229-6A01-6390-4F4BC3A67F7B}"/>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5" name="Text 26">
            <a:extLst>
              <a:ext uri="{FF2B5EF4-FFF2-40B4-BE49-F238E27FC236}">
                <a16:creationId xmlns:a16="http://schemas.microsoft.com/office/drawing/2014/main" id="{CB9AAB27-D1A8-DBFC-BE39-D573B0FD4E0E}"/>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a:solidFill>
                  <a:srgbClr val="FFFFFF"/>
                </a:solidFill>
                <a:latin typeface="+mn-lt"/>
                <a:ea typeface="Georgia" pitchFamily="34" charset="-122"/>
                <a:cs typeface="Georgia" pitchFamily="34" charset="-120"/>
              </a:rPr>
              <a:t>2026 VCHA Annual Membership</a:t>
            </a:r>
            <a:r>
              <a:rPr lang="en-US" sz="1600">
                <a:latin typeface="+mn-lt"/>
              </a:rPr>
              <a:t> </a:t>
            </a:r>
            <a:r>
              <a:rPr lang="en-US" sz="1600" b="1">
                <a:solidFill>
                  <a:srgbClr val="FFFFFF"/>
                </a:solidFill>
                <a:latin typeface="+mn-lt"/>
                <a:ea typeface="Georgia" pitchFamily="34" charset="-122"/>
                <a:cs typeface="Georgia" pitchFamily="34" charset="-120"/>
              </a:rPr>
              <a:t>Meeting &amp; Conference</a:t>
            </a:r>
            <a:endParaRPr lang="en-US" sz="1600">
              <a:latin typeface="+mn-lt"/>
            </a:endParaRPr>
          </a:p>
        </p:txBody>
      </p:sp>
      <p:pic>
        <p:nvPicPr>
          <p:cNvPr id="6" name="Picture 5">
            <a:extLst>
              <a:ext uri="{FF2B5EF4-FFF2-40B4-BE49-F238E27FC236}">
                <a16:creationId xmlns:a16="http://schemas.microsoft.com/office/drawing/2014/main" id="{4C91086F-E411-1822-D281-2A33FFF911C7}"/>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7" name="Text 6">
            <a:extLst>
              <a:ext uri="{FF2B5EF4-FFF2-40B4-BE49-F238E27FC236}">
                <a16:creationId xmlns:a16="http://schemas.microsoft.com/office/drawing/2014/main" id="{C91148A3-3B2F-9790-6C77-564EA21C60FD}"/>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a:solidFill>
                  <a:srgbClr val="FFFFFF"/>
                </a:solidFill>
                <a:latin typeface="Calibri" pitchFamily="34" charset="0"/>
                <a:ea typeface="Calibri" pitchFamily="34" charset="-122"/>
                <a:cs typeface="Calibri" pitchFamily="34" charset="-120"/>
              </a:rPr>
              <a:t>September 16–18, 2026</a:t>
            </a:r>
            <a:r>
              <a:rPr lang="en-US" sz="1400">
                <a:solidFill>
                  <a:srgbClr val="C9A24B"/>
                </a:solidFill>
                <a:latin typeface="Calibri" pitchFamily="34" charset="0"/>
                <a:ea typeface="Calibri" pitchFamily="34" charset="-122"/>
                <a:cs typeface="Calibri" pitchFamily="34" charset="-120"/>
              </a:rPr>
              <a:t>     </a:t>
            </a:r>
            <a:r>
              <a:rPr lang="en-US" sz="1400">
                <a:solidFill>
                  <a:schemeClr val="bg1"/>
                </a:solidFill>
                <a:latin typeface="Calibri" pitchFamily="34" charset="0"/>
                <a:ea typeface="Calibri" pitchFamily="34" charset="-122"/>
                <a:cs typeface="Calibri" pitchFamily="34" charset="-120"/>
              </a:rPr>
              <a:t> |      </a:t>
            </a:r>
            <a:r>
              <a:rPr lang="en-US" sz="1400">
                <a:solidFill>
                  <a:srgbClr val="E9E4D8"/>
                </a:solidFill>
                <a:latin typeface="Calibri" pitchFamily="34" charset="0"/>
                <a:ea typeface="Calibri" pitchFamily="34" charset="-122"/>
                <a:cs typeface="Calibri" pitchFamily="34" charset="-120"/>
              </a:rPr>
              <a:t>Williamsburg, Virginia</a:t>
            </a:r>
            <a:endParaRPr lang="en-US" sz="1400"/>
          </a:p>
        </p:txBody>
      </p:sp>
      <p:sp>
        <p:nvSpPr>
          <p:cNvPr id="8" name="Text 4">
            <a:extLst>
              <a:ext uri="{FF2B5EF4-FFF2-40B4-BE49-F238E27FC236}">
                <a16:creationId xmlns:a16="http://schemas.microsoft.com/office/drawing/2014/main" id="{8AE195B2-A116-7F7C-DFC1-5BFBB2CB8BA8}"/>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a:solidFill>
                <a:schemeClr val="bg1"/>
              </a:solidFill>
              <a:latin typeface="+mn-lt"/>
            </a:endParaRPr>
          </a:p>
        </p:txBody>
      </p:sp>
      <p:sp>
        <p:nvSpPr>
          <p:cNvPr id="10" name="Content Placeholder 9">
            <a:extLst>
              <a:ext uri="{FF2B5EF4-FFF2-40B4-BE49-F238E27FC236}">
                <a16:creationId xmlns:a16="http://schemas.microsoft.com/office/drawing/2014/main" id="{7953EF6A-E595-AC11-9289-5E7718D8286E}"/>
              </a:ext>
            </a:extLst>
          </p:cNvPr>
          <p:cNvSpPr>
            <a:spLocks noGrp="1"/>
          </p:cNvSpPr>
          <p:nvPr>
            <p:ph sz="quarter" idx="10"/>
          </p:nvPr>
        </p:nvSpPr>
        <p:spPr>
          <a:xfrm>
            <a:off x="754144" y="1891222"/>
            <a:ext cx="10599656" cy="363303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334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E603-AD60-0746-F2A3-2927DA0AAB90}"/>
              </a:ext>
            </a:extLst>
          </p:cNvPr>
          <p:cNvSpPr>
            <a:spLocks noGrp="1"/>
          </p:cNvSpPr>
          <p:nvPr>
            <p:ph type="title"/>
          </p:nvPr>
        </p:nvSpPr>
        <p:spPr>
          <a:xfrm>
            <a:off x="754144" y="365125"/>
            <a:ext cx="10599656" cy="1325563"/>
          </a:xfrm>
          <a:prstGeom prst="rect">
            <a:avLst/>
          </a:prstGeom>
        </p:spPr>
        <p:txBody>
          <a:bodyPr/>
          <a:lstStyle>
            <a:lvl1pPr>
              <a:defRPr b="1"/>
            </a:lvl1pPr>
          </a:lstStyle>
          <a:p>
            <a:r>
              <a:rPr lang="en-US"/>
              <a:t>Click to edit Master title style</a:t>
            </a:r>
          </a:p>
        </p:txBody>
      </p:sp>
      <p:sp>
        <p:nvSpPr>
          <p:cNvPr id="3" name="Shape 0">
            <a:extLst>
              <a:ext uri="{FF2B5EF4-FFF2-40B4-BE49-F238E27FC236}">
                <a16:creationId xmlns:a16="http://schemas.microsoft.com/office/drawing/2014/main" id="{4FBB7155-76C9-2D36-A82E-16DCEC320371}"/>
              </a:ext>
            </a:extLst>
          </p:cNvPr>
          <p:cNvSpPr/>
          <p:nvPr userDrawn="1"/>
        </p:nvSpPr>
        <p:spPr>
          <a:xfrm>
            <a:off x="0" y="0"/>
            <a:ext cx="12191695" cy="164592"/>
          </a:xfrm>
          <a:prstGeom prst="rect">
            <a:avLst/>
          </a:prstGeom>
          <a:solidFill>
            <a:srgbClr val="A6CE39"/>
          </a:solidFill>
          <a:ln/>
        </p:spPr>
        <p:txBody>
          <a:bodyPr/>
          <a:lstStyle/>
          <a:p>
            <a:endParaRPr lang="en-US"/>
          </a:p>
        </p:txBody>
      </p:sp>
      <p:pic>
        <p:nvPicPr>
          <p:cNvPr id="4" name="Picture 3">
            <a:extLst>
              <a:ext uri="{FF2B5EF4-FFF2-40B4-BE49-F238E27FC236}">
                <a16:creationId xmlns:a16="http://schemas.microsoft.com/office/drawing/2014/main" id="{EF630BB3-4ABD-1F74-5FBD-DC48BCC04A98}"/>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5" name="Shape 22">
            <a:extLst>
              <a:ext uri="{FF2B5EF4-FFF2-40B4-BE49-F238E27FC236}">
                <a16:creationId xmlns:a16="http://schemas.microsoft.com/office/drawing/2014/main" id="{5A3CB82B-2091-E82A-6B93-D032CC908C66}"/>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6" name="Text 26">
            <a:extLst>
              <a:ext uri="{FF2B5EF4-FFF2-40B4-BE49-F238E27FC236}">
                <a16:creationId xmlns:a16="http://schemas.microsoft.com/office/drawing/2014/main" id="{D4C241B0-EAE9-9B1E-9274-4168DAFBB72D}"/>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a:solidFill>
                  <a:srgbClr val="FFFFFF"/>
                </a:solidFill>
                <a:latin typeface="+mn-lt"/>
                <a:ea typeface="Georgia" pitchFamily="34" charset="-122"/>
                <a:cs typeface="Georgia" pitchFamily="34" charset="-120"/>
              </a:rPr>
              <a:t>2026 VCHA Annual Membership</a:t>
            </a:r>
            <a:r>
              <a:rPr lang="en-US" sz="1600">
                <a:latin typeface="+mn-lt"/>
              </a:rPr>
              <a:t> </a:t>
            </a:r>
            <a:r>
              <a:rPr lang="en-US" sz="1600" b="1">
                <a:solidFill>
                  <a:srgbClr val="FFFFFF"/>
                </a:solidFill>
                <a:latin typeface="+mn-lt"/>
                <a:ea typeface="Georgia" pitchFamily="34" charset="-122"/>
                <a:cs typeface="Georgia" pitchFamily="34" charset="-120"/>
              </a:rPr>
              <a:t>Meeting &amp; Conference</a:t>
            </a:r>
            <a:endParaRPr lang="en-US" sz="1600">
              <a:latin typeface="+mn-lt"/>
            </a:endParaRPr>
          </a:p>
        </p:txBody>
      </p:sp>
      <p:pic>
        <p:nvPicPr>
          <p:cNvPr id="7" name="Picture 6">
            <a:extLst>
              <a:ext uri="{FF2B5EF4-FFF2-40B4-BE49-F238E27FC236}">
                <a16:creationId xmlns:a16="http://schemas.microsoft.com/office/drawing/2014/main" id="{1605255D-1285-BFEF-1267-F25AB5E1FE46}"/>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8" name="Text 6">
            <a:extLst>
              <a:ext uri="{FF2B5EF4-FFF2-40B4-BE49-F238E27FC236}">
                <a16:creationId xmlns:a16="http://schemas.microsoft.com/office/drawing/2014/main" id="{E247B7C0-0AC3-6546-B3FC-84B1F00DB3AC}"/>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a:solidFill>
                  <a:srgbClr val="FFFFFF"/>
                </a:solidFill>
                <a:latin typeface="Calibri" pitchFamily="34" charset="0"/>
                <a:ea typeface="Calibri" pitchFamily="34" charset="-122"/>
                <a:cs typeface="Calibri" pitchFamily="34" charset="-120"/>
              </a:rPr>
              <a:t>September 16–18, 2026</a:t>
            </a:r>
            <a:r>
              <a:rPr lang="en-US" sz="1400">
                <a:solidFill>
                  <a:srgbClr val="C9A24B"/>
                </a:solidFill>
                <a:latin typeface="Calibri" pitchFamily="34" charset="0"/>
                <a:ea typeface="Calibri" pitchFamily="34" charset="-122"/>
                <a:cs typeface="Calibri" pitchFamily="34" charset="-120"/>
              </a:rPr>
              <a:t>     </a:t>
            </a:r>
            <a:r>
              <a:rPr lang="en-US" sz="1400">
                <a:solidFill>
                  <a:schemeClr val="bg1"/>
                </a:solidFill>
                <a:latin typeface="Calibri" pitchFamily="34" charset="0"/>
                <a:ea typeface="Calibri" pitchFamily="34" charset="-122"/>
                <a:cs typeface="Calibri" pitchFamily="34" charset="-120"/>
              </a:rPr>
              <a:t> |      </a:t>
            </a:r>
            <a:r>
              <a:rPr lang="en-US" sz="1400">
                <a:solidFill>
                  <a:srgbClr val="E9E4D8"/>
                </a:solidFill>
                <a:latin typeface="Calibri" pitchFamily="34" charset="0"/>
                <a:ea typeface="Calibri" pitchFamily="34" charset="-122"/>
                <a:cs typeface="Calibri" pitchFamily="34" charset="-120"/>
              </a:rPr>
              <a:t>Williamsburg, Virginia</a:t>
            </a:r>
            <a:endParaRPr lang="en-US" sz="1400"/>
          </a:p>
        </p:txBody>
      </p:sp>
      <p:sp>
        <p:nvSpPr>
          <p:cNvPr id="9" name="Text 4">
            <a:extLst>
              <a:ext uri="{FF2B5EF4-FFF2-40B4-BE49-F238E27FC236}">
                <a16:creationId xmlns:a16="http://schemas.microsoft.com/office/drawing/2014/main" id="{E53B3B0E-7A53-93CE-F3B4-0A079D6C978A}"/>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a:solidFill>
                <a:schemeClr val="bg1"/>
              </a:solidFill>
              <a:latin typeface="+mn-lt"/>
            </a:endParaRPr>
          </a:p>
        </p:txBody>
      </p:sp>
      <p:sp>
        <p:nvSpPr>
          <p:cNvPr id="10" name="Content Placeholder 9">
            <a:extLst>
              <a:ext uri="{FF2B5EF4-FFF2-40B4-BE49-F238E27FC236}">
                <a16:creationId xmlns:a16="http://schemas.microsoft.com/office/drawing/2014/main" id="{C0DE1A18-29FF-3C48-583E-ADE4B1F0150A}"/>
              </a:ext>
            </a:extLst>
          </p:cNvPr>
          <p:cNvSpPr>
            <a:spLocks noGrp="1"/>
          </p:cNvSpPr>
          <p:nvPr>
            <p:ph sz="quarter" idx="10"/>
          </p:nvPr>
        </p:nvSpPr>
        <p:spPr>
          <a:xfrm>
            <a:off x="754144" y="1891222"/>
            <a:ext cx="10599656" cy="363303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594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F43DA-F959-832E-69A4-9BF74C01067D}"/>
              </a:ext>
            </a:extLst>
          </p:cNvPr>
          <p:cNvSpPr>
            <a:spLocks noGrp="1"/>
          </p:cNvSpPr>
          <p:nvPr>
            <p:ph type="title"/>
          </p:nvPr>
        </p:nvSpPr>
        <p:spPr>
          <a:xfrm>
            <a:off x="838200" y="365125"/>
            <a:ext cx="10515600" cy="1325563"/>
          </a:xfrm>
          <a:prstGeom prst="rect">
            <a:avLst/>
          </a:prstGeom>
        </p:spPr>
        <p:txBody>
          <a:bodyPr/>
          <a:lstStyle>
            <a:lvl1pPr>
              <a:defRPr>
                <a:latin typeface="+mn-lt"/>
              </a:defRPr>
            </a:lvl1pPr>
          </a:lstStyle>
          <a:p>
            <a:r>
              <a:rPr lang="en-US"/>
              <a:t>Click to edit Master title style</a:t>
            </a:r>
          </a:p>
        </p:txBody>
      </p:sp>
      <p:sp>
        <p:nvSpPr>
          <p:cNvPr id="8" name="Content Placeholder 7">
            <a:extLst>
              <a:ext uri="{FF2B5EF4-FFF2-40B4-BE49-F238E27FC236}">
                <a16:creationId xmlns:a16="http://schemas.microsoft.com/office/drawing/2014/main" id="{21BCF664-417F-B55F-DBB5-A146AAE2B8F1}"/>
              </a:ext>
            </a:extLst>
          </p:cNvPr>
          <p:cNvSpPr>
            <a:spLocks noGrp="1"/>
          </p:cNvSpPr>
          <p:nvPr>
            <p:ph sz="quarter" idx="10"/>
          </p:nvPr>
        </p:nvSpPr>
        <p:spPr>
          <a:xfrm>
            <a:off x="838200" y="1809750"/>
            <a:ext cx="10515600" cy="468312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9511FF26-4D8C-FB0B-F9A0-D40CD6469BFD}"/>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10" name="Shape 22">
            <a:extLst>
              <a:ext uri="{FF2B5EF4-FFF2-40B4-BE49-F238E27FC236}">
                <a16:creationId xmlns:a16="http://schemas.microsoft.com/office/drawing/2014/main" id="{82D19B17-E00C-CA3C-91FD-E49E675EA847}"/>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11" name="Text 26">
            <a:extLst>
              <a:ext uri="{FF2B5EF4-FFF2-40B4-BE49-F238E27FC236}">
                <a16:creationId xmlns:a16="http://schemas.microsoft.com/office/drawing/2014/main" id="{0A31607F-8D87-84B6-E266-95D17E8898EA}"/>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a:solidFill>
                  <a:srgbClr val="FFFFFF"/>
                </a:solidFill>
                <a:latin typeface="+mn-lt"/>
                <a:ea typeface="Georgia" pitchFamily="34" charset="-122"/>
                <a:cs typeface="Georgia" pitchFamily="34" charset="-120"/>
              </a:rPr>
              <a:t>2026 VCHA Annual Membership</a:t>
            </a:r>
            <a:r>
              <a:rPr lang="en-US" sz="1600">
                <a:latin typeface="+mn-lt"/>
              </a:rPr>
              <a:t> </a:t>
            </a:r>
            <a:r>
              <a:rPr lang="en-US" sz="1600" b="1">
                <a:solidFill>
                  <a:srgbClr val="FFFFFF"/>
                </a:solidFill>
                <a:latin typeface="+mn-lt"/>
                <a:ea typeface="Georgia" pitchFamily="34" charset="-122"/>
                <a:cs typeface="Georgia" pitchFamily="34" charset="-120"/>
              </a:rPr>
              <a:t>Meeting &amp; Conference</a:t>
            </a:r>
            <a:endParaRPr lang="en-US" sz="1600">
              <a:latin typeface="+mn-lt"/>
            </a:endParaRPr>
          </a:p>
        </p:txBody>
      </p:sp>
      <p:pic>
        <p:nvPicPr>
          <p:cNvPr id="12" name="Picture 11">
            <a:extLst>
              <a:ext uri="{FF2B5EF4-FFF2-40B4-BE49-F238E27FC236}">
                <a16:creationId xmlns:a16="http://schemas.microsoft.com/office/drawing/2014/main" id="{36E95FB6-B1C6-05A3-00F8-B6B9811D447C}"/>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13" name="Text 6">
            <a:extLst>
              <a:ext uri="{FF2B5EF4-FFF2-40B4-BE49-F238E27FC236}">
                <a16:creationId xmlns:a16="http://schemas.microsoft.com/office/drawing/2014/main" id="{C0C75BCD-92D3-3568-D506-45AD48F5579A}"/>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a:solidFill>
                  <a:srgbClr val="FFFFFF"/>
                </a:solidFill>
                <a:latin typeface="Calibri" pitchFamily="34" charset="0"/>
                <a:ea typeface="Calibri" pitchFamily="34" charset="-122"/>
                <a:cs typeface="Calibri" pitchFamily="34" charset="-120"/>
              </a:rPr>
              <a:t>September 16–18, 2026</a:t>
            </a:r>
            <a:r>
              <a:rPr lang="en-US" sz="1400">
                <a:solidFill>
                  <a:srgbClr val="C9A24B"/>
                </a:solidFill>
                <a:latin typeface="Calibri" pitchFamily="34" charset="0"/>
                <a:ea typeface="Calibri" pitchFamily="34" charset="-122"/>
                <a:cs typeface="Calibri" pitchFamily="34" charset="-120"/>
              </a:rPr>
              <a:t>     </a:t>
            </a:r>
            <a:r>
              <a:rPr lang="en-US" sz="1400">
                <a:solidFill>
                  <a:schemeClr val="bg1"/>
                </a:solidFill>
                <a:latin typeface="Calibri" pitchFamily="34" charset="0"/>
                <a:ea typeface="Calibri" pitchFamily="34" charset="-122"/>
                <a:cs typeface="Calibri" pitchFamily="34" charset="-120"/>
              </a:rPr>
              <a:t> |      </a:t>
            </a:r>
            <a:r>
              <a:rPr lang="en-US" sz="1400">
                <a:solidFill>
                  <a:srgbClr val="E9E4D8"/>
                </a:solidFill>
                <a:latin typeface="Calibri" pitchFamily="34" charset="0"/>
                <a:ea typeface="Calibri" pitchFamily="34" charset="-122"/>
                <a:cs typeface="Calibri" pitchFamily="34" charset="-120"/>
              </a:rPr>
              <a:t>Williamsburg, Virginia</a:t>
            </a:r>
            <a:endParaRPr lang="en-US" sz="1400"/>
          </a:p>
        </p:txBody>
      </p:sp>
      <p:sp>
        <p:nvSpPr>
          <p:cNvPr id="14" name="Text 4">
            <a:extLst>
              <a:ext uri="{FF2B5EF4-FFF2-40B4-BE49-F238E27FC236}">
                <a16:creationId xmlns:a16="http://schemas.microsoft.com/office/drawing/2014/main" id="{9527139A-5CA8-873D-DB68-DA1B3C62D0A2}"/>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a:solidFill>
                <a:schemeClr val="bg1"/>
              </a:solidFill>
              <a:latin typeface="+mn-lt"/>
            </a:endParaRPr>
          </a:p>
        </p:txBody>
      </p:sp>
      <p:sp>
        <p:nvSpPr>
          <p:cNvPr id="3" name="Shape 0">
            <a:extLst>
              <a:ext uri="{FF2B5EF4-FFF2-40B4-BE49-F238E27FC236}">
                <a16:creationId xmlns:a16="http://schemas.microsoft.com/office/drawing/2014/main" id="{16E8D7F9-F158-0FDC-9879-7C07FB13505D}"/>
              </a:ext>
            </a:extLst>
          </p:cNvPr>
          <p:cNvSpPr/>
          <p:nvPr userDrawn="1"/>
        </p:nvSpPr>
        <p:spPr>
          <a:xfrm>
            <a:off x="0" y="0"/>
            <a:ext cx="12191695" cy="164592"/>
          </a:xfrm>
          <a:prstGeom prst="rect">
            <a:avLst/>
          </a:prstGeom>
          <a:solidFill>
            <a:srgbClr val="A6CE39"/>
          </a:solidFill>
          <a:ln/>
        </p:spPr>
        <p:txBody>
          <a:bodyPr/>
          <a:lstStyle/>
          <a:p>
            <a:endParaRPr lang="en-US"/>
          </a:p>
        </p:txBody>
      </p:sp>
    </p:spTree>
    <p:extLst>
      <p:ext uri="{BB962C8B-B14F-4D97-AF65-F5344CB8AC3E}">
        <p14:creationId xmlns:p14="http://schemas.microsoft.com/office/powerpoint/2010/main" val="899029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6AF64AC-BC4C-BCA9-D3E0-7D644898E308}"/>
              </a:ext>
            </a:extLst>
          </p:cNvPr>
          <p:cNvSpPr>
            <a:spLocks noGrp="1"/>
          </p:cNvSpPr>
          <p:nvPr>
            <p:ph type="title"/>
          </p:nvPr>
        </p:nvSpPr>
        <p:spPr>
          <a:xfrm>
            <a:off x="838200" y="365125"/>
            <a:ext cx="10515600" cy="1325563"/>
          </a:xfrm>
          <a:prstGeom prst="rect">
            <a:avLst/>
          </a:prstGeom>
        </p:spPr>
        <p:txBody>
          <a:bodyPr/>
          <a:lstStyle>
            <a:lvl1pPr>
              <a:defRPr>
                <a:latin typeface="+mn-lt"/>
              </a:defRPr>
            </a:lvl1pPr>
          </a:lstStyle>
          <a:p>
            <a:r>
              <a:rPr lang="en-US"/>
              <a:t>Click to edit Master title style</a:t>
            </a:r>
          </a:p>
        </p:txBody>
      </p:sp>
      <p:sp>
        <p:nvSpPr>
          <p:cNvPr id="4" name="Content Placeholder 7">
            <a:extLst>
              <a:ext uri="{FF2B5EF4-FFF2-40B4-BE49-F238E27FC236}">
                <a16:creationId xmlns:a16="http://schemas.microsoft.com/office/drawing/2014/main" id="{F0421D53-DA39-E540-C3E7-74AAF6D8D059}"/>
              </a:ext>
            </a:extLst>
          </p:cNvPr>
          <p:cNvSpPr>
            <a:spLocks noGrp="1"/>
          </p:cNvSpPr>
          <p:nvPr>
            <p:ph sz="quarter" idx="10"/>
          </p:nvPr>
        </p:nvSpPr>
        <p:spPr>
          <a:xfrm>
            <a:off x="838200" y="1809750"/>
            <a:ext cx="10515600" cy="468312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7B9A93D1-681E-FB61-9F27-A7E52FE04696}"/>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6" name="Shape 22">
            <a:extLst>
              <a:ext uri="{FF2B5EF4-FFF2-40B4-BE49-F238E27FC236}">
                <a16:creationId xmlns:a16="http://schemas.microsoft.com/office/drawing/2014/main" id="{B2D6B14C-8D51-B960-58E2-64CAF1894572}"/>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7" name="Text 26">
            <a:extLst>
              <a:ext uri="{FF2B5EF4-FFF2-40B4-BE49-F238E27FC236}">
                <a16:creationId xmlns:a16="http://schemas.microsoft.com/office/drawing/2014/main" id="{B9345169-1397-F33C-EE22-932DF2E36CB5}"/>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a:solidFill>
                  <a:srgbClr val="FFFFFF"/>
                </a:solidFill>
                <a:latin typeface="+mn-lt"/>
                <a:ea typeface="Georgia" pitchFamily="34" charset="-122"/>
                <a:cs typeface="Georgia" pitchFamily="34" charset="-120"/>
              </a:rPr>
              <a:t>2026 VCHA Annual Membership</a:t>
            </a:r>
            <a:r>
              <a:rPr lang="en-US" sz="1600">
                <a:latin typeface="+mn-lt"/>
              </a:rPr>
              <a:t> </a:t>
            </a:r>
            <a:r>
              <a:rPr lang="en-US" sz="1600" b="1">
                <a:solidFill>
                  <a:srgbClr val="FFFFFF"/>
                </a:solidFill>
                <a:latin typeface="+mn-lt"/>
                <a:ea typeface="Georgia" pitchFamily="34" charset="-122"/>
                <a:cs typeface="Georgia" pitchFamily="34" charset="-120"/>
              </a:rPr>
              <a:t>Meeting &amp; Conference</a:t>
            </a:r>
            <a:endParaRPr lang="en-US" sz="1600">
              <a:latin typeface="+mn-lt"/>
            </a:endParaRPr>
          </a:p>
        </p:txBody>
      </p:sp>
      <p:pic>
        <p:nvPicPr>
          <p:cNvPr id="8" name="Picture 7">
            <a:extLst>
              <a:ext uri="{FF2B5EF4-FFF2-40B4-BE49-F238E27FC236}">
                <a16:creationId xmlns:a16="http://schemas.microsoft.com/office/drawing/2014/main" id="{D3CDEFC6-624A-00A6-E5CC-B410AB315D61}"/>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9" name="Text 6">
            <a:extLst>
              <a:ext uri="{FF2B5EF4-FFF2-40B4-BE49-F238E27FC236}">
                <a16:creationId xmlns:a16="http://schemas.microsoft.com/office/drawing/2014/main" id="{CEDBC5C1-AE5E-814D-BE32-A2CB0B0FC2B1}"/>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a:solidFill>
                  <a:srgbClr val="FFFFFF"/>
                </a:solidFill>
                <a:latin typeface="Calibri" pitchFamily="34" charset="0"/>
                <a:ea typeface="Calibri" pitchFamily="34" charset="-122"/>
                <a:cs typeface="Calibri" pitchFamily="34" charset="-120"/>
              </a:rPr>
              <a:t>September 16–18, 2026</a:t>
            </a:r>
            <a:r>
              <a:rPr lang="en-US" sz="1400">
                <a:solidFill>
                  <a:srgbClr val="C9A24B"/>
                </a:solidFill>
                <a:latin typeface="Calibri" pitchFamily="34" charset="0"/>
                <a:ea typeface="Calibri" pitchFamily="34" charset="-122"/>
                <a:cs typeface="Calibri" pitchFamily="34" charset="-120"/>
              </a:rPr>
              <a:t>     </a:t>
            </a:r>
            <a:r>
              <a:rPr lang="en-US" sz="1400">
                <a:solidFill>
                  <a:schemeClr val="bg1"/>
                </a:solidFill>
                <a:latin typeface="Calibri" pitchFamily="34" charset="0"/>
                <a:ea typeface="Calibri" pitchFamily="34" charset="-122"/>
                <a:cs typeface="Calibri" pitchFamily="34" charset="-120"/>
              </a:rPr>
              <a:t> |      </a:t>
            </a:r>
            <a:r>
              <a:rPr lang="en-US" sz="1400">
                <a:solidFill>
                  <a:srgbClr val="E9E4D8"/>
                </a:solidFill>
                <a:latin typeface="Calibri" pitchFamily="34" charset="0"/>
                <a:ea typeface="Calibri" pitchFamily="34" charset="-122"/>
                <a:cs typeface="Calibri" pitchFamily="34" charset="-120"/>
              </a:rPr>
              <a:t>Williamsburg, Virginia</a:t>
            </a:r>
            <a:endParaRPr lang="en-US" sz="1400"/>
          </a:p>
        </p:txBody>
      </p:sp>
      <p:sp>
        <p:nvSpPr>
          <p:cNvPr id="10" name="Text 4">
            <a:extLst>
              <a:ext uri="{FF2B5EF4-FFF2-40B4-BE49-F238E27FC236}">
                <a16:creationId xmlns:a16="http://schemas.microsoft.com/office/drawing/2014/main" id="{80CF94AD-53DD-6107-F293-2635D4E04E87}"/>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a:solidFill>
                <a:schemeClr val="bg1"/>
              </a:solidFill>
              <a:latin typeface="+mn-lt"/>
            </a:endParaRPr>
          </a:p>
        </p:txBody>
      </p:sp>
      <p:sp>
        <p:nvSpPr>
          <p:cNvPr id="11" name="Shape 0">
            <a:extLst>
              <a:ext uri="{FF2B5EF4-FFF2-40B4-BE49-F238E27FC236}">
                <a16:creationId xmlns:a16="http://schemas.microsoft.com/office/drawing/2014/main" id="{625D82FD-BA7F-933E-6808-743653FF405E}"/>
              </a:ext>
            </a:extLst>
          </p:cNvPr>
          <p:cNvSpPr/>
          <p:nvPr userDrawn="1"/>
        </p:nvSpPr>
        <p:spPr>
          <a:xfrm>
            <a:off x="0" y="0"/>
            <a:ext cx="12191695" cy="164592"/>
          </a:xfrm>
          <a:prstGeom prst="rect">
            <a:avLst/>
          </a:prstGeom>
          <a:solidFill>
            <a:srgbClr val="A6CE39"/>
          </a:solidFill>
          <a:ln/>
        </p:spPr>
        <p:txBody>
          <a:bodyPr/>
          <a:lstStyle/>
          <a:p>
            <a:endParaRPr lang="en-US"/>
          </a:p>
        </p:txBody>
      </p:sp>
    </p:spTree>
    <p:extLst>
      <p:ext uri="{BB962C8B-B14F-4D97-AF65-F5344CB8AC3E}">
        <p14:creationId xmlns:p14="http://schemas.microsoft.com/office/powerpoint/2010/main" val="126846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B342F41-CAC9-1963-6C17-14E7A3CD3AC7}"/>
              </a:ext>
            </a:extLst>
          </p:cNvPr>
          <p:cNvGrpSpPr/>
          <p:nvPr userDrawn="1"/>
        </p:nvGrpSpPr>
        <p:grpSpPr>
          <a:xfrm>
            <a:off x="0" y="-1"/>
            <a:ext cx="12198401" cy="6858001"/>
            <a:chOff x="0" y="-1"/>
            <a:chExt cx="12198401" cy="6858001"/>
          </a:xfrm>
        </p:grpSpPr>
        <p:pic>
          <p:nvPicPr>
            <p:cNvPr id="8" name="Picture 7">
              <a:extLst>
                <a:ext uri="{FF2B5EF4-FFF2-40B4-BE49-F238E27FC236}">
                  <a16:creationId xmlns:a16="http://schemas.microsoft.com/office/drawing/2014/main" id="{878A3587-1A06-56A6-194B-9517616F4B30}"/>
                </a:ext>
              </a:extLst>
            </p:cNvPr>
            <p:cNvPicPr>
              <a:picLocks noChangeAspect="1"/>
            </p:cNvPicPr>
            <p:nvPr userDrawn="1"/>
          </p:nvPicPr>
          <p:blipFill>
            <a:blip r:embed="rId2"/>
            <a:srcRect t="5347" b="5347"/>
            <a:stretch>
              <a:fillRect/>
            </a:stretch>
          </p:blipFill>
          <p:spPr>
            <a:xfrm>
              <a:off x="0" y="-1"/>
              <a:ext cx="12185294" cy="6858001"/>
            </a:xfrm>
            <a:prstGeom prst="rect">
              <a:avLst/>
            </a:prstGeom>
          </p:spPr>
        </p:pic>
        <p:pic>
          <p:nvPicPr>
            <p:cNvPr id="5" name="Picture 4">
              <a:extLst>
                <a:ext uri="{FF2B5EF4-FFF2-40B4-BE49-F238E27FC236}">
                  <a16:creationId xmlns:a16="http://schemas.microsoft.com/office/drawing/2014/main" id="{2C72632D-A8AD-4B2A-561A-60515D310BE0}"/>
                </a:ext>
              </a:extLst>
            </p:cNvPr>
            <p:cNvPicPr>
              <a:picLocks noChangeAspect="1"/>
            </p:cNvPicPr>
            <p:nvPr userDrawn="1"/>
          </p:nvPicPr>
          <p:blipFill>
            <a:blip r:embed="rId2"/>
            <a:srcRect l="8804" t="80017" r="64199" b="5347"/>
            <a:stretch>
              <a:fillRect/>
            </a:stretch>
          </p:blipFill>
          <p:spPr>
            <a:xfrm>
              <a:off x="1065320" y="4844953"/>
              <a:ext cx="2574525" cy="1123950"/>
            </a:xfrm>
            <a:prstGeom prst="rect">
              <a:avLst/>
            </a:prstGeom>
          </p:spPr>
        </p:pic>
        <p:sp>
          <p:nvSpPr>
            <p:cNvPr id="9" name="Shape 1">
              <a:extLst>
                <a:ext uri="{FF2B5EF4-FFF2-40B4-BE49-F238E27FC236}">
                  <a16:creationId xmlns:a16="http://schemas.microsoft.com/office/drawing/2014/main" id="{D99BDCDF-0742-9E32-3D28-A0D43BE38C8B}"/>
                </a:ext>
              </a:extLst>
            </p:cNvPr>
            <p:cNvSpPr/>
            <p:nvPr userDrawn="1"/>
          </p:nvSpPr>
          <p:spPr>
            <a:xfrm>
              <a:off x="6706" y="-1"/>
              <a:ext cx="12191695" cy="6858000"/>
            </a:xfrm>
            <a:prstGeom prst="rect">
              <a:avLst/>
            </a:prstGeom>
            <a:solidFill>
              <a:srgbClr val="182469">
                <a:alpha val="54902"/>
              </a:srgbClr>
            </a:solidFill>
            <a:ln/>
          </p:spPr>
          <p:txBody>
            <a:bodyPr/>
            <a:lstStyle/>
            <a:p>
              <a:endParaRPr lang="en-US"/>
            </a:p>
          </p:txBody>
        </p:sp>
        <p:pic>
          <p:nvPicPr>
            <p:cNvPr id="11" name="Picture 10">
              <a:extLst>
                <a:ext uri="{FF2B5EF4-FFF2-40B4-BE49-F238E27FC236}">
                  <a16:creationId xmlns:a16="http://schemas.microsoft.com/office/drawing/2014/main" id="{176D2866-7BA5-5E06-F43F-E2AF86FEB85E}"/>
                </a:ext>
              </a:extLst>
            </p:cNvPr>
            <p:cNvPicPr>
              <a:picLocks noChangeAspect="1"/>
            </p:cNvPicPr>
            <p:nvPr userDrawn="1"/>
          </p:nvPicPr>
          <p:blipFill>
            <a:blip r:embed="rId3"/>
            <a:stretch>
              <a:fillRect/>
            </a:stretch>
          </p:blipFill>
          <p:spPr>
            <a:xfrm>
              <a:off x="4442143" y="4907096"/>
              <a:ext cx="2620370" cy="120801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6CE39">
            <a:alpha val="9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8295641"/>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54" r:id="rId3"/>
    <p:sldLayoutId id="2147483651" r:id="rId4"/>
    <p:sldLayoutId id="2147483653" r:id="rId5"/>
    <p:sldLayoutId id="2147483649"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microsoft.com/office/2011/relationships/webextension" Target="../webextensions/webextension2.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1/relationships/webextension" Target="../webextensions/webextension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microsoft.com/office/2011/relationships/webextension" Target="../webextensions/webextension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microsoft.com/office/2011/relationships/webextension" Target="../webextensions/webextension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1/relationships/webextension" Target="../webextensions/webextension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81BA5182-E2C8-A0D5-6AB9-3E03123DBBA5}"/>
              </a:ext>
            </a:extLst>
          </p:cNvPr>
          <p:cNvSpPr/>
          <p:nvPr/>
        </p:nvSpPr>
        <p:spPr>
          <a:xfrm>
            <a:off x="3914775" y="2372868"/>
            <a:ext cx="8039100" cy="1783080"/>
          </a:xfrm>
          <a:prstGeom prst="rect">
            <a:avLst/>
          </a:prstGeom>
          <a:noFill/>
          <a:ln/>
          <a:effectLst>
            <a:outerShdw blurRad="127000" dist="38100" dir="8100000" algn="bl" rotWithShape="0">
              <a:srgbClr val="000000">
                <a:alpha val="35000"/>
              </a:srgbClr>
            </a:outerShdw>
          </a:effectLst>
        </p:spPr>
        <p:txBody>
          <a:bodyPr wrap="square" lIns="0" tIns="0" rIns="0" bIns="0" rtlCol="0" anchor="t"/>
          <a:lstStyle/>
          <a:p>
            <a:r>
              <a:rPr lang="en-US" sz="4000">
                <a:solidFill>
                  <a:schemeClr val="bg1"/>
                </a:solidFill>
                <a:latin typeface="Aptos"/>
              </a:rPr>
              <a:t>Quality Made Practical: How We Turned Challenges Into Success</a:t>
            </a:r>
            <a:endParaRPr lang="en-US" sz="4000">
              <a:solidFill>
                <a:schemeClr val="bg1"/>
              </a:solidFill>
              <a:effectLst>
                <a:outerShdw blurRad="38100" dist="38100" dir="2700000" algn="tl">
                  <a:srgbClr val="000000">
                    <a:alpha val="43137"/>
                  </a:srgbClr>
                </a:outerShdw>
              </a:effectLst>
            </a:endParaRPr>
          </a:p>
        </p:txBody>
      </p:sp>
      <p:sp>
        <p:nvSpPr>
          <p:cNvPr id="3" name="Text 4">
            <a:extLst>
              <a:ext uri="{FF2B5EF4-FFF2-40B4-BE49-F238E27FC236}">
                <a16:creationId xmlns:a16="http://schemas.microsoft.com/office/drawing/2014/main" id="{EE115A8D-1196-185F-F38E-CD36B4EA1B95}"/>
              </a:ext>
            </a:extLst>
          </p:cNvPr>
          <p:cNvSpPr/>
          <p:nvPr/>
        </p:nvSpPr>
        <p:spPr>
          <a:xfrm>
            <a:off x="3914775" y="3593592"/>
            <a:ext cx="7622103" cy="822960"/>
          </a:xfrm>
          <a:prstGeom prst="rect">
            <a:avLst/>
          </a:prstGeom>
          <a:noFill/>
          <a:ln/>
        </p:spPr>
        <p:txBody>
          <a:bodyPr wrap="square" lIns="0" tIns="0" rIns="0" bIns="0" rtlCol="0" anchor="t"/>
          <a:lstStyle/>
          <a:p>
            <a:r>
              <a:rPr lang="en-US" sz="2000">
                <a:solidFill>
                  <a:schemeClr val="bg1"/>
                </a:solidFill>
              </a:rPr>
              <a:t>Presenters: </a:t>
            </a:r>
            <a:endParaRPr lang="en-US">
              <a:solidFill>
                <a:schemeClr val="bg1"/>
              </a:solidFill>
            </a:endParaRPr>
          </a:p>
          <a:p>
            <a:r>
              <a:rPr lang="en-US">
                <a:solidFill>
                  <a:schemeClr val="bg1"/>
                </a:solidFill>
              </a:rPr>
              <a:t>Alexa Williams and Karen Koch</a:t>
            </a:r>
            <a:endParaRPr lang="en-US">
              <a:solidFill>
                <a:schemeClr val="bg1"/>
              </a:solidFill>
              <a:ea typeface="Calibri"/>
              <a:cs typeface="Calibri"/>
            </a:endParaRPr>
          </a:p>
        </p:txBody>
      </p:sp>
    </p:spTree>
    <p:extLst>
      <p:ext uri="{BB962C8B-B14F-4D97-AF65-F5344CB8AC3E}">
        <p14:creationId xmlns:p14="http://schemas.microsoft.com/office/powerpoint/2010/main" val="973850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D579A-460B-080F-6247-7C6212DB6CE7}"/>
              </a:ext>
            </a:extLst>
          </p:cNvPr>
          <p:cNvSpPr>
            <a:spLocks noGrp="1"/>
          </p:cNvSpPr>
          <p:nvPr>
            <p:ph type="title"/>
          </p:nvPr>
        </p:nvSpPr>
        <p:spPr/>
        <p:txBody>
          <a:bodyPr/>
          <a:lstStyle/>
          <a:p>
            <a:r>
              <a:rPr lang="en-US" b="1">
                <a:ea typeface="+mj-lt"/>
                <a:cs typeface="+mj-lt"/>
              </a:rPr>
              <a:t>Why Quality Measures Are Often Missed</a:t>
            </a:r>
            <a:endParaRPr lang="en-US"/>
          </a:p>
        </p:txBody>
      </p:sp>
      <p:graphicFrame>
        <p:nvGraphicFramePr>
          <p:cNvPr id="4" name="Content Placeholder 2">
            <a:extLst>
              <a:ext uri="{FF2B5EF4-FFF2-40B4-BE49-F238E27FC236}">
                <a16:creationId xmlns:a16="http://schemas.microsoft.com/office/drawing/2014/main" id="{5EFA85BE-4B5D-6EED-7D25-8CB8B106D78A}"/>
              </a:ext>
            </a:extLst>
          </p:cNvPr>
          <p:cNvGraphicFramePr>
            <a:graphicFrameLocks noGrp="1"/>
          </p:cNvGraphicFramePr>
          <p:nvPr>
            <p:ph sz="quarter" idx="10"/>
            <p:extLst>
              <p:ext uri="{D42A27DB-BD31-4B8C-83A1-F6EECF244321}">
                <p14:modId xmlns:p14="http://schemas.microsoft.com/office/powerpoint/2010/main" val="29270503"/>
              </p:ext>
            </p:extLst>
          </p:nvPr>
        </p:nvGraphicFramePr>
        <p:xfrm>
          <a:off x="754063" y="1451801"/>
          <a:ext cx="10599737" cy="3633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4119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9545A-944E-B443-DB70-AAB35BBB8EED}"/>
              </a:ext>
            </a:extLst>
          </p:cNvPr>
          <p:cNvSpPr>
            <a:spLocks noGrp="1"/>
          </p:cNvSpPr>
          <p:nvPr>
            <p:ph type="title"/>
          </p:nvPr>
        </p:nvSpPr>
        <p:spPr/>
        <p:txBody>
          <a:bodyPr/>
          <a:lstStyle/>
          <a:p>
            <a:r>
              <a:rPr lang="en-US" b="1">
                <a:cs typeface="Aharoni"/>
              </a:rPr>
              <a:t>Common Gaps Across Our Clinic</a:t>
            </a:r>
            <a:endParaRPr lang="en-US" b="1"/>
          </a:p>
        </p:txBody>
      </p:sp>
      <p:graphicFrame>
        <p:nvGraphicFramePr>
          <p:cNvPr id="4" name="Content Placeholder 2">
            <a:extLst>
              <a:ext uri="{FF2B5EF4-FFF2-40B4-BE49-F238E27FC236}">
                <a16:creationId xmlns:a16="http://schemas.microsoft.com/office/drawing/2014/main" id="{8A0A9847-D0D0-8925-8FC8-2B1E7B57735B}"/>
              </a:ext>
            </a:extLst>
          </p:cNvPr>
          <p:cNvGraphicFramePr>
            <a:graphicFrameLocks noGrp="1"/>
          </p:cNvGraphicFramePr>
          <p:nvPr>
            <p:ph sz="quarter" idx="10"/>
            <p:extLst>
              <p:ext uri="{D42A27DB-BD31-4B8C-83A1-F6EECF244321}">
                <p14:modId xmlns:p14="http://schemas.microsoft.com/office/powerpoint/2010/main" val="1840083523"/>
              </p:ext>
            </p:extLst>
          </p:nvPr>
        </p:nvGraphicFramePr>
        <p:xfrm>
          <a:off x="754144" y="1383633"/>
          <a:ext cx="10599656" cy="41408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0527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822960" y="548640"/>
            <a:ext cx="5486400" cy="365760"/>
          </a:xfrm>
          <a:prstGeom prst="rect">
            <a:avLst/>
          </a:prstGeom>
          <a:noFill/>
          <a:ln/>
        </p:spPr>
        <p:txBody>
          <a:bodyPr wrap="square" lIns="0" tIns="0" rIns="0" bIns="0" rtlCol="0" anchor="ctr"/>
          <a:lstStyle/>
          <a:p>
            <a:pPr marL="0" indent="0">
              <a:buNone/>
            </a:pPr>
            <a:endParaRPr lang="en-US" sz="1400">
              <a:solidFill>
                <a:srgbClr val="182469"/>
              </a:solidFill>
            </a:endParaRPr>
          </a:p>
        </p:txBody>
      </p:sp>
      <p:sp>
        <p:nvSpPr>
          <p:cNvPr id="4" name="Text 2"/>
          <p:cNvSpPr/>
          <p:nvPr/>
        </p:nvSpPr>
        <p:spPr>
          <a:xfrm>
            <a:off x="822960" y="896112"/>
            <a:ext cx="10515600" cy="777240"/>
          </a:xfrm>
          <a:prstGeom prst="rect">
            <a:avLst/>
          </a:prstGeom>
          <a:noFill/>
          <a:ln/>
        </p:spPr>
        <p:txBody>
          <a:bodyPr wrap="square" lIns="0" tIns="0" rIns="0" bIns="0" rtlCol="0" anchor="ctr"/>
          <a:lstStyle/>
          <a:p>
            <a:pPr marL="0" indent="0">
              <a:buNone/>
            </a:pPr>
            <a:endParaRPr lang="en-US" sz="3000"/>
          </a:p>
        </p:txBody>
      </p:sp>
      <p:sp>
        <p:nvSpPr>
          <p:cNvPr id="5" name="Text 3"/>
          <p:cNvSpPr/>
          <p:nvPr/>
        </p:nvSpPr>
        <p:spPr>
          <a:xfrm>
            <a:off x="822960" y="1700784"/>
            <a:ext cx="10424160" cy="868680"/>
          </a:xfrm>
          <a:prstGeom prst="rect">
            <a:avLst/>
          </a:prstGeom>
          <a:noFill/>
          <a:ln/>
        </p:spPr>
        <p:txBody>
          <a:bodyPr wrap="square" lIns="0" tIns="0" rIns="0" bIns="0" rtlCol="0" anchor="ctr"/>
          <a:lstStyle/>
          <a:p>
            <a:pPr marL="0" indent="0">
              <a:lnSpc>
                <a:spcPct val="112000"/>
              </a:lnSpc>
              <a:buNone/>
            </a:pPr>
            <a:endParaRPr lang="en-US" sz="1550">
              <a:solidFill>
                <a:schemeClr val="tx1">
                  <a:lumMod val="95000"/>
                  <a:lumOff val="5000"/>
                </a:schemeClr>
              </a:solidFill>
            </a:endParaRPr>
          </a:p>
        </p:txBody>
      </p:sp>
      <p:sp>
        <p:nvSpPr>
          <p:cNvPr id="27" name="Title 1">
            <a:extLst>
              <a:ext uri="{FF2B5EF4-FFF2-40B4-BE49-F238E27FC236}">
                <a16:creationId xmlns:a16="http://schemas.microsoft.com/office/drawing/2014/main" id="{05A2A00F-3785-40EB-57B0-FA67F7769153}"/>
              </a:ext>
            </a:extLst>
          </p:cNvPr>
          <p:cNvSpPr>
            <a:spLocks noGrp="1"/>
          </p:cNvSpPr>
          <p:nvPr>
            <p:ph type="title"/>
          </p:nvPr>
        </p:nvSpPr>
        <p:spPr>
          <a:xfrm>
            <a:off x="822960" y="365125"/>
            <a:ext cx="10530840" cy="1325563"/>
          </a:xfrm>
        </p:spPr>
        <p:txBody>
          <a:bodyPr/>
          <a:lstStyle/>
          <a:p>
            <a:r>
              <a:rPr lang="en-US" b="1">
                <a:ea typeface="+mj-lt"/>
                <a:cs typeface="+mj-lt"/>
              </a:rPr>
              <a:t>Why Traditional Training Wasn’t Working</a:t>
            </a:r>
            <a:endParaRPr lang="en-US" b="1"/>
          </a:p>
        </p:txBody>
      </p:sp>
      <p:graphicFrame>
        <p:nvGraphicFramePr>
          <p:cNvPr id="2" name="Content Placeholder 2">
            <a:extLst>
              <a:ext uri="{FF2B5EF4-FFF2-40B4-BE49-F238E27FC236}">
                <a16:creationId xmlns:a16="http://schemas.microsoft.com/office/drawing/2014/main" id="{7B060D6F-4640-B204-A949-9CD2810ED30A}"/>
              </a:ext>
            </a:extLst>
          </p:cNvPr>
          <p:cNvGraphicFramePr>
            <a:graphicFrameLocks/>
          </p:cNvGraphicFramePr>
          <p:nvPr>
            <p:extLst>
              <p:ext uri="{D42A27DB-BD31-4B8C-83A1-F6EECF244321}">
                <p14:modId xmlns:p14="http://schemas.microsoft.com/office/powerpoint/2010/main" val="756864394"/>
              </p:ext>
            </p:extLst>
          </p:nvPr>
        </p:nvGraphicFramePr>
        <p:xfrm>
          <a:off x="2490537" y="1098878"/>
          <a:ext cx="6422028" cy="44734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836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D5867-3400-F404-4F36-813F9CF8B826}"/>
              </a:ext>
            </a:extLst>
          </p:cNvPr>
          <p:cNvSpPr>
            <a:spLocks noGrp="1"/>
          </p:cNvSpPr>
          <p:nvPr>
            <p:ph type="title"/>
          </p:nvPr>
        </p:nvSpPr>
        <p:spPr>
          <a:xfrm>
            <a:off x="5173578" y="697832"/>
            <a:ext cx="6180221" cy="992856"/>
          </a:xfrm>
        </p:spPr>
        <p:txBody>
          <a:bodyPr/>
          <a:lstStyle/>
          <a:p>
            <a:r>
              <a:rPr lang="en-US" b="1"/>
              <a:t>What If Learning Quality Was Engaging?</a:t>
            </a:r>
          </a:p>
        </p:txBody>
      </p:sp>
      <p:pic>
        <p:nvPicPr>
          <p:cNvPr id="4" name="Content Placeholder 3" descr="Top 999+ game time images – Amazing Collection game time images Full 4K">
            <a:extLst>
              <a:ext uri="{FF2B5EF4-FFF2-40B4-BE49-F238E27FC236}">
                <a16:creationId xmlns:a16="http://schemas.microsoft.com/office/drawing/2014/main" id="{65A29176-045A-C466-3311-179B46354931}"/>
              </a:ext>
            </a:extLst>
          </p:cNvPr>
          <p:cNvPicPr>
            <a:picLocks noGrp="1" noChangeAspect="1"/>
          </p:cNvPicPr>
          <p:nvPr>
            <p:ph sz="quarter" idx="10"/>
          </p:nvPr>
        </p:nvPicPr>
        <p:blipFill>
          <a:blip r:embed="rId3"/>
          <a:srcRect l="14011" r="1865" b="-2"/>
          <a:stretch>
            <a:fillRect/>
          </a:stretch>
        </p:blipFill>
        <p:spPr>
          <a:xfrm>
            <a:off x="719905" y="1091991"/>
            <a:ext cx="3635527" cy="3633787"/>
          </a:xfrm>
          <a:custGeom>
            <a:avLst/>
            <a:gdLst/>
            <a:ahLst/>
            <a:cxnLst/>
            <a:rect l="l" t="t" r="r" b="b"/>
            <a:pathLst>
              <a:path w="5051479" h="5503900">
                <a:moveTo>
                  <a:pt x="151948" y="0"/>
                </a:moveTo>
                <a:lnTo>
                  <a:pt x="4899531" y="0"/>
                </a:lnTo>
                <a:cubicBezTo>
                  <a:pt x="4983450" y="0"/>
                  <a:pt x="5051479" y="68029"/>
                  <a:pt x="5051479" y="151948"/>
                </a:cubicBezTo>
                <a:lnTo>
                  <a:pt x="5051479" y="5351952"/>
                </a:lnTo>
                <a:cubicBezTo>
                  <a:pt x="5051479" y="5435871"/>
                  <a:pt x="4983450" y="5503900"/>
                  <a:pt x="4899531" y="5503900"/>
                </a:cubicBezTo>
                <a:lnTo>
                  <a:pt x="151948" y="5503900"/>
                </a:lnTo>
                <a:cubicBezTo>
                  <a:pt x="68029" y="5503900"/>
                  <a:pt x="0" y="5435871"/>
                  <a:pt x="0" y="5351952"/>
                </a:cubicBezTo>
                <a:lnTo>
                  <a:pt x="0" y="151948"/>
                </a:lnTo>
                <a:cubicBezTo>
                  <a:pt x="0" y="68029"/>
                  <a:pt x="68029" y="0"/>
                  <a:pt x="151948" y="0"/>
                </a:cubicBezTo>
                <a:close/>
              </a:path>
            </a:pathLst>
          </a:custGeom>
        </p:spPr>
      </p:pic>
      <p:sp>
        <p:nvSpPr>
          <p:cNvPr id="5" name="TextBox 4">
            <a:extLst>
              <a:ext uri="{FF2B5EF4-FFF2-40B4-BE49-F238E27FC236}">
                <a16:creationId xmlns:a16="http://schemas.microsoft.com/office/drawing/2014/main" id="{A359B891-7289-48BD-CB0F-9387755868AC}"/>
              </a:ext>
            </a:extLst>
          </p:cNvPr>
          <p:cNvSpPr txBox="1"/>
          <p:nvPr/>
        </p:nvSpPr>
        <p:spPr>
          <a:xfrm>
            <a:off x="5702968" y="2201779"/>
            <a:ext cx="5650831" cy="1231106"/>
          </a:xfrm>
          <a:prstGeom prst="rect">
            <a:avLst/>
          </a:prstGeom>
          <a:noFill/>
        </p:spPr>
        <p:txBody>
          <a:bodyPr wrap="square" rtlCol="0">
            <a:spAutoFit/>
          </a:bodyPr>
          <a:lstStyle/>
          <a:p>
            <a:pPr algn="ctr"/>
            <a:r>
              <a:rPr lang="en-US" sz="2800"/>
              <a:t>Instead of more meetings… we tried something different</a:t>
            </a:r>
          </a:p>
          <a:p>
            <a:endParaRPr lang="en-US"/>
          </a:p>
        </p:txBody>
      </p:sp>
    </p:spTree>
    <p:extLst>
      <p:ext uri="{BB962C8B-B14F-4D97-AF65-F5344CB8AC3E}">
        <p14:creationId xmlns:p14="http://schemas.microsoft.com/office/powerpoint/2010/main" val="105198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338C1-1E5B-4842-5D53-2D57E6959E93}"/>
              </a:ext>
            </a:extLst>
          </p:cNvPr>
          <p:cNvSpPr>
            <a:spLocks noGrp="1"/>
          </p:cNvSpPr>
          <p:nvPr>
            <p:ph type="title"/>
          </p:nvPr>
        </p:nvSpPr>
        <p:spPr/>
        <p:txBody>
          <a:bodyPr/>
          <a:lstStyle/>
          <a:p>
            <a:r>
              <a:rPr lang="en-US" b="1"/>
              <a:t>Podcast: Open AI</a:t>
            </a:r>
          </a:p>
        </p:txBody>
      </p:sp>
      <p:sp>
        <p:nvSpPr>
          <p:cNvPr id="3" name="Content Placeholder 2">
            <a:extLst>
              <a:ext uri="{FF2B5EF4-FFF2-40B4-BE49-F238E27FC236}">
                <a16:creationId xmlns:a16="http://schemas.microsoft.com/office/drawing/2014/main" id="{AB07FDE1-2055-56B9-8059-76AA0C3FFAD5}"/>
              </a:ext>
            </a:extLst>
          </p:cNvPr>
          <p:cNvSpPr>
            <a:spLocks noGrp="1"/>
          </p:cNvSpPr>
          <p:nvPr>
            <p:ph sz="quarter" idx="10"/>
          </p:nvPr>
        </p:nvSpPr>
        <p:spPr>
          <a:xfrm>
            <a:off x="469232" y="5358672"/>
            <a:ext cx="10728158" cy="350673"/>
          </a:xfrm>
        </p:spPr>
        <p:txBody>
          <a:bodyPr lIns="91440" tIns="45720" rIns="91440" bIns="45720" anchor="t"/>
          <a:lstStyle/>
          <a:p>
            <a:pPr marL="0" indent="0" algn="ctr">
              <a:buNone/>
            </a:pPr>
            <a:r>
              <a:rPr lang="en-US" sz="1100"/>
              <a:t>Podcast Creation:  Google Notebook</a:t>
            </a:r>
            <a:endParaRPr lang="en-US" sz="1100">
              <a:ea typeface="Calibri"/>
              <a:cs typeface="Calibri"/>
            </a:endParaRPr>
          </a:p>
          <a:p>
            <a:pPr marL="0" indent="0">
              <a:buNone/>
            </a:pPr>
            <a:endParaRPr lang="en-US" sz="1600"/>
          </a:p>
        </p:txBody>
      </p:sp>
      <p:pic>
        <p:nvPicPr>
          <p:cNvPr id="5" name="Picture 4">
            <a:extLst>
              <a:ext uri="{FF2B5EF4-FFF2-40B4-BE49-F238E27FC236}">
                <a16:creationId xmlns:a16="http://schemas.microsoft.com/office/drawing/2014/main" id="{CB800D9E-E6C4-A915-EDDB-70A3E63CF8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1423" y="1148655"/>
            <a:ext cx="8882589" cy="4024923"/>
          </a:xfrm>
          <a:prstGeom prst="rect">
            <a:avLst/>
          </a:prstGeom>
        </p:spPr>
      </p:pic>
      <p:pic>
        <p:nvPicPr>
          <p:cNvPr id="4" name="R7W34M6BEQZAI">
            <a:hlinkClick r:id="" action="ppaction://media"/>
            <a:extLst>
              <a:ext uri="{FF2B5EF4-FFF2-40B4-BE49-F238E27FC236}">
                <a16:creationId xmlns:a16="http://schemas.microsoft.com/office/drawing/2014/main" id="{9214334C-38D6-4259-F0CB-588ADC89163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54863" y="292914"/>
            <a:ext cx="860384" cy="850739"/>
          </a:xfrm>
          <a:prstGeom prst="rect">
            <a:avLst/>
          </a:prstGeom>
        </p:spPr>
      </p:pic>
    </p:spTree>
    <p:extLst>
      <p:ext uri="{BB962C8B-B14F-4D97-AF65-F5344CB8AC3E}">
        <p14:creationId xmlns:p14="http://schemas.microsoft.com/office/powerpoint/2010/main" val="1134526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43188-A4EA-E1EC-F3BF-E044EBB57E45}"/>
              </a:ext>
            </a:extLst>
          </p:cNvPr>
          <p:cNvSpPr>
            <a:spLocks noGrp="1"/>
          </p:cNvSpPr>
          <p:nvPr>
            <p:ph type="title"/>
          </p:nvPr>
        </p:nvSpPr>
        <p:spPr/>
        <p:txBody>
          <a:bodyPr/>
          <a:lstStyle/>
          <a:p>
            <a:r>
              <a:rPr lang="en-US" b="1"/>
              <a:t>Let’s Test Your Quality Knowledge!</a:t>
            </a:r>
            <a:br>
              <a:rPr lang="en-US" sz="8000" b="1"/>
            </a:br>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Content Placeholder 3">
                <a:extLst>
                  <a:ext uri="{FF2B5EF4-FFF2-40B4-BE49-F238E27FC236}">
                    <a16:creationId xmlns:a16="http://schemas.microsoft.com/office/drawing/2014/main" id="{D98CD2D8-6E97-00B9-C779-58AF02803D98}"/>
                  </a:ext>
                </a:extLst>
              </p:cNvPr>
              <p:cNvGraphicFramePr>
                <a:graphicFrameLocks noGrp="1"/>
              </p:cNvGraphicFramePr>
              <p:nvPr>
                <p:ph sz="quarter" idx="10"/>
                <p:extLst>
                  <p:ext uri="{D42A27DB-BD31-4B8C-83A1-F6EECF244321}">
                    <p14:modId xmlns:p14="http://schemas.microsoft.com/office/powerpoint/2010/main" val="4150286296"/>
                  </p:ext>
                </p:extLst>
              </p:nvPr>
            </p:nvGraphicFramePr>
            <p:xfrm>
              <a:off x="838200" y="1106905"/>
              <a:ext cx="10515600" cy="4417595"/>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4" name="Content Placeholder 3">
                <a:extLst>
                  <a:ext uri="{FF2B5EF4-FFF2-40B4-BE49-F238E27FC236}">
                    <a16:creationId xmlns:a16="http://schemas.microsoft.com/office/drawing/2014/main" id="{D98CD2D8-6E97-00B9-C779-58AF02803D98}"/>
                  </a:ext>
                </a:extLst>
              </p:cNvPr>
              <p:cNvPicPr>
                <a:picLocks noGrp="1" noRot="1" noChangeAspect="1" noMove="1" noResize="1" noEditPoints="1" noAdjustHandles="1" noChangeArrowheads="1" noChangeShapeType="1"/>
              </p:cNvPicPr>
              <p:nvPr/>
            </p:nvPicPr>
            <p:blipFill>
              <a:blip r:embed="rId4"/>
              <a:stretch>
                <a:fillRect/>
              </a:stretch>
            </p:blipFill>
            <p:spPr>
              <a:xfrm>
                <a:off x="838200" y="1106905"/>
                <a:ext cx="10515600" cy="4417595"/>
              </a:xfrm>
              <a:prstGeom prst="rect">
                <a:avLst/>
              </a:prstGeom>
            </p:spPr>
          </p:pic>
        </mc:Fallback>
      </mc:AlternateContent>
    </p:spTree>
    <p:extLst>
      <p:ext uri="{BB962C8B-B14F-4D97-AF65-F5344CB8AC3E}">
        <p14:creationId xmlns:p14="http://schemas.microsoft.com/office/powerpoint/2010/main" val="501813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title="Interactive content from Mentimeter">
                <a:extLst>
                  <a:ext uri="{FF2B5EF4-FFF2-40B4-BE49-F238E27FC236}">
                    <a16:creationId xmlns:a16="http://schemas.microsoft.com/office/drawing/2014/main" id="{C55FCD2C-32AE-58C3-D640-DBC87CD71BCB}"/>
                  </a:ext>
                </a:extLst>
              </p:cNvPr>
              <p:cNvGraphicFramePr>
                <a:graphicFrameLocks noGrp="1"/>
              </p:cNvGraphicFramePr>
              <p:nvPr>
                <p:extLst>
                  <p:ext uri="{D42A27DB-BD31-4B8C-83A1-F6EECF244321}">
                    <p14:modId xmlns:p14="http://schemas.microsoft.com/office/powerpoint/2010/main" val="1930568071"/>
                  </p:ext>
                </p:extLst>
              </p:nvPr>
            </p:nvGraphicFramePr>
            <p:xfrm>
              <a:off x="252662" y="276726"/>
              <a:ext cx="11939337" cy="5414211"/>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4" name="Add-in 3" title="Interactive content from Mentimeter">
                <a:extLst>
                  <a:ext uri="{FF2B5EF4-FFF2-40B4-BE49-F238E27FC236}">
                    <a16:creationId xmlns:a16="http://schemas.microsoft.com/office/drawing/2014/main" id="{C55FCD2C-32AE-58C3-D640-DBC87CD71BCB}"/>
                  </a:ext>
                </a:extLst>
              </p:cNvPr>
              <p:cNvPicPr>
                <a:picLocks noGrp="1" noRot="1" noChangeAspect="1" noMove="1" noResize="1" noEditPoints="1" noAdjustHandles="1" noChangeArrowheads="1" noChangeShapeType="1"/>
              </p:cNvPicPr>
              <p:nvPr/>
            </p:nvPicPr>
            <p:blipFill>
              <a:blip r:embed="rId4"/>
              <a:stretch>
                <a:fillRect/>
              </a:stretch>
            </p:blipFill>
            <p:spPr>
              <a:xfrm>
                <a:off x="252662" y="276726"/>
                <a:ext cx="11939337" cy="5414211"/>
              </a:xfrm>
              <a:prstGeom prst="rect">
                <a:avLst/>
              </a:prstGeom>
            </p:spPr>
          </p:pic>
        </mc:Fallback>
      </mc:AlternateContent>
    </p:spTree>
    <p:extLst>
      <p:ext uri="{BB962C8B-B14F-4D97-AF65-F5344CB8AC3E}">
        <p14:creationId xmlns:p14="http://schemas.microsoft.com/office/powerpoint/2010/main" val="3743028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title="Interactive content from Mentimeter">
                <a:extLst>
                  <a:ext uri="{FF2B5EF4-FFF2-40B4-BE49-F238E27FC236}">
                    <a16:creationId xmlns:a16="http://schemas.microsoft.com/office/drawing/2014/main" id="{32A49A75-07D2-261B-D3B1-64E768388210}"/>
                  </a:ext>
                </a:extLst>
              </p:cNvPr>
              <p:cNvGraphicFramePr>
                <a:graphicFrameLocks noGrp="1"/>
              </p:cNvGraphicFramePr>
              <p:nvPr>
                <p:extLst>
                  <p:ext uri="{D42A27DB-BD31-4B8C-83A1-F6EECF244321}">
                    <p14:modId xmlns:p14="http://schemas.microsoft.com/office/powerpoint/2010/main" val="2912330826"/>
                  </p:ext>
                </p:extLst>
              </p:nvPr>
            </p:nvGraphicFramePr>
            <p:xfrm>
              <a:off x="228600" y="360947"/>
              <a:ext cx="11632531" cy="5378116"/>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Add-in 3" title="Interactive content from Mentimeter">
                <a:extLst>
                  <a:ext uri="{FF2B5EF4-FFF2-40B4-BE49-F238E27FC236}">
                    <a16:creationId xmlns:a16="http://schemas.microsoft.com/office/drawing/2014/main" id="{32A49A75-07D2-261B-D3B1-64E768388210}"/>
                  </a:ext>
                </a:extLst>
              </p:cNvPr>
              <p:cNvPicPr>
                <a:picLocks noGrp="1" noRot="1" noChangeAspect="1" noMove="1" noResize="1" noEditPoints="1" noAdjustHandles="1" noChangeArrowheads="1" noChangeShapeType="1"/>
              </p:cNvPicPr>
              <p:nvPr/>
            </p:nvPicPr>
            <p:blipFill>
              <a:blip r:embed="rId3"/>
              <a:stretch>
                <a:fillRect/>
              </a:stretch>
            </p:blipFill>
            <p:spPr>
              <a:xfrm>
                <a:off x="228600" y="360947"/>
                <a:ext cx="11632531" cy="5378116"/>
              </a:xfrm>
              <a:prstGeom prst="rect">
                <a:avLst/>
              </a:prstGeom>
            </p:spPr>
          </p:pic>
        </mc:Fallback>
      </mc:AlternateContent>
    </p:spTree>
    <p:extLst>
      <p:ext uri="{BB962C8B-B14F-4D97-AF65-F5344CB8AC3E}">
        <p14:creationId xmlns:p14="http://schemas.microsoft.com/office/powerpoint/2010/main" val="341957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5" name="Add-in 4" title="Interactive content from Mentimeter">
                <a:extLst>
                  <a:ext uri="{FF2B5EF4-FFF2-40B4-BE49-F238E27FC236}">
                    <a16:creationId xmlns:a16="http://schemas.microsoft.com/office/drawing/2014/main" id="{2B67FFF8-D62D-DBF8-A222-41AE59704A03}"/>
                  </a:ext>
                </a:extLst>
              </p:cNvPr>
              <p:cNvGraphicFramePr>
                <a:graphicFrameLocks noGrp="1"/>
              </p:cNvGraphicFramePr>
              <p:nvPr>
                <p:extLst>
                  <p:ext uri="{D42A27DB-BD31-4B8C-83A1-F6EECF244321}">
                    <p14:modId xmlns:p14="http://schemas.microsoft.com/office/powerpoint/2010/main" val="2078450392"/>
                  </p:ext>
                </p:extLst>
              </p:nvPr>
            </p:nvGraphicFramePr>
            <p:xfrm>
              <a:off x="144379" y="409074"/>
              <a:ext cx="11921289" cy="5233737"/>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5" name="Add-in 4" title="Interactive content from Mentimeter">
                <a:extLst>
                  <a:ext uri="{FF2B5EF4-FFF2-40B4-BE49-F238E27FC236}">
                    <a16:creationId xmlns:a16="http://schemas.microsoft.com/office/drawing/2014/main" id="{2B67FFF8-D62D-DBF8-A222-41AE59704A03}"/>
                  </a:ext>
                </a:extLst>
              </p:cNvPr>
              <p:cNvPicPr>
                <a:picLocks noGrp="1" noRot="1" noChangeAspect="1" noMove="1" noResize="1" noEditPoints="1" noAdjustHandles="1" noChangeArrowheads="1" noChangeShapeType="1"/>
              </p:cNvPicPr>
              <p:nvPr/>
            </p:nvPicPr>
            <p:blipFill>
              <a:blip r:embed="rId3"/>
              <a:stretch>
                <a:fillRect/>
              </a:stretch>
            </p:blipFill>
            <p:spPr>
              <a:xfrm>
                <a:off x="144379" y="409074"/>
                <a:ext cx="11921289" cy="5233737"/>
              </a:xfrm>
              <a:prstGeom prst="rect">
                <a:avLst/>
              </a:prstGeom>
            </p:spPr>
          </p:pic>
        </mc:Fallback>
      </mc:AlternateContent>
    </p:spTree>
    <p:extLst>
      <p:ext uri="{BB962C8B-B14F-4D97-AF65-F5344CB8AC3E}">
        <p14:creationId xmlns:p14="http://schemas.microsoft.com/office/powerpoint/2010/main" val="361118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5" name="Add-in 4" title="Interactive content from Mentimeter">
                <a:extLst>
                  <a:ext uri="{FF2B5EF4-FFF2-40B4-BE49-F238E27FC236}">
                    <a16:creationId xmlns:a16="http://schemas.microsoft.com/office/drawing/2014/main" id="{D1521D42-6E19-E7EF-89DC-BA0859541814}"/>
                  </a:ext>
                </a:extLst>
              </p:cNvPr>
              <p:cNvGraphicFramePr>
                <a:graphicFrameLocks noGrp="1"/>
              </p:cNvGraphicFramePr>
              <p:nvPr>
                <p:extLst>
                  <p:ext uri="{D42A27DB-BD31-4B8C-83A1-F6EECF244321}">
                    <p14:modId xmlns:p14="http://schemas.microsoft.com/office/powerpoint/2010/main" val="339096359"/>
                  </p:ext>
                </p:extLst>
              </p:nvPr>
            </p:nvGraphicFramePr>
            <p:xfrm>
              <a:off x="120316" y="385011"/>
              <a:ext cx="11349789" cy="5366084"/>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5" name="Add-in 4" title="Interactive content from Mentimeter">
                <a:extLst>
                  <a:ext uri="{FF2B5EF4-FFF2-40B4-BE49-F238E27FC236}">
                    <a16:creationId xmlns:a16="http://schemas.microsoft.com/office/drawing/2014/main" id="{D1521D42-6E19-E7EF-89DC-BA0859541814}"/>
                  </a:ext>
                </a:extLst>
              </p:cNvPr>
              <p:cNvPicPr>
                <a:picLocks noGrp="1" noRot="1" noChangeAspect="1" noMove="1" noResize="1" noEditPoints="1" noAdjustHandles="1" noChangeArrowheads="1" noChangeShapeType="1"/>
              </p:cNvPicPr>
              <p:nvPr/>
            </p:nvPicPr>
            <p:blipFill>
              <a:blip r:embed="rId3"/>
              <a:stretch>
                <a:fillRect/>
              </a:stretch>
            </p:blipFill>
            <p:spPr>
              <a:xfrm>
                <a:off x="120316" y="385011"/>
                <a:ext cx="11349789" cy="5366084"/>
              </a:xfrm>
              <a:prstGeom prst="rect">
                <a:avLst/>
              </a:prstGeom>
            </p:spPr>
          </p:pic>
        </mc:Fallback>
      </mc:AlternateContent>
    </p:spTree>
    <p:extLst>
      <p:ext uri="{BB962C8B-B14F-4D97-AF65-F5344CB8AC3E}">
        <p14:creationId xmlns:p14="http://schemas.microsoft.com/office/powerpoint/2010/main" val="323441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title="Interactive content from Mentimeter">
                <a:extLst>
                  <a:ext uri="{FF2B5EF4-FFF2-40B4-BE49-F238E27FC236}">
                    <a16:creationId xmlns:a16="http://schemas.microsoft.com/office/drawing/2014/main" id="{B7278F07-F64A-F959-FD56-4ACCC028BE9D}"/>
                  </a:ext>
                </a:extLst>
              </p:cNvPr>
              <p:cNvGraphicFramePr>
                <a:graphicFrameLocks noGrp="1"/>
              </p:cNvGraphicFramePr>
              <p:nvPr>
                <p:extLst>
                  <p:ext uri="{D42A27DB-BD31-4B8C-83A1-F6EECF244321}">
                    <p14:modId xmlns:p14="http://schemas.microsoft.com/office/powerpoint/2010/main" val="3961897140"/>
                  </p:ext>
                </p:extLst>
              </p:nvPr>
            </p:nvGraphicFramePr>
            <p:xfrm>
              <a:off x="84221" y="324852"/>
              <a:ext cx="11530263" cy="5408194"/>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Add-in 3" title="Interactive content from Mentimeter">
                <a:extLst>
                  <a:ext uri="{FF2B5EF4-FFF2-40B4-BE49-F238E27FC236}">
                    <a16:creationId xmlns:a16="http://schemas.microsoft.com/office/drawing/2014/main" id="{B7278F07-F64A-F959-FD56-4ACCC028BE9D}"/>
                  </a:ext>
                </a:extLst>
              </p:cNvPr>
              <p:cNvPicPr>
                <a:picLocks noGrp="1" noRot="1" noChangeAspect="1" noMove="1" noResize="1" noEditPoints="1" noAdjustHandles="1" noChangeArrowheads="1" noChangeShapeType="1"/>
              </p:cNvPicPr>
              <p:nvPr/>
            </p:nvPicPr>
            <p:blipFill>
              <a:blip r:embed="rId3"/>
              <a:stretch>
                <a:fillRect/>
              </a:stretch>
            </p:blipFill>
            <p:spPr>
              <a:xfrm>
                <a:off x="84221" y="324852"/>
                <a:ext cx="11530263" cy="5408194"/>
              </a:xfrm>
              <a:prstGeom prst="rect">
                <a:avLst/>
              </a:prstGeom>
            </p:spPr>
          </p:pic>
        </mc:Fallback>
      </mc:AlternateContent>
    </p:spTree>
    <p:extLst>
      <p:ext uri="{BB962C8B-B14F-4D97-AF65-F5344CB8AC3E}">
        <p14:creationId xmlns:p14="http://schemas.microsoft.com/office/powerpoint/2010/main" val="286269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51A8-6A95-667C-4111-2FBB594F8328}"/>
              </a:ext>
            </a:extLst>
          </p:cNvPr>
          <p:cNvSpPr>
            <a:spLocks noGrp="1"/>
          </p:cNvSpPr>
          <p:nvPr>
            <p:ph type="title"/>
          </p:nvPr>
        </p:nvSpPr>
        <p:spPr/>
        <p:txBody>
          <a:bodyPr/>
          <a:lstStyle/>
          <a:p>
            <a:r>
              <a:rPr lang="en-US" b="1">
                <a:ea typeface="+mj-lt"/>
                <a:cs typeface="+mj-lt"/>
              </a:rPr>
              <a:t>From One Game to Continuous Training</a:t>
            </a:r>
            <a:endParaRPr lang="en-US" b="1"/>
          </a:p>
        </p:txBody>
      </p:sp>
      <p:graphicFrame>
        <p:nvGraphicFramePr>
          <p:cNvPr id="4" name="Content Placeholder 2">
            <a:extLst>
              <a:ext uri="{FF2B5EF4-FFF2-40B4-BE49-F238E27FC236}">
                <a16:creationId xmlns:a16="http://schemas.microsoft.com/office/drawing/2014/main" id="{670B4273-950B-6CDC-4010-030E7652C20B}"/>
              </a:ext>
            </a:extLst>
          </p:cNvPr>
          <p:cNvGraphicFramePr>
            <a:graphicFrameLocks noGrp="1"/>
          </p:cNvGraphicFramePr>
          <p:nvPr>
            <p:ph sz="quarter" idx="10"/>
            <p:extLst>
              <p:ext uri="{D42A27DB-BD31-4B8C-83A1-F6EECF244321}">
                <p14:modId xmlns:p14="http://schemas.microsoft.com/office/powerpoint/2010/main" val="4271231586"/>
              </p:ext>
            </p:extLst>
          </p:nvPr>
        </p:nvGraphicFramePr>
        <p:xfrm>
          <a:off x="754063" y="1337260"/>
          <a:ext cx="10599737" cy="3633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4305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545ECA2-668E-FE10-44C7-B98132341AB7}"/>
              </a:ext>
            </a:extLst>
          </p:cNvPr>
          <p:cNvSpPr txBox="1">
            <a:spLocks/>
          </p:cNvSpPr>
          <p:nvPr/>
        </p:nvSpPr>
        <p:spPr>
          <a:xfrm>
            <a:off x="757646" y="139338"/>
            <a:ext cx="10552611" cy="933042"/>
          </a:xfrm>
          <a:prstGeom prst="rect">
            <a:avLst/>
          </a:prstGeom>
        </p:spPr>
        <p:txBody>
          <a:bodyPr/>
          <a:lstStyle>
            <a:lvl1pPr algn="ctr" defTabSz="914400" rtl="0" eaLnBrk="1" latinLnBrk="0" hangingPunct="1">
              <a:spcBef>
                <a:spcPct val="0"/>
              </a:spcBef>
              <a:buNone/>
              <a:defRPr sz="4400" kern="1200">
                <a:solidFill>
                  <a:schemeClr val="tx1"/>
                </a:solidFill>
                <a:latin typeface="+mn-lt"/>
                <a:ea typeface="+mj-ea"/>
                <a:cs typeface="+mj-cs"/>
              </a:defRPr>
            </a:lvl1pPr>
          </a:lstStyle>
          <a:p>
            <a:r>
              <a:rPr lang="en-US" b="1"/>
              <a:t>Monthly Challenges</a:t>
            </a:r>
          </a:p>
        </p:txBody>
      </p:sp>
      <p:pic>
        <p:nvPicPr>
          <p:cNvPr id="5" name="Picture 4" descr="A cork board with pictures of people and trophies&#10;&#10;AI-generated content may be incorrect.">
            <a:extLst>
              <a:ext uri="{FF2B5EF4-FFF2-40B4-BE49-F238E27FC236}">
                <a16:creationId xmlns:a16="http://schemas.microsoft.com/office/drawing/2014/main" id="{06228FED-E332-5704-A7B8-85B895CA22C2}"/>
              </a:ext>
            </a:extLst>
          </p:cNvPr>
          <p:cNvPicPr>
            <a:picLocks noChangeAspect="1"/>
          </p:cNvPicPr>
          <p:nvPr/>
        </p:nvPicPr>
        <p:blipFill>
          <a:blip r:embed="rId3"/>
          <a:stretch>
            <a:fillRect/>
          </a:stretch>
        </p:blipFill>
        <p:spPr>
          <a:xfrm>
            <a:off x="242021" y="1070696"/>
            <a:ext cx="3750252" cy="3651537"/>
          </a:xfrm>
          <a:prstGeom prst="rect">
            <a:avLst/>
          </a:prstGeom>
        </p:spPr>
      </p:pic>
      <p:pic>
        <p:nvPicPr>
          <p:cNvPr id="8" name="Picture 7">
            <a:extLst>
              <a:ext uri="{FF2B5EF4-FFF2-40B4-BE49-F238E27FC236}">
                <a16:creationId xmlns:a16="http://schemas.microsoft.com/office/drawing/2014/main" id="{08916EBB-A277-FBB1-5B14-2C0A7E9BA7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1874" y="963595"/>
            <a:ext cx="4125450" cy="2234344"/>
          </a:xfrm>
          <a:prstGeom prst="rect">
            <a:avLst/>
          </a:prstGeom>
        </p:spPr>
      </p:pic>
      <p:pic>
        <p:nvPicPr>
          <p:cNvPr id="9" name="Picture 8">
            <a:extLst>
              <a:ext uri="{FF2B5EF4-FFF2-40B4-BE49-F238E27FC236}">
                <a16:creationId xmlns:a16="http://schemas.microsoft.com/office/drawing/2014/main" id="{22AFAECA-A13E-0C4F-5C43-79F487519A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7291" y="834736"/>
            <a:ext cx="4125450" cy="2234344"/>
          </a:xfrm>
          <a:prstGeom prst="rect">
            <a:avLst/>
          </a:prstGeom>
        </p:spPr>
      </p:pic>
      <p:pic>
        <p:nvPicPr>
          <p:cNvPr id="10" name="Picture 9" descr="A computer screen with a message on it&#10;&#10;AI-generated content may be incorrect.">
            <a:extLst>
              <a:ext uri="{FF2B5EF4-FFF2-40B4-BE49-F238E27FC236}">
                <a16:creationId xmlns:a16="http://schemas.microsoft.com/office/drawing/2014/main" id="{89C75516-E952-7DA0-5F41-1BBD016E2303}"/>
              </a:ext>
            </a:extLst>
          </p:cNvPr>
          <p:cNvPicPr>
            <a:picLocks noChangeAspect="1"/>
          </p:cNvPicPr>
          <p:nvPr/>
        </p:nvPicPr>
        <p:blipFill>
          <a:blip r:embed="rId5"/>
          <a:stretch>
            <a:fillRect/>
          </a:stretch>
        </p:blipFill>
        <p:spPr>
          <a:xfrm>
            <a:off x="4084852" y="3326798"/>
            <a:ext cx="4350328" cy="2408959"/>
          </a:xfrm>
          <a:prstGeom prst="rect">
            <a:avLst/>
          </a:prstGeom>
        </p:spPr>
      </p:pic>
      <p:pic>
        <p:nvPicPr>
          <p:cNvPr id="11" name="Picture 10">
            <a:extLst>
              <a:ext uri="{FF2B5EF4-FFF2-40B4-BE49-F238E27FC236}">
                <a16:creationId xmlns:a16="http://schemas.microsoft.com/office/drawing/2014/main" id="{1A44714B-9BD1-FAF7-4BFD-D9D8C6A7D4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66017" y="1072000"/>
            <a:ext cx="3418164" cy="4251578"/>
          </a:xfrm>
          <a:prstGeom prst="rect">
            <a:avLst/>
          </a:prstGeom>
        </p:spPr>
      </p:pic>
    </p:spTree>
    <p:extLst>
      <p:ext uri="{BB962C8B-B14F-4D97-AF65-F5344CB8AC3E}">
        <p14:creationId xmlns:p14="http://schemas.microsoft.com/office/powerpoint/2010/main" val="389014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F9C9-99BB-4D48-B1DA-30FAD0418233}"/>
              </a:ext>
            </a:extLst>
          </p:cNvPr>
          <p:cNvSpPr>
            <a:spLocks noGrp="1"/>
          </p:cNvSpPr>
          <p:nvPr>
            <p:ph type="title"/>
          </p:nvPr>
        </p:nvSpPr>
        <p:spPr/>
        <p:txBody>
          <a:bodyPr/>
          <a:lstStyle/>
          <a:p>
            <a:r>
              <a:rPr lang="en-US" b="1"/>
              <a:t>UDS CHEAT SHEET EXAMPLES</a:t>
            </a:r>
          </a:p>
        </p:txBody>
      </p:sp>
      <p:graphicFrame>
        <p:nvGraphicFramePr>
          <p:cNvPr id="3" name="Table 2">
            <a:extLst>
              <a:ext uri="{FF2B5EF4-FFF2-40B4-BE49-F238E27FC236}">
                <a16:creationId xmlns:a16="http://schemas.microsoft.com/office/drawing/2014/main" id="{CDC142F8-0058-B0D3-3D60-9569A525A66D}"/>
              </a:ext>
            </a:extLst>
          </p:cNvPr>
          <p:cNvGraphicFramePr>
            <a:graphicFrameLocks noGrp="1"/>
          </p:cNvGraphicFramePr>
          <p:nvPr>
            <p:extLst>
              <p:ext uri="{D42A27DB-BD31-4B8C-83A1-F6EECF244321}">
                <p14:modId xmlns:p14="http://schemas.microsoft.com/office/powerpoint/2010/main" val="2348359161"/>
              </p:ext>
            </p:extLst>
          </p:nvPr>
        </p:nvGraphicFramePr>
        <p:xfrm>
          <a:off x="156410" y="1027906"/>
          <a:ext cx="5546558" cy="4610613"/>
        </p:xfrm>
        <a:graphic>
          <a:graphicData uri="http://schemas.openxmlformats.org/drawingml/2006/table">
            <a:tbl>
              <a:tblPr firstRow="1" bandRow="1">
                <a:tableStyleId>{21E4AEA4-8DFA-4A89-87EB-49C32662AFE0}</a:tableStyleId>
              </a:tblPr>
              <a:tblGrid>
                <a:gridCol w="2773279">
                  <a:extLst>
                    <a:ext uri="{9D8B030D-6E8A-4147-A177-3AD203B41FA5}">
                      <a16:colId xmlns:a16="http://schemas.microsoft.com/office/drawing/2014/main" val="4011245210"/>
                    </a:ext>
                  </a:extLst>
                </a:gridCol>
                <a:gridCol w="2773279">
                  <a:extLst>
                    <a:ext uri="{9D8B030D-6E8A-4147-A177-3AD203B41FA5}">
                      <a16:colId xmlns:a16="http://schemas.microsoft.com/office/drawing/2014/main" val="1550689448"/>
                    </a:ext>
                  </a:extLst>
                </a:gridCol>
              </a:tblGrid>
              <a:tr h="668547">
                <a:tc gridSpan="2">
                  <a:txBody>
                    <a:bodyPr/>
                    <a:lstStyle/>
                    <a:p>
                      <a:pPr algn="ctr"/>
                      <a:r>
                        <a:rPr lang="en-US" sz="1800" b="1" u="none" strike="noStrike" kern="1200" baseline="0">
                          <a:solidFill>
                            <a:schemeClr val="lt1"/>
                          </a:solidFill>
                        </a:rPr>
                        <a:t>UDS: CHILD WEIGHT SCREENING AND FOLLOW UP </a:t>
                      </a:r>
                      <a:endParaRPr lang="en-US" sz="1800" b="0" u="none" strike="noStrike" kern="1200" baseline="0">
                        <a:solidFill>
                          <a:schemeClr val="lt1"/>
                        </a:solidFill>
                      </a:endParaRPr>
                    </a:p>
                    <a:p>
                      <a:pPr algn="ctr"/>
                      <a:r>
                        <a:rPr lang="en-US" sz="1400" b="0" u="none" strike="noStrike" kern="1200" baseline="0">
                          <a:solidFill>
                            <a:schemeClr val="lt1"/>
                          </a:solidFill>
                        </a:rPr>
                        <a:t>Template: RAHC Child Weight Assessment/ Physical Activity/ Nutritional </a:t>
                      </a:r>
                      <a:endParaRPr lang="en-US" sz="1400"/>
                    </a:p>
                  </a:txBody>
                  <a:tcPr/>
                </a:tc>
                <a:tc hMerge="1">
                  <a:txBody>
                    <a:bodyPr/>
                    <a:lstStyle/>
                    <a:p>
                      <a:endParaRPr lang="en-US"/>
                    </a:p>
                  </a:txBody>
                  <a:tcPr/>
                </a:tc>
                <a:extLst>
                  <a:ext uri="{0D108BD9-81ED-4DB2-BD59-A6C34878D82A}">
                    <a16:rowId xmlns:a16="http://schemas.microsoft.com/office/drawing/2014/main" val="3969483433"/>
                  </a:ext>
                </a:extLst>
              </a:tr>
              <a:tr h="37101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u="none" strike="noStrike" kern="1200" baseline="0">
                          <a:solidFill>
                            <a:schemeClr val="dk1"/>
                          </a:solidFill>
                        </a:rPr>
                        <a:t>Documentation </a:t>
                      </a:r>
                      <a:r>
                        <a:rPr lang="en-US" sz="1400" b="0" u="none" strike="noStrike" kern="1200" baseline="0">
                          <a:solidFill>
                            <a:schemeClr val="dk1"/>
                          </a:solidFill>
                        </a:rPr>
                        <a:t>	</a:t>
                      </a:r>
                      <a:endParaRPr lang="en-US" sz="1400" b="0" i="0" u="none" strike="noStrike" kern="1200" baseline="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u="none" strike="noStrike" kern="1200" baseline="0">
                          <a:solidFill>
                            <a:schemeClr val="dk1"/>
                          </a:solidFill>
                        </a:rPr>
                        <a:t>Exceptions &amp; Exclusions </a:t>
                      </a:r>
                      <a:endParaRPr lang="en-US" sz="1400" b="0" i="0" u="none" strike="noStrike" kern="1200" baseline="0">
                        <a:solidFill>
                          <a:schemeClr val="dk1"/>
                        </a:solidFill>
                        <a:latin typeface="+mn-lt"/>
                        <a:ea typeface="+mn-ea"/>
                        <a:cs typeface="+mn-cs"/>
                      </a:endParaRPr>
                    </a:p>
                  </a:txBody>
                  <a:tcPr/>
                </a:tc>
                <a:extLst>
                  <a:ext uri="{0D108BD9-81ED-4DB2-BD59-A6C34878D82A}">
                    <a16:rowId xmlns:a16="http://schemas.microsoft.com/office/drawing/2014/main" val="3882327252"/>
                  </a:ext>
                </a:extLst>
              </a:tr>
              <a:tr h="3571048">
                <a:tc>
                  <a:txBody>
                    <a:bodyPr/>
                    <a:lstStyle/>
                    <a:p>
                      <a:r>
                        <a:rPr lang="en-US" sz="1500" b="1" u="none" strike="noStrike" kern="1200" baseline="0">
                          <a:solidFill>
                            <a:schemeClr val="dk1"/>
                          </a:solidFill>
                        </a:rPr>
                        <a:t>Age 3 – 17 years of age </a:t>
                      </a:r>
                    </a:p>
                    <a:p>
                      <a:endParaRPr lang="en-US" sz="1500" b="0" u="none" strike="noStrike" kern="1200" baseline="0">
                        <a:solidFill>
                          <a:schemeClr val="dk1"/>
                        </a:solidFill>
                      </a:endParaRPr>
                    </a:p>
                    <a:p>
                      <a:r>
                        <a:rPr lang="en-US" sz="1500" b="0" u="none" strike="noStrike" kern="1200" baseline="0">
                          <a:solidFill>
                            <a:schemeClr val="dk1"/>
                          </a:solidFill>
                        </a:rPr>
                        <a:t>Height, weight, BMI percentile recorded with nutritional and physical activity counseling at least once a year documented under Preventive Medicine </a:t>
                      </a:r>
                    </a:p>
                    <a:p>
                      <a:endParaRPr lang="en-US" sz="1500" b="0" u="none" strike="noStrike" kern="1200" baseline="0">
                        <a:solidFill>
                          <a:schemeClr val="dk1"/>
                        </a:solidFill>
                      </a:endParaRPr>
                    </a:p>
                    <a:p>
                      <a:r>
                        <a:rPr lang="en-US" sz="1500" b="1" u="none" strike="noStrike" kern="1200" baseline="0">
                          <a:solidFill>
                            <a:schemeClr val="dk1"/>
                          </a:solidFill>
                        </a:rPr>
                        <a:t>Child weight assessment differs from adults because they must have physical and nutritional counseling at least once a year despite their BMI. </a:t>
                      </a:r>
                      <a:r>
                        <a:rPr lang="en-US" sz="1500" b="0" u="none" strike="noStrike" kern="1200" baseline="0">
                          <a:solidFill>
                            <a:schemeClr val="dk1"/>
                          </a:solidFill>
                        </a:rPr>
                        <a:t>	</a:t>
                      </a:r>
                      <a:endParaRPr lang="en-US" sz="1500" b="0" i="0" u="none" strike="noStrike" kern="1200" baseline="0">
                        <a:solidFill>
                          <a:schemeClr val="dk1"/>
                        </a:solidFill>
                        <a:latin typeface="+mn-lt"/>
                        <a:ea typeface="+mn-ea"/>
                        <a:cs typeface="+mn-cs"/>
                      </a:endParaRPr>
                    </a:p>
                  </a:txBody>
                  <a:tcPr/>
                </a:tc>
                <a:tc>
                  <a:txBody>
                    <a:bodyPr/>
                    <a:lstStyle/>
                    <a:p>
                      <a:r>
                        <a:rPr lang="en-US" sz="1500" b="0" u="none" strike="noStrike" kern="1200" baseline="0">
                          <a:solidFill>
                            <a:schemeClr val="dk1"/>
                          </a:solidFill>
                        </a:rPr>
                        <a:t>Must be documented in problem list: </a:t>
                      </a:r>
                    </a:p>
                    <a:p>
                      <a:pPr marL="285750" indent="-285750">
                        <a:buFont typeface="Arial" panose="020B0604020202020204" pitchFamily="34" charset="0"/>
                        <a:buChar char="•"/>
                      </a:pPr>
                      <a:r>
                        <a:rPr lang="en-US" sz="1500" b="0" u="none" strike="noStrike" kern="1200" baseline="0">
                          <a:solidFill>
                            <a:schemeClr val="dk1"/>
                          </a:solidFill>
                        </a:rPr>
                        <a:t>Diagnosis of pregnancy (Z33.1) </a:t>
                      </a:r>
                    </a:p>
                    <a:p>
                      <a:pPr marL="285750" indent="-285750">
                        <a:buFont typeface="Arial" panose="020B0604020202020204" pitchFamily="34" charset="0"/>
                        <a:buChar char="•"/>
                      </a:pPr>
                      <a:r>
                        <a:rPr lang="en-US" sz="1500" b="0" u="none" strike="noStrike" kern="1200" baseline="0">
                          <a:solidFill>
                            <a:schemeClr val="dk1"/>
                          </a:solidFill>
                        </a:rPr>
                        <a:t>Documentation of hospice care (Z51.5) </a:t>
                      </a:r>
                    </a:p>
                    <a:p>
                      <a:pPr marL="0" indent="0">
                        <a:buFont typeface="Arial" panose="020B0604020202020204" pitchFamily="34" charset="0"/>
                        <a:buNone/>
                      </a:pPr>
                      <a:endParaRPr lang="en-US" sz="1500" b="0" u="none" strike="noStrike" kern="1200" baseline="0">
                        <a:solidFill>
                          <a:schemeClr val="dk1"/>
                        </a:solidFill>
                      </a:endParaRPr>
                    </a:p>
                    <a:p>
                      <a:endParaRPr lang="en-US"/>
                    </a:p>
                  </a:txBody>
                  <a:tcPr/>
                </a:tc>
                <a:extLst>
                  <a:ext uri="{0D108BD9-81ED-4DB2-BD59-A6C34878D82A}">
                    <a16:rowId xmlns:a16="http://schemas.microsoft.com/office/drawing/2014/main" val="3559328481"/>
                  </a:ext>
                </a:extLst>
              </a:tr>
            </a:tbl>
          </a:graphicData>
        </a:graphic>
      </p:graphicFrame>
      <p:graphicFrame>
        <p:nvGraphicFramePr>
          <p:cNvPr id="7" name="Table 6">
            <a:extLst>
              <a:ext uri="{FF2B5EF4-FFF2-40B4-BE49-F238E27FC236}">
                <a16:creationId xmlns:a16="http://schemas.microsoft.com/office/drawing/2014/main" id="{1862ACCB-06D5-BFC9-94C6-38A6D07045B3}"/>
              </a:ext>
            </a:extLst>
          </p:cNvPr>
          <p:cNvGraphicFramePr>
            <a:graphicFrameLocks noGrp="1"/>
          </p:cNvGraphicFramePr>
          <p:nvPr>
            <p:extLst>
              <p:ext uri="{D42A27DB-BD31-4B8C-83A1-F6EECF244321}">
                <p14:modId xmlns:p14="http://schemas.microsoft.com/office/powerpoint/2010/main" val="331198247"/>
              </p:ext>
            </p:extLst>
          </p:nvPr>
        </p:nvGraphicFramePr>
        <p:xfrm>
          <a:off x="6096000" y="1009065"/>
          <a:ext cx="5939588" cy="4776856"/>
        </p:xfrm>
        <a:graphic>
          <a:graphicData uri="http://schemas.openxmlformats.org/drawingml/2006/table">
            <a:tbl>
              <a:tblPr firstRow="1" bandRow="1">
                <a:tableStyleId>{93296810-A885-4BE3-A3E7-6D5BEEA58F35}</a:tableStyleId>
              </a:tblPr>
              <a:tblGrid>
                <a:gridCol w="2969794">
                  <a:extLst>
                    <a:ext uri="{9D8B030D-6E8A-4147-A177-3AD203B41FA5}">
                      <a16:colId xmlns:a16="http://schemas.microsoft.com/office/drawing/2014/main" val="4011245210"/>
                    </a:ext>
                  </a:extLst>
                </a:gridCol>
                <a:gridCol w="2969794">
                  <a:extLst>
                    <a:ext uri="{9D8B030D-6E8A-4147-A177-3AD203B41FA5}">
                      <a16:colId xmlns:a16="http://schemas.microsoft.com/office/drawing/2014/main" val="1550689448"/>
                    </a:ext>
                  </a:extLst>
                </a:gridCol>
              </a:tblGrid>
              <a:tr h="658611">
                <a:tc gridSpan="2">
                  <a:txBody>
                    <a:bodyPr/>
                    <a:lstStyle/>
                    <a:p>
                      <a:pPr algn="ctr"/>
                      <a:r>
                        <a:rPr lang="en-US" sz="1800" b="1" u="none" strike="noStrike" kern="1200" baseline="0">
                          <a:solidFill>
                            <a:schemeClr val="lt1"/>
                          </a:solidFill>
                        </a:rPr>
                        <a:t>UDS: TOBACCO CESSATION COUNSELING MEASURE </a:t>
                      </a:r>
                      <a:endParaRPr lang="en-US" sz="1800" b="0" u="none" strike="noStrike" kern="1200" baseline="0">
                        <a:solidFill>
                          <a:schemeClr val="lt1"/>
                        </a:solidFill>
                      </a:endParaRPr>
                    </a:p>
                    <a:p>
                      <a:pPr algn="ctr"/>
                      <a:r>
                        <a:rPr lang="en-US" sz="1400" b="0" u="none" strike="noStrike" kern="1200" baseline="0">
                          <a:solidFill>
                            <a:schemeClr val="lt1"/>
                          </a:solidFill>
                        </a:rPr>
                        <a:t>RAHC Tobacco Cessation Template </a:t>
                      </a:r>
                      <a:endParaRPr lang="en-US" sz="1200"/>
                    </a:p>
                  </a:txBody>
                  <a:tcPr/>
                </a:tc>
                <a:tc hMerge="1">
                  <a:txBody>
                    <a:bodyPr/>
                    <a:lstStyle/>
                    <a:p>
                      <a:endParaRPr lang="en-US"/>
                    </a:p>
                  </a:txBody>
                  <a:tcPr/>
                </a:tc>
                <a:extLst>
                  <a:ext uri="{0D108BD9-81ED-4DB2-BD59-A6C34878D82A}">
                    <a16:rowId xmlns:a16="http://schemas.microsoft.com/office/drawing/2014/main" val="3969483433"/>
                  </a:ext>
                </a:extLst>
              </a:tr>
              <a:tr h="3517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u="none" strike="noStrike" kern="1200" baseline="0">
                          <a:solidFill>
                            <a:schemeClr val="dk1"/>
                          </a:solidFill>
                        </a:rPr>
                        <a:t>Documentation</a:t>
                      </a:r>
                      <a:endParaRPr lang="en-US" sz="1800" b="0" i="0" u="none" strike="noStrike" kern="1200" baseline="0">
                        <a:solidFill>
                          <a:schemeClr val="dk1"/>
                        </a:solidFill>
                        <a:latin typeface="+mn-lt"/>
                        <a:ea typeface="+mn-ea"/>
                        <a:cs typeface="+mn-cs"/>
                      </a:endParaRPr>
                    </a:p>
                  </a:txBody>
                  <a:tcPr/>
                </a:tc>
                <a:tc>
                  <a:txBody>
                    <a:bodyPr/>
                    <a:lstStyle/>
                    <a:p>
                      <a:pPr algn="ctr"/>
                      <a:r>
                        <a:rPr lang="en-US" sz="1200" b="1" i="0" u="none" strike="noStrike" kern="1200" baseline="0">
                          <a:solidFill>
                            <a:schemeClr val="dk1"/>
                          </a:solidFill>
                          <a:latin typeface="+mn-lt"/>
                          <a:ea typeface="+mn-ea"/>
                          <a:cs typeface="+mn-cs"/>
                        </a:rPr>
                        <a:t>Counseling in Preventative Medicine</a:t>
                      </a:r>
                      <a:endParaRPr lang="en-US" sz="1200" b="0" i="0" u="none" strike="noStrike" kern="1200" baseline="0">
                        <a:solidFill>
                          <a:schemeClr val="dk1"/>
                        </a:solidFill>
                        <a:latin typeface="+mn-lt"/>
                        <a:ea typeface="+mn-ea"/>
                        <a:cs typeface="+mn-cs"/>
                      </a:endParaRPr>
                    </a:p>
                  </a:txBody>
                  <a:tcPr/>
                </a:tc>
                <a:extLst>
                  <a:ext uri="{0D108BD9-81ED-4DB2-BD59-A6C34878D82A}">
                    <a16:rowId xmlns:a16="http://schemas.microsoft.com/office/drawing/2014/main" val="3882327252"/>
                  </a:ext>
                </a:extLst>
              </a:tr>
              <a:tr h="3766509">
                <a:tc>
                  <a:txBody>
                    <a:bodyPr/>
                    <a:lstStyle/>
                    <a:p>
                      <a:r>
                        <a:rPr lang="en-US" sz="1400" b="1" i="0" u="none" strike="noStrike" kern="1200" baseline="0">
                          <a:solidFill>
                            <a:schemeClr val="dk1"/>
                          </a:solidFill>
                          <a:latin typeface="+mn-lt"/>
                          <a:ea typeface="+mn-ea"/>
                          <a:cs typeface="+mn-cs"/>
                        </a:rPr>
                        <a:t>Patients aged 12 years and older who were screened for tobacco use </a:t>
                      </a:r>
                    </a:p>
                    <a:p>
                      <a:endParaRPr lang="en-US" sz="1400" b="0" i="0" u="none" strike="noStrike" kern="1200" baseline="0">
                        <a:solidFill>
                          <a:schemeClr val="dk1"/>
                        </a:solidFill>
                        <a:latin typeface="+mn-lt"/>
                        <a:ea typeface="+mn-ea"/>
                        <a:cs typeface="+mn-cs"/>
                      </a:endParaRPr>
                    </a:p>
                    <a:p>
                      <a:r>
                        <a:rPr lang="en-US" sz="1400" b="0" i="0" u="none" strike="noStrike" kern="1200" baseline="0">
                          <a:solidFill>
                            <a:schemeClr val="dk1"/>
                          </a:solidFill>
                          <a:latin typeface="+mn-lt"/>
                          <a:ea typeface="+mn-ea"/>
                          <a:cs typeface="+mn-cs"/>
                        </a:rPr>
                        <a:t>If + tobacco user, then received cessation intervention during the measurement period or in the six months prior to the measurement period</a:t>
                      </a:r>
                    </a:p>
                    <a:p>
                      <a:endParaRPr lang="en-US" sz="1400" b="0" i="0" u="none" strike="noStrike" kern="1200" baseline="0">
                        <a:solidFill>
                          <a:schemeClr val="dk1"/>
                        </a:solidFill>
                        <a:latin typeface="+mn-lt"/>
                        <a:ea typeface="+mn-ea"/>
                        <a:cs typeface="+mn-cs"/>
                      </a:endParaRPr>
                    </a:p>
                    <a:p>
                      <a:r>
                        <a:rPr lang="en-US" sz="1400" b="1" i="0" u="none" strike="noStrike" kern="1200" baseline="0">
                          <a:solidFill>
                            <a:schemeClr val="dk1"/>
                          </a:solidFill>
                          <a:latin typeface="+mn-lt"/>
                          <a:ea typeface="+mn-ea"/>
                          <a:cs typeface="+mn-cs"/>
                        </a:rPr>
                        <a:t>Please note: </a:t>
                      </a:r>
                      <a:endParaRPr lang="en-US" sz="1400" b="0" i="0" u="none" strike="noStrike" kern="1200" baseline="0">
                        <a:solidFill>
                          <a:schemeClr val="dk1"/>
                        </a:solidFill>
                        <a:latin typeface="+mn-lt"/>
                        <a:ea typeface="+mn-ea"/>
                        <a:cs typeface="+mn-cs"/>
                      </a:endParaRPr>
                    </a:p>
                    <a:p>
                      <a:r>
                        <a:rPr lang="en-US" sz="1400" b="0" i="0" u="none" strike="noStrike" kern="1200" baseline="0">
                          <a:solidFill>
                            <a:schemeClr val="dk1"/>
                          </a:solidFill>
                          <a:latin typeface="+mn-lt"/>
                          <a:ea typeface="+mn-ea"/>
                          <a:cs typeface="+mn-cs"/>
                        </a:rPr>
                        <a:t>“Tobacco Use:” must be answered from the smart form or structured data. </a:t>
                      </a:r>
                    </a:p>
                    <a:p>
                      <a:endParaRPr lang="en-US" sz="1400" b="0" i="0" u="none" strike="noStrike" kern="1200" baseline="0">
                        <a:solidFill>
                          <a:schemeClr val="dk1"/>
                        </a:solidFill>
                        <a:latin typeface="+mn-lt"/>
                        <a:ea typeface="+mn-ea"/>
                        <a:cs typeface="+mn-cs"/>
                      </a:endParaRPr>
                    </a:p>
                    <a:p>
                      <a:r>
                        <a:rPr lang="en-US" sz="1400" b="1" i="0" u="none" strike="noStrike" kern="1200" baseline="0">
                          <a:solidFill>
                            <a:srgbClr val="FF0000"/>
                          </a:solidFill>
                          <a:latin typeface="+mn-lt"/>
                          <a:ea typeface="+mn-ea"/>
                          <a:cs typeface="+mn-cs"/>
                        </a:rPr>
                        <a:t>Free texting “nonsmoker” or “tobacco user” will not qualify as compliant. </a:t>
                      </a:r>
                      <a:r>
                        <a:rPr lang="en-US" sz="1050" b="0" i="0" u="none" strike="noStrike" kern="1200" baseline="0">
                          <a:solidFill>
                            <a:schemeClr val="dk1"/>
                          </a:solidFill>
                          <a:latin typeface="+mn-lt"/>
                          <a:ea typeface="+mn-ea"/>
                          <a:cs typeface="+mn-cs"/>
                        </a:rPr>
                        <a:t>	</a:t>
                      </a:r>
                    </a:p>
                  </a:txBody>
                  <a:tcPr/>
                </a:tc>
                <a:tc>
                  <a:txBody>
                    <a:bodyPr/>
                    <a:lstStyle/>
                    <a:p>
                      <a:pPr algn="ctr"/>
                      <a:r>
                        <a:rPr lang="en-US" sz="1500" b="0" i="0" u="none" strike="noStrike" kern="1200" baseline="0">
                          <a:solidFill>
                            <a:schemeClr val="dk1"/>
                          </a:solidFill>
                          <a:latin typeface="+mn-lt"/>
                          <a:ea typeface="+mn-ea"/>
                          <a:cs typeface="+mn-cs"/>
                        </a:rPr>
                        <a:t>1. </a:t>
                      </a:r>
                      <a:r>
                        <a:rPr lang="en-US" sz="1400" b="0" i="0" u="none" strike="noStrike" kern="1200" baseline="0">
                          <a:solidFill>
                            <a:schemeClr val="dk1"/>
                          </a:solidFill>
                          <a:latin typeface="+mn-lt"/>
                          <a:ea typeface="+mn-ea"/>
                          <a:cs typeface="+mn-cs"/>
                        </a:rPr>
                        <a:t>Patient counseled on the dangers of tobacco use and urged to quit. </a:t>
                      </a:r>
                    </a:p>
                    <a:p>
                      <a:pPr algn="ctr"/>
                      <a:r>
                        <a:rPr lang="en-US" sz="1400" b="0" i="0" u="none" strike="noStrike" kern="1200" baseline="0">
                          <a:solidFill>
                            <a:schemeClr val="dk1"/>
                          </a:solidFill>
                          <a:latin typeface="+mn-lt"/>
                          <a:ea typeface="+mn-ea"/>
                          <a:cs typeface="+mn-cs"/>
                        </a:rPr>
                        <a:t>2. Counseled the patient on tobacco use/cessation provided. </a:t>
                      </a:r>
                    </a:p>
                    <a:p>
                      <a:pPr algn="ctr"/>
                      <a:r>
                        <a:rPr lang="en-US" sz="1400" b="0" i="0" u="none" strike="noStrike" kern="1200" baseline="0">
                          <a:solidFill>
                            <a:schemeClr val="dk1"/>
                          </a:solidFill>
                          <a:latin typeface="+mn-lt"/>
                          <a:ea typeface="+mn-ea"/>
                          <a:cs typeface="+mn-cs"/>
                        </a:rPr>
                        <a:t>3. Counseled the patient on pregnancy smoking effects, education provided. </a:t>
                      </a:r>
                    </a:p>
                    <a:p>
                      <a:pPr algn="ctr"/>
                      <a:r>
                        <a:rPr lang="en-US" sz="1400" b="0" i="0" u="none" strike="noStrike" kern="1200" baseline="0">
                          <a:solidFill>
                            <a:schemeClr val="dk1"/>
                          </a:solidFill>
                          <a:latin typeface="+mn-lt"/>
                          <a:ea typeface="+mn-ea"/>
                          <a:cs typeface="+mn-cs"/>
                        </a:rPr>
                        <a:t>4. Counseled the patient on smoking cessation, education provided. </a:t>
                      </a:r>
                    </a:p>
                    <a:p>
                      <a:pPr algn="ctr"/>
                      <a:r>
                        <a:rPr lang="en-US" sz="1400" b="0" i="0" u="none" strike="noStrike" kern="1200" baseline="0">
                          <a:solidFill>
                            <a:schemeClr val="dk1"/>
                          </a:solidFill>
                          <a:latin typeface="+mn-lt"/>
                          <a:ea typeface="+mn-ea"/>
                          <a:cs typeface="+mn-cs"/>
                        </a:rPr>
                        <a:t>5. Counseled the patient on smoke effects, education provided. </a:t>
                      </a:r>
                    </a:p>
                    <a:p>
                      <a:pPr algn="ctr"/>
                      <a:r>
                        <a:rPr lang="en-US" sz="1400" b="0" i="0" u="none" strike="noStrike" kern="1200" baseline="0">
                          <a:solidFill>
                            <a:schemeClr val="dk1"/>
                          </a:solidFill>
                          <a:latin typeface="+mn-lt"/>
                          <a:ea typeface="+mn-ea"/>
                          <a:cs typeface="+mn-cs"/>
                        </a:rPr>
                        <a:t>6. Referral given to patient to a stop-smoking clinic. </a:t>
                      </a:r>
                    </a:p>
                    <a:p>
                      <a:pPr algn="ctr"/>
                      <a:r>
                        <a:rPr lang="en-US" sz="1400" b="0" i="0" u="none" strike="noStrike" kern="1200" baseline="0">
                          <a:solidFill>
                            <a:schemeClr val="dk1"/>
                          </a:solidFill>
                          <a:latin typeface="+mn-lt"/>
                          <a:ea typeface="+mn-ea"/>
                          <a:cs typeface="+mn-cs"/>
                        </a:rPr>
                        <a:t>7. Smoking cessation assistance provided. </a:t>
                      </a:r>
                    </a:p>
                    <a:p>
                      <a:pPr algn="ctr"/>
                      <a:r>
                        <a:rPr lang="en-US" sz="1400" b="0" i="0" u="none" strike="noStrike" kern="1200" baseline="0">
                          <a:solidFill>
                            <a:schemeClr val="dk1"/>
                          </a:solidFill>
                          <a:latin typeface="+mn-lt"/>
                          <a:ea typeface="+mn-ea"/>
                          <a:cs typeface="+mn-cs"/>
                        </a:rPr>
                        <a:t>8. Referral to smoking cessation advisor was given to patient. </a:t>
                      </a:r>
                    </a:p>
                  </a:txBody>
                  <a:tcPr/>
                </a:tc>
                <a:extLst>
                  <a:ext uri="{0D108BD9-81ED-4DB2-BD59-A6C34878D82A}">
                    <a16:rowId xmlns:a16="http://schemas.microsoft.com/office/drawing/2014/main" val="3559328481"/>
                  </a:ext>
                </a:extLst>
              </a:tr>
            </a:tbl>
          </a:graphicData>
        </a:graphic>
      </p:graphicFrame>
    </p:spTree>
    <p:extLst>
      <p:ext uri="{BB962C8B-B14F-4D97-AF65-F5344CB8AC3E}">
        <p14:creationId xmlns:p14="http://schemas.microsoft.com/office/powerpoint/2010/main" val="3202073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3DC0CF0-93D9-71DD-2AC6-1C9D01F3032E}"/>
              </a:ext>
            </a:extLst>
          </p:cNvPr>
          <p:cNvSpPr txBox="1">
            <a:spLocks/>
          </p:cNvSpPr>
          <p:nvPr/>
        </p:nvSpPr>
        <p:spPr>
          <a:xfrm>
            <a:off x="669758" y="304547"/>
            <a:ext cx="10515600" cy="1325563"/>
          </a:xfrm>
          <a:prstGeom prst="rect">
            <a:avLst/>
          </a:prstGeom>
        </p:spPr>
        <p:txBody>
          <a:bodyPr/>
          <a:lstStyle>
            <a:lvl1pPr algn="ctr" defTabSz="914400" rtl="0" eaLnBrk="1" latinLnBrk="0" hangingPunct="1">
              <a:spcBef>
                <a:spcPct val="0"/>
              </a:spcBef>
              <a:buNone/>
              <a:defRPr sz="4400" kern="1200">
                <a:solidFill>
                  <a:schemeClr val="tx1"/>
                </a:solidFill>
                <a:latin typeface="+mn-lt"/>
                <a:ea typeface="+mj-ea"/>
                <a:cs typeface="+mj-cs"/>
              </a:defRPr>
            </a:lvl1pPr>
          </a:lstStyle>
          <a:p>
            <a:r>
              <a:rPr lang="en-US" b="1"/>
              <a:t>Provider Scorecards</a:t>
            </a:r>
          </a:p>
        </p:txBody>
      </p:sp>
      <p:pic>
        <p:nvPicPr>
          <p:cNvPr id="7" name="Picture 6" descr="A paper with numbers and graphs on it&#10;&#10;AI-generated content may be incorrect.">
            <a:extLst>
              <a:ext uri="{FF2B5EF4-FFF2-40B4-BE49-F238E27FC236}">
                <a16:creationId xmlns:a16="http://schemas.microsoft.com/office/drawing/2014/main" id="{3F3AC129-C56A-0CC7-6403-BA87CF830C59}"/>
              </a:ext>
            </a:extLst>
          </p:cNvPr>
          <p:cNvPicPr>
            <a:picLocks noChangeAspect="1"/>
          </p:cNvPicPr>
          <p:nvPr/>
        </p:nvPicPr>
        <p:blipFill>
          <a:blip r:embed="rId3"/>
          <a:stretch>
            <a:fillRect/>
          </a:stretch>
        </p:blipFill>
        <p:spPr>
          <a:xfrm>
            <a:off x="2046553" y="967328"/>
            <a:ext cx="7762010" cy="4233430"/>
          </a:xfrm>
          <a:prstGeom prst="rect">
            <a:avLst/>
          </a:prstGeom>
        </p:spPr>
      </p:pic>
    </p:spTree>
    <p:extLst>
      <p:ext uri="{BB962C8B-B14F-4D97-AF65-F5344CB8AC3E}">
        <p14:creationId xmlns:p14="http://schemas.microsoft.com/office/powerpoint/2010/main" val="1104233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34007-3575-32EB-B509-883BAE3BE0F3}"/>
              </a:ext>
            </a:extLst>
          </p:cNvPr>
          <p:cNvSpPr>
            <a:spLocks noGrp="1"/>
          </p:cNvSpPr>
          <p:nvPr>
            <p:ph type="title"/>
          </p:nvPr>
        </p:nvSpPr>
        <p:spPr/>
        <p:txBody>
          <a:bodyPr/>
          <a:lstStyle/>
          <a:p>
            <a:r>
              <a:rPr lang="en-US" b="1">
                <a:ea typeface="+mj-lt"/>
                <a:cs typeface="+mj-lt"/>
              </a:rPr>
              <a:t>What Happened Next</a:t>
            </a:r>
            <a:endParaRPr lang="en-US" b="1"/>
          </a:p>
        </p:txBody>
      </p:sp>
      <p:graphicFrame>
        <p:nvGraphicFramePr>
          <p:cNvPr id="6" name="Content Placeholder 2">
            <a:extLst>
              <a:ext uri="{FF2B5EF4-FFF2-40B4-BE49-F238E27FC236}">
                <a16:creationId xmlns:a16="http://schemas.microsoft.com/office/drawing/2014/main" id="{433BDD4D-ACC9-CF1E-9B86-7778890ACE0F}"/>
              </a:ext>
            </a:extLst>
          </p:cNvPr>
          <p:cNvGraphicFramePr>
            <a:graphicFrameLocks/>
          </p:cNvGraphicFramePr>
          <p:nvPr>
            <p:extLst>
              <p:ext uri="{D42A27DB-BD31-4B8C-83A1-F6EECF244321}">
                <p14:modId xmlns:p14="http://schemas.microsoft.com/office/powerpoint/2010/main" val="3057729407"/>
              </p:ext>
            </p:extLst>
          </p:nvPr>
        </p:nvGraphicFramePr>
        <p:xfrm>
          <a:off x="796172" y="125333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4481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A4169-6DE2-2053-F752-9789FD93AB6D}"/>
              </a:ext>
            </a:extLst>
          </p:cNvPr>
          <p:cNvSpPr>
            <a:spLocks noGrp="1"/>
          </p:cNvSpPr>
          <p:nvPr>
            <p:ph type="title"/>
          </p:nvPr>
        </p:nvSpPr>
        <p:spPr/>
        <p:txBody>
          <a:bodyPr/>
          <a:lstStyle/>
          <a:p>
            <a:r>
              <a:rPr lang="en-US" b="1">
                <a:ea typeface="+mj-lt"/>
                <a:cs typeface="+mj-lt"/>
              </a:rPr>
              <a:t>The Key Drivers of Success</a:t>
            </a:r>
            <a:endParaRPr lang="en-US" b="1"/>
          </a:p>
        </p:txBody>
      </p:sp>
      <p:graphicFrame>
        <p:nvGraphicFramePr>
          <p:cNvPr id="4" name="Content Placeholder 2">
            <a:extLst>
              <a:ext uri="{FF2B5EF4-FFF2-40B4-BE49-F238E27FC236}">
                <a16:creationId xmlns:a16="http://schemas.microsoft.com/office/drawing/2014/main" id="{1D0A777F-F5D5-F310-1000-EED92B634608}"/>
              </a:ext>
            </a:extLst>
          </p:cNvPr>
          <p:cNvGraphicFramePr>
            <a:graphicFrameLocks/>
          </p:cNvGraphicFramePr>
          <p:nvPr>
            <p:extLst>
              <p:ext uri="{D42A27DB-BD31-4B8C-83A1-F6EECF244321}">
                <p14:modId xmlns:p14="http://schemas.microsoft.com/office/powerpoint/2010/main" val="1525672005"/>
              </p:ext>
            </p:extLst>
          </p:nvPr>
        </p:nvGraphicFramePr>
        <p:xfrm>
          <a:off x="3368843" y="1212071"/>
          <a:ext cx="5669336" cy="44338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9846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17D76-28BB-E695-38E5-3C10F5CA62FC}"/>
              </a:ext>
            </a:extLst>
          </p:cNvPr>
          <p:cNvSpPr>
            <a:spLocks noGrp="1"/>
          </p:cNvSpPr>
          <p:nvPr>
            <p:ph type="title"/>
          </p:nvPr>
        </p:nvSpPr>
        <p:spPr/>
        <p:txBody>
          <a:bodyPr/>
          <a:lstStyle/>
          <a:p>
            <a:r>
              <a:rPr lang="en-US" b="1">
                <a:ea typeface="+mj-lt"/>
                <a:cs typeface="+mj-lt"/>
              </a:rPr>
              <a:t>Steps to Implement in Your Organization</a:t>
            </a:r>
            <a:endParaRPr lang="en-US" b="1"/>
          </a:p>
        </p:txBody>
      </p:sp>
      <p:graphicFrame>
        <p:nvGraphicFramePr>
          <p:cNvPr id="4" name="Content Placeholder 2">
            <a:extLst>
              <a:ext uri="{FF2B5EF4-FFF2-40B4-BE49-F238E27FC236}">
                <a16:creationId xmlns:a16="http://schemas.microsoft.com/office/drawing/2014/main" id="{1D3323A1-A6FC-5959-DD37-31047D3B9F89}"/>
              </a:ext>
            </a:extLst>
          </p:cNvPr>
          <p:cNvGraphicFramePr>
            <a:graphicFrameLocks noGrp="1"/>
          </p:cNvGraphicFramePr>
          <p:nvPr>
            <p:ph sz="quarter" idx="10"/>
            <p:extLst>
              <p:ext uri="{D42A27DB-BD31-4B8C-83A1-F6EECF244321}">
                <p14:modId xmlns:p14="http://schemas.microsoft.com/office/powerpoint/2010/main" val="1609243786"/>
              </p:ext>
            </p:extLst>
          </p:nvPr>
        </p:nvGraphicFramePr>
        <p:xfrm>
          <a:off x="754063" y="1612106"/>
          <a:ext cx="10599737" cy="3633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6071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F0256AF-43B4-9B8C-C070-75EAA3BAAFB6}"/>
              </a:ext>
            </a:extLst>
          </p:cNvPr>
          <p:cNvSpPr/>
          <p:nvPr/>
        </p:nvSpPr>
        <p:spPr>
          <a:xfrm>
            <a:off x="0" y="2404110"/>
            <a:ext cx="12192000" cy="1783080"/>
          </a:xfrm>
          <a:prstGeom prst="rect">
            <a:avLst/>
          </a:prstGeom>
          <a:noFill/>
          <a:ln/>
          <a:effectLst>
            <a:outerShdw blurRad="127000" dist="38100" dir="8100000" algn="bl" rotWithShape="0">
              <a:srgbClr val="000000">
                <a:alpha val="35000"/>
              </a:srgbClr>
            </a:outerShdw>
          </a:effectLst>
        </p:spPr>
        <p:txBody>
          <a:bodyPr wrap="square" lIns="0" tIns="0" rIns="0" bIns="0" rtlCol="0" anchor="t"/>
          <a:lstStyle/>
          <a:p>
            <a:pPr marL="0" indent="0" algn="ctr">
              <a:lnSpc>
                <a:spcPct val="100000"/>
              </a:lnSpc>
              <a:buNone/>
            </a:pPr>
            <a:r>
              <a:rPr lang="en-US" sz="6000" b="1">
                <a:solidFill>
                  <a:srgbClr val="FFFFFF"/>
                </a:solidFill>
                <a:effectLst>
                  <a:outerShdw blurRad="38100" dist="38100" dir="2700000" algn="tl">
                    <a:srgbClr val="000000">
                      <a:alpha val="43137"/>
                    </a:srgbClr>
                  </a:outerShdw>
                </a:effectLst>
                <a:ea typeface="Georgia" pitchFamily="34" charset="-122"/>
                <a:cs typeface="Georgia" pitchFamily="34" charset="-120"/>
              </a:rPr>
              <a:t>Thank You!</a:t>
            </a:r>
            <a:endParaRPr lang="en-US" sz="6000">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re9d67z5pxi5ep1md6skse21ijrm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6.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7.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8.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9.png"/></Relationships>
</file>

<file path=ppt/webextensions/_rels/webextension5.xml.rels><?xml version="1.0" encoding="UTF-8" standalone="yes"?>
<Relationships xmlns="http://schemas.openxmlformats.org/package/2006/relationships"><Relationship Id="rId1" Type="http://schemas.openxmlformats.org/officeDocument/2006/relationships/image" Target="../media/image10.png"/></Relationships>
</file>

<file path=ppt/webextensions/_rels/webextension6.xml.rels><?xml version="1.0" encoding="UTF-8" standalone="yes"?>
<Relationships xmlns="http://schemas.openxmlformats.org/package/2006/relationships"><Relationship Id="rId1" Type="http://schemas.openxmlformats.org/officeDocument/2006/relationships/image" Target="../media/image11.png"/></Relationships>
</file>

<file path=ppt/webextensions/webextension1.xml><?xml version="1.0" encoding="utf-8"?>
<we:webextension xmlns:we="http://schemas.microsoft.com/office/webextensions/webextension/2010/11" id="{6AD176ED-1D15-4550-9B4B-A5018275C0ED}">
  <we:reference id="4f6160f0-3339-47d0-9fd2-7d10a3e86c34" version="4.3.0.0" store="EXCatalog" storeType="EXCatalog"/>
  <we:alternateReferences>
    <we:reference id="WA104379261" version="4.3.0.0" store="en-US" storeType="OMEX"/>
  </we:alternateReferences>
  <we:properties>
    <we:property name="MENTIMETER_QUESTION_ID_KEY" value="&quot;m778guas9y2v&quot;"/>
    <we:property name="MENTI_PPT_SERIES_ID" value="&quot;alre9d67z5pxi5ep1md6skse21ijrm29&quot;"/>
    <we:property name="MENTI_PPT_MENTI_SLIDE_ID" value="&quot;m778guas9y2v&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4A0CFD1E-C72E-409F-B0DF-3D2F45E84316}">
  <we:reference id="4f6160f0-3339-47d0-9fd2-7d10a3e86c34" version="4.3.0.0" store="EXCatalog" storeType="EXCatalog"/>
  <we:alternateReferences>
    <we:reference id="WA104379261" version="4.3.0.0" store="en-US" storeType="OMEX"/>
  </we:alternateReferences>
  <we:properties>
    <we:property name="MENTIMETER_QUESTION_ID_KEY" value="&quot;9vtntebsv6yz&quot;"/>
    <we:property name="MENTI_PPT_SERIES_ID" value="&quot;alre9d67z5pxi5ep1md6skse21ijrm29&quot;"/>
    <we:property name="MENTI_PPT_MENTI_SLIDE_ID" value="&quot;9vtntebsv6yz&quot;"/>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76591438-4C1D-42A6-9B90-00988E7C4A3C}">
  <we:reference id="4f6160f0-3339-47d0-9fd2-7d10a3e86c34" version="4.3.0.0" store="EXCatalog" storeType="EXCatalog"/>
  <we:alternateReferences>
    <we:reference id="WA104379261" version="4.3.0.0" store="en-US" storeType="OMEX"/>
  </we:alternateReferences>
  <we:properties>
    <we:property name="MENTIMETER_QUESTION_ID_KEY" value="&quot;9zj77vmk2rx2&quot;"/>
    <we:property name="MENTI_PPT_SERIES_ID" value="&quot;alre9d67z5pxi5ep1md6skse21ijrm29&quot;"/>
    <we:property name="MENTI_PPT_MENTI_SLIDE_ID" value="&quot;9zj77vmk2rx2&quot;"/>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1EACB435-EF9C-4AE6-802F-5F852193F281}">
  <we:reference id="4f6160f0-3339-47d0-9fd2-7d10a3e86c34" version="4.3.0.0" store="EXCatalog" storeType="EXCatalog"/>
  <we:alternateReferences>
    <we:reference id="WA104379261" version="4.3.0.0" store="en-US" storeType="OMEX"/>
  </we:alternateReferences>
  <we:properties>
    <we:property name="MENTIMETER_QUESTION_ID_KEY" value="&quot;wdxc6tj8z625&quot;"/>
    <we:property name="MENTI_PPT_SERIES_ID" value="&quot;alre9d67z5pxi5ep1md6skse21ijrm29&quot;"/>
    <we:property name="MENTI_PPT_MENTI_SLIDE_ID" value="&quot;wdxc6tj8z625&quot;"/>
  </we:properties>
  <we:bindings/>
  <we:snapshot xmlns:r="http://schemas.openxmlformats.org/officeDocument/2006/relationships" r:embed="rId1"/>
</we:webextension>
</file>

<file path=ppt/webextensions/webextension5.xml><?xml version="1.0" encoding="utf-8"?>
<we:webextension xmlns:we="http://schemas.microsoft.com/office/webextensions/webextension/2010/11" id="{26A615CC-F5F5-432F-B847-88A5B4F81A31}">
  <we:reference id="4f6160f0-3339-47d0-9fd2-7d10a3e86c34" version="4.3.0.0" store="EXCatalog" storeType="EXCatalog"/>
  <we:alternateReferences>
    <we:reference id="WA104379261" version="4.3.0.0" store="en-US" storeType="OMEX"/>
  </we:alternateReferences>
  <we:properties>
    <we:property name="MENTIMETER_QUESTION_ID_KEY" value="&quot;5kdydidvirtj&quot;"/>
    <we:property name="MENTI_PPT_SERIES_ID" value="&quot;alre9d67z5pxi5ep1md6skse21ijrm29&quot;"/>
    <we:property name="MENTI_PPT_MENTI_SLIDE_ID" value="&quot;5kdydidvirtj&quot;"/>
  </we:properties>
  <we:bindings/>
  <we:snapshot xmlns:r="http://schemas.openxmlformats.org/officeDocument/2006/relationships" r:embed="rId1"/>
</we:webextension>
</file>

<file path=ppt/webextensions/webextension6.xml><?xml version="1.0" encoding="utf-8"?>
<we:webextension xmlns:we="http://schemas.microsoft.com/office/webextensions/webextension/2010/11" id="{62544413-5E8F-416C-A102-87A34EAF7524}">
  <we:reference id="4f6160f0-3339-47d0-9fd2-7d10a3e86c34" version="4.3.0.0" store="EXCatalog" storeType="EXCatalog"/>
  <we:alternateReferences>
    <we:reference id="WA104379261" version="4.3.0.0" store="en-US" storeType="OMEX"/>
  </we:alternateReferences>
  <we:properties>
    <we:property name="MENTIMETER_QUESTION_ID_KEY" value="&quot;5kdydidvirtj&quot;"/>
    <we:property name="MENTI_PPT_SERIES_ID" value="&quot;alre9d67z5pxi5ep1md6skse21ijrm29&quot;"/>
    <we:property name="MENTI_PPT_MENTI_SLIDE_ID" value="&quot;isa8e63xivn3&quot;"/>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otalTime>0</TotalTime>
  <Words>2425</Words>
  <Application>Microsoft Office PowerPoint</Application>
  <PresentationFormat>Widescreen</PresentationFormat>
  <Paragraphs>214</Paragraphs>
  <Slides>20</Slides>
  <Notes>16</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Aharoni</vt:lpstr>
      <vt:lpstr>Aptos</vt:lpstr>
      <vt:lpstr>Arial</vt:lpstr>
      <vt:lpstr>Calibri</vt:lpstr>
      <vt:lpstr>Calibri Light</vt:lpstr>
      <vt:lpstr>Georgia</vt:lpstr>
      <vt:lpstr>Office Theme</vt:lpstr>
      <vt:lpstr>PowerPoint Presentation</vt:lpstr>
      <vt:lpstr>Why Quality Measures Are Often Missed</vt:lpstr>
      <vt:lpstr>Common Gaps Across Our Clinic</vt:lpstr>
      <vt:lpstr>Why Traditional Training Wasn’t Working</vt:lpstr>
      <vt:lpstr>What If Learning Quality Was Engaging?</vt:lpstr>
      <vt:lpstr>Podcast: Open AI</vt:lpstr>
      <vt:lpstr>Let’s Test Your Quality Knowledge! </vt:lpstr>
      <vt:lpstr>PowerPoint Presentation</vt:lpstr>
      <vt:lpstr>PowerPoint Presentation</vt:lpstr>
      <vt:lpstr>PowerPoint Presentation</vt:lpstr>
      <vt:lpstr>PowerPoint Presentation</vt:lpstr>
      <vt:lpstr>PowerPoint Presentation</vt:lpstr>
      <vt:lpstr>From One Game to Continuous Training</vt:lpstr>
      <vt:lpstr>PowerPoint Presentation</vt:lpstr>
      <vt:lpstr>UDS CHEAT SHEET EXAMPLES</vt:lpstr>
      <vt:lpstr>PowerPoint Presentation</vt:lpstr>
      <vt:lpstr>What Happened Next</vt:lpstr>
      <vt:lpstr>The Key Drivers of Success</vt:lpstr>
      <vt:lpstr>Steps to Implement in Your Organization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Joseph Stevens</dc:creator>
  <cp:lastModifiedBy>Joseph Stevens</cp:lastModifiedBy>
  <cp:revision>6</cp:revision>
  <dcterms:created xsi:type="dcterms:W3CDTF">2026-06-24T19:49:17Z</dcterms:created>
  <dcterms:modified xsi:type="dcterms:W3CDTF">2026-09-03T14:44:16Z</dcterms:modified>
</cp:coreProperties>
</file>