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18.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226.xml"/>
  <Override ContentType="application/vnd.openxmlformats-officedocument.presentationml.slideLayout+xml" PartName="/ppt/slideLayouts/slideLayout96.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234.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242.xml"/>
  <Override ContentType="application/vnd.openxmlformats-officedocument.presentationml.slideLayout+xml" PartName="/ppt/slideLayouts/slideLayout165.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289.xml"/>
  <Override ContentType="application/vnd.openxmlformats-officedocument.presentationml.slideLayout+xml" PartName="/ppt/slideLayouts/slideLayout22.xml"/>
  <Override ContentType="application/vnd.openxmlformats-officedocument.presentationml.slideLayout+xml" PartName="/ppt/slideLayouts/slideLayout293.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257.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238.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66.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249.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270.xml"/>
  <Override ContentType="application/vnd.openxmlformats-officedocument.presentationml.slideLayout+xml" PartName="/ppt/slideLayouts/slideLayout45.xml"/>
  <Override ContentType="application/vnd.openxmlformats-officedocument.presentationml.slideLayout+xml" PartName="/ppt/slideLayouts/slideLayout253.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68.xml"/>
  <Override ContentType="application/vnd.openxmlformats-officedocument.presentationml.slideLayout+xml" PartName="/ppt/slideLayouts/slideLayout21.xml"/>
  <Override ContentType="application/vnd.openxmlformats-officedocument.presentationml.slideLayout+xml" PartName="/ppt/slideLayouts/slideLayout294.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88.xml"/>
  <Override ContentType="application/vnd.openxmlformats-officedocument.presentationml.slideLayout+xml" PartName="/ppt/slideLayouts/slideLayout245.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231.xml"/>
  <Override ContentType="application/vnd.openxmlformats-officedocument.presentationml.slideLayout+xml" PartName="/ppt/slideLayouts/slideLayout274.xml"/>
  <Override ContentType="application/vnd.openxmlformats-officedocument.presentationml.slideLayout+xml" PartName="/ppt/slideLayouts/slideLayout273.xml"/>
  <Override ContentType="application/vnd.openxmlformats-officedocument.presentationml.slideLayout+xml" PartName="/ppt/slideLayouts/slideLayout184.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263.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46.xml"/>
  <Override ContentType="application/vnd.openxmlformats-officedocument.presentationml.slideLayout+xml" PartName="/ppt/slideLayouts/slideLayout290.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67.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241.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5.xml"/>
  <Override ContentType="application/vnd.openxmlformats-officedocument.presentationml.slideLayout+xml" PartName="/ppt/slideLayouts/slideLayout259.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275.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228.xml"/>
  <Override ContentType="application/vnd.openxmlformats-officedocument.presentationml.slideLayout+xml" PartName="/ppt/slideLayouts/slideLayout135.xml"/>
  <Override ContentType="application/vnd.openxmlformats-officedocument.presentationml.slideLayout+xml" PartName="/ppt/slideLayouts/slideLayout280.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291.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166.xml"/>
  <Override ContentType="application/vnd.openxmlformats-officedocument.presentationml.slideLayout+xml" PartName="/ppt/slideLayouts/slideLayout247.xml"/>
  <Override ContentType="application/vnd.openxmlformats-officedocument.presentationml.slideLayout+xml" PartName="/ppt/slideLayouts/slideLayout272.xml"/>
  <Override ContentType="application/vnd.openxmlformats-officedocument.presentationml.slideLayout+xml" PartName="/ppt/slideLayouts/slideLayout140.xml"/>
  <Override ContentType="application/vnd.openxmlformats-officedocument.presentationml.slideLayout+xml" PartName="/ppt/slideLayouts/slideLayout264.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255.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240.xml"/>
  <Override ContentType="application/vnd.openxmlformats-officedocument.presentationml.slideLayout+xml" PartName="/ppt/slideLayouts/slideLayout15.xml"/>
  <Override ContentType="application/vnd.openxmlformats-officedocument.presentationml.slideLayout+xml" PartName="/ppt/slideLayouts/slideLayout283.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28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233.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292.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276.xml"/>
  <Override ContentType="application/vnd.openxmlformats-officedocument.presentationml.slideLayout+xml" PartName="/ppt/slideLayouts/slideLayout25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261.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27.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222.xml"/>
  <Override ContentType="application/vnd.openxmlformats-officedocument.presentationml.slideLayout+xml" PartName="/ppt/slideLayouts/slideLayout282.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271.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254.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942" r:id="rId6"/>
    <p:sldMasterId id="2147483943" r:id="rId7"/>
    <p:sldMasterId id="2147483944" r:id="rId8"/>
    <p:sldMasterId id="2147483945" r:id="rId9"/>
    <p:sldMasterId id="2147483946" r:id="rId10"/>
    <p:sldMasterId id="2147483947" r:id="rId11"/>
    <p:sldMasterId id="2147483948" r:id="rId12"/>
    <p:sldMasterId id="2147483949"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 id="309" r:id="rId68"/>
    <p:sldId id="310" r:id="rId69"/>
    <p:sldId id="311" r:id="rId70"/>
  </p:sldIdLst>
  <p:sldSz cy="5143500" cx="9144000"/>
  <p:notesSz cx="6858000" cy="9144000"/>
  <p:embeddedFontLst>
    <p:embeddedFont>
      <p:font typeface="Nunito"/>
      <p:regular r:id="rId71"/>
      <p:bold r:id="rId72"/>
      <p:italic r:id="rId73"/>
      <p:boldItalic r:id="rId74"/>
    </p:embeddedFont>
    <p:embeddedFont>
      <p:font typeface="Fjalla One"/>
      <p:regular r:id="rId75"/>
    </p:embeddedFont>
    <p:embeddedFont>
      <p:font typeface="Nunito Medium"/>
      <p:regular r:id="rId76"/>
      <p:bold r:id="rId77"/>
      <p:italic r:id="rId78"/>
      <p:boldItalic r:id="rId79"/>
    </p:embeddedFont>
    <p:embeddedFont>
      <p:font typeface="Roboto Light"/>
      <p:regular r:id="rId80"/>
      <p:bold r:id="rId81"/>
      <p:italic r:id="rId82"/>
      <p:boldItalic r:id="rId83"/>
    </p:embeddedFont>
    <p:embeddedFont>
      <p:font typeface="Helvetica Neue"/>
      <p:regular r:id="rId84"/>
      <p:bold r:id="rId85"/>
      <p:italic r:id="rId86"/>
      <p:boldItalic r:id="rId87"/>
    </p:embeddedFont>
    <p:embeddedFont>
      <p:font typeface="Nunito Light"/>
      <p:regular r:id="rId88"/>
      <p:bold r:id="rId89"/>
      <p:italic r:id="rId90"/>
      <p:boldItalic r:id="rId91"/>
    </p:embeddedFont>
    <p:embeddedFont>
      <p:font typeface="IBM Plex Sans"/>
      <p:regular r:id="rId92"/>
      <p:bold r:id="rId93"/>
      <p:italic r:id="rId94"/>
      <p:boldItalic r:id="rId95"/>
    </p:embeddedFont>
    <p:embeddedFont>
      <p:font typeface="Literata Medium"/>
      <p:regular r:id="rId96"/>
      <p:bold r:id="rId97"/>
      <p:italic r:id="rId98"/>
      <p:boldItalic r:id="rId99"/>
    </p:embeddedFont>
    <p:embeddedFont>
      <p:font typeface="Literata SemiBold"/>
      <p:regular r:id="rId100"/>
      <p:bold r:id="rId101"/>
      <p:italic r:id="rId102"/>
      <p:boldItalic r:id="rId103"/>
    </p:embeddedFont>
    <p:embeddedFont>
      <p:font typeface="Literata Light"/>
      <p:regular r:id="rId104"/>
      <p:bold r:id="rId105"/>
      <p:italic r:id="rId106"/>
      <p:boldItalic r:id="rId107"/>
    </p:embeddedFont>
    <p:embeddedFont>
      <p:font typeface="IBM Plex Sans Light"/>
      <p:regular r:id="rId108"/>
      <p:bold r:id="rId109"/>
      <p:italic r:id="rId110"/>
      <p:boldItalic r:id="rId111"/>
    </p:embeddedFont>
    <p:embeddedFont>
      <p:font typeface="Roboto"/>
      <p:regular r:id="rId112"/>
      <p:bold r:id="rId113"/>
      <p:italic r:id="rId114"/>
      <p:boldItalic r:id="rId115"/>
    </p:embeddedFont>
    <p:embeddedFont>
      <p:font typeface="Literata"/>
      <p:regular r:id="rId116"/>
      <p:bold r:id="rId117"/>
      <p:italic r:id="rId118"/>
      <p:boldItalic r:id="rId119"/>
    </p:embeddedFont>
    <p:embeddedFont>
      <p:font typeface="IBM Plex Sans Medium"/>
      <p:regular r:id="rId120"/>
      <p:bold r:id="rId121"/>
      <p:italic r:id="rId122"/>
      <p:boldItalic r:id="rId123"/>
    </p:embeddedFont>
    <p:embeddedFont>
      <p:font typeface="IBM Plex Sans SemiBold"/>
      <p:regular r:id="rId124"/>
      <p:bold r:id="rId125"/>
      <p:italic r:id="rId126"/>
      <p:boldItalic r:id="rId1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Rachel Guzzone"/>
  <p:cmAuthor clrIdx="1" id="1" initials="" lastIdx="1" name="Bernadette Ansolabehere"/>
  <p:cmAuthor clrIdx="2" id="2" initials="" lastIdx="2" name="Hiran Ratnayak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9A75DC9-BC92-48CA-A314-B18E1D11EA44}">
  <a:tblStyle styleId="{39A75DC9-BC92-48CA-A314-B18E1D11EA4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9994B1A1-6165-49E6-A64F-13C59A237B58}" styleName="Table_1">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E4386574-07C1-4A17-8D74-D7D21AF8C523}" styleName="Table_2">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42" Type="http://schemas.openxmlformats.org/officeDocument/2006/relationships/slide" Target="slides/slide28.xml"/><Relationship Id="rId41" Type="http://schemas.openxmlformats.org/officeDocument/2006/relationships/slide" Target="slides/slide27.xml"/><Relationship Id="rId44" Type="http://schemas.openxmlformats.org/officeDocument/2006/relationships/slide" Target="slides/slide30.xml"/><Relationship Id="rId43" Type="http://schemas.openxmlformats.org/officeDocument/2006/relationships/slide" Target="slides/slide29.xml"/><Relationship Id="rId46" Type="http://schemas.openxmlformats.org/officeDocument/2006/relationships/slide" Target="slides/slide32.xml"/><Relationship Id="rId45" Type="http://schemas.openxmlformats.org/officeDocument/2006/relationships/slide" Target="slides/slide31.xml"/><Relationship Id="rId107" Type="http://schemas.openxmlformats.org/officeDocument/2006/relationships/font" Target="fonts/LiterataLight-boldItalic.fntdata"/><Relationship Id="rId106" Type="http://schemas.openxmlformats.org/officeDocument/2006/relationships/font" Target="fonts/LiterataLight-italic.fntdata"/><Relationship Id="rId105" Type="http://schemas.openxmlformats.org/officeDocument/2006/relationships/font" Target="fonts/LiterataLight-bold.fntdata"/><Relationship Id="rId104" Type="http://schemas.openxmlformats.org/officeDocument/2006/relationships/font" Target="fonts/LiterataLight-regular.fntdata"/><Relationship Id="rId109" Type="http://schemas.openxmlformats.org/officeDocument/2006/relationships/font" Target="fonts/IBMPlexSansLight-bold.fntdata"/><Relationship Id="rId108" Type="http://schemas.openxmlformats.org/officeDocument/2006/relationships/font" Target="fonts/IBMPlexSansLight-regular.fntdata"/><Relationship Id="rId48" Type="http://schemas.openxmlformats.org/officeDocument/2006/relationships/slide" Target="slides/slide34.xml"/><Relationship Id="rId47" Type="http://schemas.openxmlformats.org/officeDocument/2006/relationships/slide" Target="slides/slide33.xml"/><Relationship Id="rId49" Type="http://schemas.openxmlformats.org/officeDocument/2006/relationships/slide" Target="slides/slide35.xml"/><Relationship Id="rId103" Type="http://schemas.openxmlformats.org/officeDocument/2006/relationships/font" Target="fonts/LiterataSemiBold-boldItalic.fntdata"/><Relationship Id="rId102" Type="http://schemas.openxmlformats.org/officeDocument/2006/relationships/font" Target="fonts/LiterataSemiBold-italic.fntdata"/><Relationship Id="rId101" Type="http://schemas.openxmlformats.org/officeDocument/2006/relationships/font" Target="fonts/LiterataSemiBold-bold.fntdata"/><Relationship Id="rId100" Type="http://schemas.openxmlformats.org/officeDocument/2006/relationships/font" Target="fonts/LiterataSemiBold-regular.fntdata"/><Relationship Id="rId31" Type="http://schemas.openxmlformats.org/officeDocument/2006/relationships/slide" Target="slides/slide17.xml"/><Relationship Id="rId30" Type="http://schemas.openxmlformats.org/officeDocument/2006/relationships/slide" Target="slides/slide16.xml"/><Relationship Id="rId33" Type="http://schemas.openxmlformats.org/officeDocument/2006/relationships/slide" Target="slides/slide19.xml"/><Relationship Id="rId32" Type="http://schemas.openxmlformats.org/officeDocument/2006/relationships/slide" Target="slides/slide18.xml"/><Relationship Id="rId35" Type="http://schemas.openxmlformats.org/officeDocument/2006/relationships/slide" Target="slides/slide21.xml"/><Relationship Id="rId34" Type="http://schemas.openxmlformats.org/officeDocument/2006/relationships/slide" Target="slides/slide20.xml"/><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20" Type="http://schemas.openxmlformats.org/officeDocument/2006/relationships/slide" Target="slides/slide6.xml"/><Relationship Id="rId22" Type="http://schemas.openxmlformats.org/officeDocument/2006/relationships/slide" Target="slides/slide8.xml"/><Relationship Id="rId21" Type="http://schemas.openxmlformats.org/officeDocument/2006/relationships/slide" Target="slides/slide7.xml"/><Relationship Id="rId24" Type="http://schemas.openxmlformats.org/officeDocument/2006/relationships/slide" Target="slides/slide10.xml"/><Relationship Id="rId23" Type="http://schemas.openxmlformats.org/officeDocument/2006/relationships/slide" Target="slides/slide9.xml"/><Relationship Id="rId127" Type="http://schemas.openxmlformats.org/officeDocument/2006/relationships/font" Target="fonts/IBMPlexSansSemiBold-boldItalic.fntdata"/><Relationship Id="rId126" Type="http://schemas.openxmlformats.org/officeDocument/2006/relationships/font" Target="fonts/IBMPlexSansSemiBold-italic.fntdata"/><Relationship Id="rId26" Type="http://schemas.openxmlformats.org/officeDocument/2006/relationships/slide" Target="slides/slide12.xml"/><Relationship Id="rId121" Type="http://schemas.openxmlformats.org/officeDocument/2006/relationships/font" Target="fonts/IBMPlexSansMedium-bold.fntdata"/><Relationship Id="rId25" Type="http://schemas.openxmlformats.org/officeDocument/2006/relationships/slide" Target="slides/slide11.xml"/><Relationship Id="rId120" Type="http://schemas.openxmlformats.org/officeDocument/2006/relationships/font" Target="fonts/IBMPlexSansMedium-regular.fntdata"/><Relationship Id="rId28" Type="http://schemas.openxmlformats.org/officeDocument/2006/relationships/slide" Target="slides/slide14.xml"/><Relationship Id="rId27" Type="http://schemas.openxmlformats.org/officeDocument/2006/relationships/slide" Target="slides/slide13.xml"/><Relationship Id="rId125" Type="http://schemas.openxmlformats.org/officeDocument/2006/relationships/font" Target="fonts/IBMPlexSansSemiBold-bold.fntdata"/><Relationship Id="rId29" Type="http://schemas.openxmlformats.org/officeDocument/2006/relationships/slide" Target="slides/slide15.xml"/><Relationship Id="rId124" Type="http://schemas.openxmlformats.org/officeDocument/2006/relationships/font" Target="fonts/IBMPlexSansSemiBold-regular.fntdata"/><Relationship Id="rId123" Type="http://schemas.openxmlformats.org/officeDocument/2006/relationships/font" Target="fonts/IBMPlexSansMedium-boldItalic.fntdata"/><Relationship Id="rId122" Type="http://schemas.openxmlformats.org/officeDocument/2006/relationships/font" Target="fonts/IBMPlexSansMedium-italic.fntdata"/><Relationship Id="rId95" Type="http://schemas.openxmlformats.org/officeDocument/2006/relationships/font" Target="fonts/IBMPlexSans-boldItalic.fntdata"/><Relationship Id="rId94" Type="http://schemas.openxmlformats.org/officeDocument/2006/relationships/font" Target="fonts/IBMPlexSans-italic.fntdata"/><Relationship Id="rId97" Type="http://schemas.openxmlformats.org/officeDocument/2006/relationships/font" Target="fonts/LiterataMedium-bold.fntdata"/><Relationship Id="rId96" Type="http://schemas.openxmlformats.org/officeDocument/2006/relationships/font" Target="fonts/LiterataMedium-regular.fntdata"/><Relationship Id="rId11" Type="http://schemas.openxmlformats.org/officeDocument/2006/relationships/slideMaster" Target="slideMasters/slideMaster6.xml"/><Relationship Id="rId99" Type="http://schemas.openxmlformats.org/officeDocument/2006/relationships/font" Target="fonts/LiterataMedium-boldItalic.fntdata"/><Relationship Id="rId10" Type="http://schemas.openxmlformats.org/officeDocument/2006/relationships/slideMaster" Target="slideMasters/slideMaster5.xml"/><Relationship Id="rId98" Type="http://schemas.openxmlformats.org/officeDocument/2006/relationships/font" Target="fonts/LiterataMedium-italic.fntdata"/><Relationship Id="rId13" Type="http://schemas.openxmlformats.org/officeDocument/2006/relationships/slideMaster" Target="slideMasters/slideMaster8.xml"/><Relationship Id="rId12" Type="http://schemas.openxmlformats.org/officeDocument/2006/relationships/slideMaster" Target="slideMasters/slideMaster7.xml"/><Relationship Id="rId91" Type="http://schemas.openxmlformats.org/officeDocument/2006/relationships/font" Target="fonts/NunitoLight-boldItalic.fntdata"/><Relationship Id="rId90" Type="http://schemas.openxmlformats.org/officeDocument/2006/relationships/font" Target="fonts/NunitoLight-italic.fntdata"/><Relationship Id="rId93" Type="http://schemas.openxmlformats.org/officeDocument/2006/relationships/font" Target="fonts/IBMPlexSans-bold.fntdata"/><Relationship Id="rId92" Type="http://schemas.openxmlformats.org/officeDocument/2006/relationships/font" Target="fonts/IBMPlexSans-regular.fntdata"/><Relationship Id="rId118" Type="http://schemas.openxmlformats.org/officeDocument/2006/relationships/font" Target="fonts/Literata-italic.fntdata"/><Relationship Id="rId117" Type="http://schemas.openxmlformats.org/officeDocument/2006/relationships/font" Target="fonts/Literata-bold.fntdata"/><Relationship Id="rId116" Type="http://schemas.openxmlformats.org/officeDocument/2006/relationships/font" Target="fonts/Literata-regular.fntdata"/><Relationship Id="rId115" Type="http://schemas.openxmlformats.org/officeDocument/2006/relationships/font" Target="fonts/Roboto-boldItalic.fntdata"/><Relationship Id="rId119" Type="http://schemas.openxmlformats.org/officeDocument/2006/relationships/font" Target="fonts/Literata-boldItalic.fntdata"/><Relationship Id="rId15" Type="http://schemas.openxmlformats.org/officeDocument/2006/relationships/slide" Target="slides/slide1.xml"/><Relationship Id="rId110" Type="http://schemas.openxmlformats.org/officeDocument/2006/relationships/font" Target="fonts/IBMPlexSansLight-italic.fntdata"/><Relationship Id="rId14" Type="http://schemas.openxmlformats.org/officeDocument/2006/relationships/notesMaster" Target="notesMasters/notesMaster1.xml"/><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14" Type="http://schemas.openxmlformats.org/officeDocument/2006/relationships/font" Target="fonts/Roboto-italic.fntdata"/><Relationship Id="rId18" Type="http://schemas.openxmlformats.org/officeDocument/2006/relationships/slide" Target="slides/slide4.xml"/><Relationship Id="rId113" Type="http://schemas.openxmlformats.org/officeDocument/2006/relationships/font" Target="fonts/Roboto-bold.fntdata"/><Relationship Id="rId112" Type="http://schemas.openxmlformats.org/officeDocument/2006/relationships/font" Target="fonts/Roboto-regular.fntdata"/><Relationship Id="rId111" Type="http://schemas.openxmlformats.org/officeDocument/2006/relationships/font" Target="fonts/IBMPlexSansLight-boldItalic.fntdata"/><Relationship Id="rId84" Type="http://schemas.openxmlformats.org/officeDocument/2006/relationships/font" Target="fonts/HelveticaNeue-regular.fntdata"/><Relationship Id="rId83" Type="http://schemas.openxmlformats.org/officeDocument/2006/relationships/font" Target="fonts/RobotoLight-boldItalic.fntdata"/><Relationship Id="rId86" Type="http://schemas.openxmlformats.org/officeDocument/2006/relationships/font" Target="fonts/HelveticaNeue-italic.fntdata"/><Relationship Id="rId85" Type="http://schemas.openxmlformats.org/officeDocument/2006/relationships/font" Target="fonts/HelveticaNeue-bold.fntdata"/><Relationship Id="rId88" Type="http://schemas.openxmlformats.org/officeDocument/2006/relationships/font" Target="fonts/NunitoLight-regular.fntdata"/><Relationship Id="rId87" Type="http://schemas.openxmlformats.org/officeDocument/2006/relationships/font" Target="fonts/HelveticaNeue-boldItalic.fntdata"/><Relationship Id="rId89" Type="http://schemas.openxmlformats.org/officeDocument/2006/relationships/font" Target="fonts/NunitoLight-bold.fntdata"/><Relationship Id="rId80" Type="http://schemas.openxmlformats.org/officeDocument/2006/relationships/font" Target="fonts/RobotoLight-regular.fntdata"/><Relationship Id="rId82" Type="http://schemas.openxmlformats.org/officeDocument/2006/relationships/font" Target="fonts/RobotoLight-italic.fntdata"/><Relationship Id="rId81" Type="http://schemas.openxmlformats.org/officeDocument/2006/relationships/font" Target="fonts/RobotoLight-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4.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slideMaster" Target="slideMasters/slideMaster2.xml"/><Relationship Id="rId8" Type="http://schemas.openxmlformats.org/officeDocument/2006/relationships/slideMaster" Target="slideMasters/slideMaster3.xml"/><Relationship Id="rId73" Type="http://schemas.openxmlformats.org/officeDocument/2006/relationships/font" Target="fonts/Nunito-italic.fntdata"/><Relationship Id="rId72" Type="http://schemas.openxmlformats.org/officeDocument/2006/relationships/font" Target="fonts/Nunito-bold.fntdata"/><Relationship Id="rId75" Type="http://schemas.openxmlformats.org/officeDocument/2006/relationships/font" Target="fonts/FjallaOne-regular.fntdata"/><Relationship Id="rId74" Type="http://schemas.openxmlformats.org/officeDocument/2006/relationships/font" Target="fonts/Nunito-boldItalic.fntdata"/><Relationship Id="rId77" Type="http://schemas.openxmlformats.org/officeDocument/2006/relationships/font" Target="fonts/NunitoMedium-bold.fntdata"/><Relationship Id="rId76" Type="http://schemas.openxmlformats.org/officeDocument/2006/relationships/font" Target="fonts/NunitoMedium-regular.fntdata"/><Relationship Id="rId79" Type="http://schemas.openxmlformats.org/officeDocument/2006/relationships/font" Target="fonts/NunitoMedium-boldItalic.fntdata"/><Relationship Id="rId78" Type="http://schemas.openxmlformats.org/officeDocument/2006/relationships/font" Target="fonts/NunitoMedium-italic.fntdata"/><Relationship Id="rId71" Type="http://schemas.openxmlformats.org/officeDocument/2006/relationships/font" Target="fonts/Nunito-regular.fntdata"/><Relationship Id="rId70" Type="http://schemas.openxmlformats.org/officeDocument/2006/relationships/slide" Target="slides/slide56.xml"/><Relationship Id="rId62" Type="http://schemas.openxmlformats.org/officeDocument/2006/relationships/slide" Target="slides/slide48.xml"/><Relationship Id="rId61" Type="http://schemas.openxmlformats.org/officeDocument/2006/relationships/slide" Target="slides/slide47.xml"/><Relationship Id="rId64" Type="http://schemas.openxmlformats.org/officeDocument/2006/relationships/slide" Target="slides/slide50.xml"/><Relationship Id="rId63" Type="http://schemas.openxmlformats.org/officeDocument/2006/relationships/slide" Target="slides/slide49.xml"/><Relationship Id="rId66" Type="http://schemas.openxmlformats.org/officeDocument/2006/relationships/slide" Target="slides/slide52.xml"/><Relationship Id="rId65" Type="http://schemas.openxmlformats.org/officeDocument/2006/relationships/slide" Target="slides/slide51.xml"/><Relationship Id="rId68" Type="http://schemas.openxmlformats.org/officeDocument/2006/relationships/slide" Target="slides/slide54.xml"/><Relationship Id="rId67" Type="http://schemas.openxmlformats.org/officeDocument/2006/relationships/slide" Target="slides/slide53.xml"/><Relationship Id="rId60" Type="http://schemas.openxmlformats.org/officeDocument/2006/relationships/slide" Target="slides/slide46.xml"/><Relationship Id="rId69" Type="http://schemas.openxmlformats.org/officeDocument/2006/relationships/slide" Target="slides/slide55.xml"/><Relationship Id="rId51" Type="http://schemas.openxmlformats.org/officeDocument/2006/relationships/slide" Target="slides/slide37.xml"/><Relationship Id="rId50" Type="http://schemas.openxmlformats.org/officeDocument/2006/relationships/slide" Target="slides/slide36.xml"/><Relationship Id="rId53" Type="http://schemas.openxmlformats.org/officeDocument/2006/relationships/slide" Target="slides/slide39.xml"/><Relationship Id="rId52" Type="http://schemas.openxmlformats.org/officeDocument/2006/relationships/slide" Target="slides/slide38.xml"/><Relationship Id="rId55" Type="http://schemas.openxmlformats.org/officeDocument/2006/relationships/slide" Target="slides/slide41.xml"/><Relationship Id="rId54" Type="http://schemas.openxmlformats.org/officeDocument/2006/relationships/slide" Target="slides/slide40.xml"/><Relationship Id="rId57" Type="http://schemas.openxmlformats.org/officeDocument/2006/relationships/slide" Target="slides/slide43.xml"/><Relationship Id="rId56" Type="http://schemas.openxmlformats.org/officeDocument/2006/relationships/slide" Target="slides/slide42.xml"/><Relationship Id="rId59" Type="http://schemas.openxmlformats.org/officeDocument/2006/relationships/slide" Target="slides/slide45.xml"/><Relationship Id="rId58" Type="http://schemas.openxmlformats.org/officeDocument/2006/relationships/slide" Target="slides/slide44.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9-11T11:56:03.881">
    <p:pos x="6000" y="0"/>
    <p:text>remove after approval</p:text>
  </p:cm>
  <p:cm authorId="1" idx="1" dt="2026-09-11T04:18:14.888">
    <p:pos x="6000" y="0"/>
    <p:text>I am not sure what you mean by this?</p:text>
  </p:cm>
  <p:cm authorId="2" idx="1" dt="2026-09-11T09:40:46.053">
    <p:pos x="6000" y="0"/>
    <p:text>it means simply that we need to remoe the EXTERNAL box at the bottom right in this slide and the last slide. We'll have our graphic designer take care of that.</p:text>
  </p:cm>
  <p:cm authorId="0" idx="2" dt="2026-09-11T11:56:03.881">
    <p:pos x="6000" y="0"/>
    <p:text>It will resolve when moved to confidential template - no designer needed</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2" idx="2" dt="2026-09-11T09:39:54.018">
    <p:pos x="4344" y="2885"/>
    <p:text>remove after approval</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9" name="Shape 1699"/>
        <p:cNvGrpSpPr/>
        <p:nvPr/>
      </p:nvGrpSpPr>
      <p:grpSpPr>
        <a:xfrm>
          <a:off x="0" y="0"/>
          <a:ext cx="0" cy="0"/>
          <a:chOff x="0" y="0"/>
          <a:chExt cx="0" cy="0"/>
        </a:xfrm>
      </p:grpSpPr>
      <p:sp>
        <p:nvSpPr>
          <p:cNvPr id="1700" name="Google Shape;1700;g38b9bf6867f_0_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1" name="Google Shape;1701;g38b9bf6867f_0_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7" name="Shape 1707"/>
        <p:cNvGrpSpPr/>
        <p:nvPr/>
      </p:nvGrpSpPr>
      <p:grpSpPr>
        <a:xfrm>
          <a:off x="0" y="0"/>
          <a:ext cx="0" cy="0"/>
          <a:chOff x="0" y="0"/>
          <a:chExt cx="0" cy="0"/>
        </a:xfrm>
      </p:grpSpPr>
      <p:sp>
        <p:nvSpPr>
          <p:cNvPr id="1708" name="Google Shape;1708;g38b9bf6867f_0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9" name="Google Shape;1709;g38b9bf6867f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 Anthony McMiller Practice Transformation Specialist. I’ve spent 18 years in healthcare, with the last year focusing on partnering wth organizations improve how they deliver care and succeed in value based care. on risk adjustment. </a:t>
            </a:r>
            <a:endParaRPr/>
          </a:p>
          <a:p>
            <a:pPr indent="0" lvl="0" marL="0" rtl="0" algn="l">
              <a:spcBef>
                <a:spcPts val="0"/>
              </a:spcBef>
              <a:spcAft>
                <a:spcPts val="0"/>
              </a:spcAft>
              <a:buClr>
                <a:schemeClr val="dk1"/>
              </a:buClr>
              <a:buSzPts val="1100"/>
              <a:buFont typeface="Arial"/>
              <a:buNone/>
            </a:pPr>
            <a:r>
              <a:rPr lang="en">
                <a:solidFill>
                  <a:srgbClr val="222222"/>
                </a:solidFill>
                <a:highlight>
                  <a:schemeClr val="lt1"/>
                </a:highlight>
              </a:rPr>
              <a:t>This item has been approved by Legal for Both Internal and External audience as of June 9th 2026.</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6" name="Shape 1716"/>
        <p:cNvGrpSpPr/>
        <p:nvPr/>
      </p:nvGrpSpPr>
      <p:grpSpPr>
        <a:xfrm>
          <a:off x="0" y="0"/>
          <a:ext cx="0" cy="0"/>
          <a:chOff x="0" y="0"/>
          <a:chExt cx="0" cy="0"/>
        </a:xfrm>
      </p:grpSpPr>
      <p:sp>
        <p:nvSpPr>
          <p:cNvPr id="1717" name="Google Shape;1717;g38b9bf6867f_0_4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8" name="Google Shape;1718;g38b9bf6867f_0_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 Jessica Turcotte, Senior Director of Risk Performance. I’ve spent 20 years in healthcare, with the last decade focused on risk adjustment. My team’s job is to bridge the gap between the care you provide and the data integrity required for value-based care success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rgbClr val="222222"/>
                </a:solidFill>
                <a:highlight>
                  <a:schemeClr val="lt1"/>
                </a:highlight>
              </a:rPr>
              <a:t>This item has been approved by Legal for Both Internal and External audience as of June 9th 2026.</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5" name="Shape 1725"/>
        <p:cNvGrpSpPr/>
        <p:nvPr/>
      </p:nvGrpSpPr>
      <p:grpSpPr>
        <a:xfrm>
          <a:off x="0" y="0"/>
          <a:ext cx="0" cy="0"/>
          <a:chOff x="0" y="0"/>
          <a:chExt cx="0" cy="0"/>
        </a:xfrm>
      </p:grpSpPr>
      <p:sp>
        <p:nvSpPr>
          <p:cNvPr id="1726" name="Google Shape;1726;g38b9bf6867f_0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7" name="Google Shape;1727;g38b9bf6867f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rgbClr val="222222"/>
                </a:solidFill>
                <a:highlight>
                  <a:schemeClr val="lt1"/>
                </a:highlight>
              </a:rPr>
              <a:t>This item has been approved by Legal for Both Internal and External audience as of June 9th 2026.</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4" name="Shape 1734"/>
        <p:cNvGrpSpPr/>
        <p:nvPr/>
      </p:nvGrpSpPr>
      <p:grpSpPr>
        <a:xfrm>
          <a:off x="0" y="0"/>
          <a:ext cx="0" cy="0"/>
          <a:chOff x="0" y="0"/>
          <a:chExt cx="0" cy="0"/>
        </a:xfrm>
      </p:grpSpPr>
      <p:sp>
        <p:nvSpPr>
          <p:cNvPr id="1735" name="Google Shape;1735;g38b9bf6867f_0_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6" name="Google Shape;1736;g38b9bf6867f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6" name="Shape 1756"/>
        <p:cNvGrpSpPr/>
        <p:nvPr/>
      </p:nvGrpSpPr>
      <p:grpSpPr>
        <a:xfrm>
          <a:off x="0" y="0"/>
          <a:ext cx="0" cy="0"/>
          <a:chOff x="0" y="0"/>
          <a:chExt cx="0" cy="0"/>
        </a:xfrm>
      </p:grpSpPr>
      <p:sp>
        <p:nvSpPr>
          <p:cNvPr id="1757" name="Google Shape;1757;g38b9bf6867f_0_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8" name="Google Shape;1758;g38b9bf6867f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Anthony (to audience) </a:t>
            </a:r>
            <a:endParaRPr/>
          </a:p>
          <a:p>
            <a:pPr indent="0" lvl="0" marL="0" rtl="0" algn="l">
              <a:spcBef>
                <a:spcPts val="0"/>
              </a:spcBef>
              <a:spcAft>
                <a:spcPts val="0"/>
              </a:spcAft>
              <a:buNone/>
            </a:pPr>
            <a:r>
              <a:rPr lang="en"/>
              <a:t>So we’re going to start with a questions to the audience we’re going to spend 1 minute on this question. What do you think comes to mind when clinicians hear accurate and complete diagnosis documentation” Look for 1-2 answers from the audience. (Thank them for their answers)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Hopefully we can discuss how you can address any negative perceptions or connotations in this presentation.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g38b9bf6867f_0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3" name="Google Shape;1763;g38b9bf6867f_0_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Dr. Peele to speak to this.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g38b9bf6867f_0_5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0" name="Google Shape;1770;g38b9bf6867f_0_5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dk1"/>
                </a:solidFill>
              </a:rPr>
              <a:t>Hand it off to Jessica</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b="1" lang="en" sz="1100">
                <a:solidFill>
                  <a:schemeClr val="dk1"/>
                </a:solidFill>
              </a:rPr>
              <a:t>Accurate and complete diagnosis coding plays a critical role in the process of risk adjustment and value-based care. Payers expect patients with a more complex disease burden to cost more, and patients that are relatively healthy to cost less. </a:t>
            </a:r>
            <a:endParaRPr b="1" sz="1100">
              <a:solidFill>
                <a:schemeClr val="dk1"/>
              </a:solidFill>
            </a:endParaRPr>
          </a:p>
          <a:p>
            <a:pPr indent="-298450" lvl="0" marL="457200" rtl="0" algn="l">
              <a:lnSpc>
                <a:spcPct val="100000"/>
              </a:lnSpc>
              <a:spcBef>
                <a:spcPts val="0"/>
              </a:spcBef>
              <a:spcAft>
                <a:spcPts val="0"/>
              </a:spcAft>
              <a:buClr>
                <a:schemeClr val="dk1"/>
              </a:buClr>
              <a:buSzPts val="1100"/>
              <a:buChar char="●"/>
            </a:pPr>
            <a:r>
              <a:rPr b="1" lang="en" sz="1100">
                <a:solidFill>
                  <a:schemeClr val="dk1"/>
                </a:solidFill>
              </a:rPr>
              <a:t>If the diagnosis codes submitted to Centers for Medicare </a:t>
            </a:r>
            <a:r>
              <a:rPr b="1" lang="en">
                <a:solidFill>
                  <a:schemeClr val="dk1"/>
                </a:solidFill>
              </a:rPr>
              <a:t>&amp; </a:t>
            </a:r>
            <a:r>
              <a:rPr b="1" lang="en" sz="1100">
                <a:solidFill>
                  <a:schemeClr val="dk1"/>
                </a:solidFill>
              </a:rPr>
              <a:t>Medicaid Services (CMS) or a payer do not accurately reflect a patient’s acuity, the payer will think the patient is healthier than they are and expect them to incur fewer healthcare expenses. </a:t>
            </a:r>
            <a:endParaRPr b="1" sz="1100">
              <a:solidFill>
                <a:schemeClr val="dk1"/>
              </a:solidFill>
            </a:endParaRPr>
          </a:p>
          <a:p>
            <a:pPr indent="-298450" lvl="0" marL="457200" rtl="0" algn="l">
              <a:lnSpc>
                <a:spcPct val="100000"/>
              </a:lnSpc>
              <a:spcBef>
                <a:spcPts val="0"/>
              </a:spcBef>
              <a:spcAft>
                <a:spcPts val="0"/>
              </a:spcAft>
              <a:buClr>
                <a:schemeClr val="dk1"/>
              </a:buClr>
              <a:buSzPts val="1100"/>
              <a:buChar char="●"/>
            </a:pPr>
            <a:r>
              <a:rPr b="1" lang="en" sz="1100">
                <a:solidFill>
                  <a:schemeClr val="dk1"/>
                </a:solidFill>
              </a:rPr>
              <a:t>In order to set an accurate financial benchmark, the payer needs to know the overall health status of your patient panel to accurately predict what the cost of caring for those patients might be. </a:t>
            </a:r>
            <a:endParaRPr b="1" sz="1100">
              <a:solidFill>
                <a:schemeClr val="dk1"/>
              </a:solidFill>
            </a:endParaRPr>
          </a:p>
          <a:p>
            <a:pPr indent="-298450" lvl="0" marL="457200" rtl="0" algn="l">
              <a:lnSpc>
                <a:spcPct val="100000"/>
              </a:lnSpc>
              <a:spcBef>
                <a:spcPts val="0"/>
              </a:spcBef>
              <a:spcAft>
                <a:spcPts val="0"/>
              </a:spcAft>
              <a:buClr>
                <a:schemeClr val="dk1"/>
              </a:buClr>
              <a:buSzPts val="1100"/>
              <a:buChar char="●"/>
            </a:pPr>
            <a:r>
              <a:rPr b="1" lang="en" sz="1100">
                <a:solidFill>
                  <a:schemeClr val="dk1"/>
                </a:solidFill>
              </a:rPr>
              <a:t>You communicate the overall health status of your patients through diagnosis codes submitted to the payer. </a:t>
            </a:r>
            <a:endParaRPr b="1" sz="1100">
              <a:solidFill>
                <a:schemeClr val="dk1"/>
              </a:solidFill>
            </a:endParaRPr>
          </a:p>
          <a:p>
            <a:pPr indent="-298450" lvl="0" marL="457200" rtl="0" algn="l">
              <a:lnSpc>
                <a:spcPct val="100000"/>
              </a:lnSpc>
              <a:spcBef>
                <a:spcPts val="0"/>
              </a:spcBef>
              <a:spcAft>
                <a:spcPts val="0"/>
              </a:spcAft>
              <a:buClr>
                <a:schemeClr val="dk1"/>
              </a:buClr>
              <a:buSzPts val="1100"/>
              <a:buChar char="●"/>
            </a:pPr>
            <a:r>
              <a:rPr b="1" lang="en" sz="1100">
                <a:solidFill>
                  <a:schemeClr val="dk1"/>
                </a:solidFill>
              </a:rPr>
              <a:t>The more accurate and complete your diagnosis coding and documentation is, the more accurate your financial benchmark will be.</a:t>
            </a:r>
            <a:endParaRPr b="1" sz="1100">
              <a:solidFill>
                <a:schemeClr val="dk1"/>
              </a:solidFill>
            </a:endParaRPr>
          </a:p>
          <a:p>
            <a:pPr indent="0" lvl="0" marL="0" rtl="0" algn="l">
              <a:lnSpc>
                <a:spcPct val="100000"/>
              </a:lnSpc>
              <a:spcBef>
                <a:spcPts val="0"/>
              </a:spcBef>
              <a:spcAft>
                <a:spcPts val="0"/>
              </a:spcAft>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sz="1150">
                <a:solidFill>
                  <a:srgbClr val="111111"/>
                </a:solidFill>
                <a:highlight>
                  <a:srgbClr val="FFFFFF"/>
                </a:highlight>
              </a:rPr>
              <a:t>**This deck has been reviewed by the Legal Team and was APPROVED for internal and external audiences in May 2024. The intended audience is all practice staff. Any and all modifications to these slides must be approved by Legal.</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050">
              <a:solidFill>
                <a:schemeClr val="dk1"/>
              </a:solidFill>
              <a:highlight>
                <a:schemeClr val="lt1"/>
              </a:highlight>
              <a:latin typeface="Roboto"/>
              <a:ea typeface="Roboto"/>
              <a:cs typeface="Roboto"/>
              <a:sym typeface="Roboto"/>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7" name="Shape 1777"/>
        <p:cNvGrpSpPr/>
        <p:nvPr/>
      </p:nvGrpSpPr>
      <p:grpSpPr>
        <a:xfrm>
          <a:off x="0" y="0"/>
          <a:ext cx="0" cy="0"/>
          <a:chOff x="0" y="0"/>
          <a:chExt cx="0" cy="0"/>
        </a:xfrm>
      </p:grpSpPr>
      <p:sp>
        <p:nvSpPr>
          <p:cNvPr id="1778" name="Google Shape;1778;g38b9bf6867f_0_522: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1779" name="Google Shape;1779;g38b9bf6867f_0_52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22222"/>
                </a:solidFill>
                <a:highlight>
                  <a:srgbClr val="FFFFFF"/>
                </a:highlight>
              </a:rPr>
              <a:t>Jessica</a:t>
            </a:r>
            <a:endParaRPr b="1"/>
          </a:p>
        </p:txBody>
      </p:sp>
      <p:sp>
        <p:nvSpPr>
          <p:cNvPr id="1780" name="Google Shape;1780;g38b9bf6867f_0_522: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rgbClr val="000000"/>
              </a:buClr>
              <a:buFont typeface="Arial"/>
              <a:buNone/>
            </a:pPr>
            <a:fld id="{00000000-1234-1234-1234-123412341234}" type="slidenum">
              <a:rPr lang="en" sz="1400"/>
              <a:t>‹#›</a:t>
            </a:fld>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7" name="Shape 1797"/>
        <p:cNvGrpSpPr/>
        <p:nvPr/>
      </p:nvGrpSpPr>
      <p:grpSpPr>
        <a:xfrm>
          <a:off x="0" y="0"/>
          <a:ext cx="0" cy="0"/>
          <a:chOff x="0" y="0"/>
          <a:chExt cx="0" cy="0"/>
        </a:xfrm>
      </p:grpSpPr>
      <p:sp>
        <p:nvSpPr>
          <p:cNvPr id="1798" name="Google Shape;1798;g38b9bf6867f_0_541: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22222"/>
                </a:solidFill>
                <a:highlight>
                  <a:srgbClr val="FFFFFF"/>
                </a:highlight>
              </a:rPr>
              <a:t>Anthony</a:t>
            </a:r>
            <a:endParaRPr>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t/>
            </a:r>
            <a:endParaRPr>
              <a:solidFill>
                <a:srgbClr val="222222"/>
              </a:solidFill>
              <a:highlight>
                <a:srgbClr val="FFFFFF"/>
              </a:highlight>
            </a:endParaRPr>
          </a:p>
          <a:p>
            <a:pPr indent="-304800" lvl="0" marL="457200" rtl="0" algn="l">
              <a:lnSpc>
                <a:spcPct val="115000"/>
              </a:lnSpc>
              <a:spcBef>
                <a:spcPts val="1200"/>
              </a:spcBef>
              <a:spcAft>
                <a:spcPts val="0"/>
              </a:spcAft>
              <a:buClr>
                <a:schemeClr val="dk1"/>
              </a:buClr>
              <a:buSzPts val="1200"/>
              <a:buChar char="●"/>
            </a:pPr>
            <a:r>
              <a:rPr lang="en" sz="1200">
                <a:solidFill>
                  <a:schemeClr val="dk1"/>
                </a:solidFill>
                <a:latin typeface="IBM Plex Sans"/>
                <a:ea typeface="IBM Plex Sans"/>
                <a:cs typeface="IBM Plex Sans"/>
                <a:sym typeface="IBM Plex Sans"/>
              </a:rPr>
              <a:t>Incomplete or inaccurate diagnosis documentation prevents payers, including Medicare, from properly allocating dollars </a:t>
            </a:r>
            <a:r>
              <a:rPr lang="en" sz="1200">
                <a:solidFill>
                  <a:schemeClr val="dk1"/>
                </a:solidFill>
                <a:latin typeface="IBM Plex Sans Medium"/>
                <a:ea typeface="IBM Plex Sans Medium"/>
                <a:cs typeface="IBM Plex Sans Medium"/>
                <a:sym typeface="IBM Plex Sans Medium"/>
              </a:rPr>
              <a:t>that should support patient care</a:t>
            </a:r>
            <a:endParaRPr sz="1200">
              <a:solidFill>
                <a:schemeClr val="dk1"/>
              </a:solidFill>
              <a:latin typeface="IBM Plex Sans Medium"/>
              <a:ea typeface="IBM Plex Sans Medium"/>
              <a:cs typeface="IBM Plex Sans Medium"/>
              <a:sym typeface="IBM Plex Sans Medium"/>
            </a:endParaRPr>
          </a:p>
          <a:p>
            <a:pPr indent="0" lvl="0" marL="457200" rtl="0" algn="l">
              <a:lnSpc>
                <a:spcPct val="115000"/>
              </a:lnSpc>
              <a:spcBef>
                <a:spcPts val="1200"/>
              </a:spcBef>
              <a:spcAft>
                <a:spcPts val="0"/>
              </a:spcAft>
              <a:buClr>
                <a:schemeClr val="dk1"/>
              </a:buClr>
              <a:buSzPts val="1100"/>
              <a:buFont typeface="Arial"/>
              <a:buNone/>
            </a:pPr>
            <a:r>
              <a:t/>
            </a:r>
            <a:endParaRPr sz="1200">
              <a:solidFill>
                <a:schemeClr val="dk1"/>
              </a:solidFill>
              <a:latin typeface="IBM Plex Sans Medium"/>
              <a:ea typeface="IBM Plex Sans Medium"/>
              <a:cs typeface="IBM Plex Sans Medium"/>
              <a:sym typeface="IBM Plex Sans Medium"/>
            </a:endParaRPr>
          </a:p>
          <a:p>
            <a:pPr indent="-304800" lvl="0" marL="457200" rtl="0" algn="l">
              <a:lnSpc>
                <a:spcPct val="115000"/>
              </a:lnSpc>
              <a:spcBef>
                <a:spcPts val="1200"/>
              </a:spcBef>
              <a:spcAft>
                <a:spcPts val="0"/>
              </a:spcAft>
              <a:buClr>
                <a:schemeClr val="dk1"/>
              </a:buClr>
              <a:buSzPts val="1200"/>
              <a:buChar char="●"/>
            </a:pPr>
            <a:r>
              <a:rPr lang="en" sz="1200">
                <a:solidFill>
                  <a:schemeClr val="dk1"/>
                </a:solidFill>
                <a:latin typeface="IBM Plex Sans"/>
                <a:ea typeface="IBM Plex Sans"/>
                <a:cs typeface="IBM Plex Sans"/>
                <a:sym typeface="IBM Plex Sans"/>
              </a:rPr>
              <a:t>Accurate and complete diagnosis coding ensures appropriate payment that </a:t>
            </a:r>
            <a:r>
              <a:rPr lang="en" sz="1200">
                <a:solidFill>
                  <a:schemeClr val="dk1"/>
                </a:solidFill>
                <a:latin typeface="IBM Plex Sans Medium"/>
                <a:ea typeface="IBM Plex Sans Medium"/>
                <a:cs typeface="IBM Plex Sans Medium"/>
                <a:sym typeface="IBM Plex Sans Medium"/>
              </a:rPr>
              <a:t>reflects the time, effort, and costs required for each patient's care</a:t>
            </a:r>
            <a:endParaRPr sz="1200">
              <a:solidFill>
                <a:schemeClr val="dk1"/>
              </a:solidFill>
              <a:latin typeface="IBM Plex Sans Medium"/>
              <a:ea typeface="IBM Plex Sans Medium"/>
              <a:cs typeface="IBM Plex Sans Medium"/>
              <a:sym typeface="IBM Plex Sans Medium"/>
            </a:endParaRPr>
          </a:p>
          <a:p>
            <a:pPr indent="0" lvl="0" marL="457200" rtl="0" algn="l">
              <a:lnSpc>
                <a:spcPct val="115000"/>
              </a:lnSpc>
              <a:spcBef>
                <a:spcPts val="1200"/>
              </a:spcBef>
              <a:spcAft>
                <a:spcPts val="0"/>
              </a:spcAft>
              <a:buClr>
                <a:schemeClr val="dk1"/>
              </a:buClr>
              <a:buSzPts val="1100"/>
              <a:buFont typeface="Arial"/>
              <a:buNone/>
            </a:pPr>
            <a:r>
              <a:t/>
            </a:r>
            <a:endParaRPr sz="1200">
              <a:solidFill>
                <a:schemeClr val="dk1"/>
              </a:solidFill>
              <a:latin typeface="IBM Plex Sans Medium"/>
              <a:ea typeface="IBM Plex Sans Medium"/>
              <a:cs typeface="IBM Plex Sans Medium"/>
              <a:sym typeface="IBM Plex Sans Medium"/>
            </a:endParaRPr>
          </a:p>
          <a:p>
            <a:pPr indent="-304800" lvl="0" marL="457200" rtl="0" algn="l">
              <a:lnSpc>
                <a:spcPct val="115000"/>
              </a:lnSpc>
              <a:spcBef>
                <a:spcPts val="1200"/>
              </a:spcBef>
              <a:spcAft>
                <a:spcPts val="0"/>
              </a:spcAft>
              <a:buClr>
                <a:schemeClr val="dk1"/>
              </a:buClr>
              <a:buSzPts val="1200"/>
              <a:buChar char="●"/>
            </a:pPr>
            <a:r>
              <a:rPr lang="en" sz="1200">
                <a:solidFill>
                  <a:schemeClr val="dk1"/>
                </a:solidFill>
                <a:latin typeface="IBM Plex Sans Medium"/>
                <a:ea typeface="IBM Plex Sans Medium"/>
                <a:cs typeface="IBM Plex Sans Medium"/>
                <a:sym typeface="IBM Plex Sans Medium"/>
              </a:rPr>
              <a:t>Gives health centers credit for managing complex patients</a:t>
            </a:r>
            <a:r>
              <a:rPr lang="en" sz="1200">
                <a:solidFill>
                  <a:schemeClr val="dk1"/>
                </a:solidFill>
                <a:latin typeface="IBM Plex Sans"/>
                <a:ea typeface="IBM Plex Sans"/>
                <a:cs typeface="IBM Plex Sans"/>
                <a:sym typeface="IBM Plex Sans"/>
              </a:rPr>
              <a:t> and increases the yearly care budget—the more accurate and complete your diagnosis coding and documentation, the more accurate your financial benchmark will be</a:t>
            </a:r>
            <a:endParaRPr>
              <a:solidFill>
                <a:srgbClr val="222222"/>
              </a:solidFill>
              <a:highlight>
                <a:srgbClr val="FFFFFF"/>
              </a:highlight>
            </a:endParaRPr>
          </a:p>
        </p:txBody>
      </p:sp>
      <p:sp>
        <p:nvSpPr>
          <p:cNvPr id="1799" name="Google Shape;1799;g38b9bf6867f_0_5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2" name="Shape 1812"/>
        <p:cNvGrpSpPr/>
        <p:nvPr/>
      </p:nvGrpSpPr>
      <p:grpSpPr>
        <a:xfrm>
          <a:off x="0" y="0"/>
          <a:ext cx="0" cy="0"/>
          <a:chOff x="0" y="0"/>
          <a:chExt cx="0" cy="0"/>
        </a:xfrm>
      </p:grpSpPr>
      <p:sp>
        <p:nvSpPr>
          <p:cNvPr id="1813" name="Google Shape;1813;g38b9bf6867f_0_5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4" name="Google Shape;1814;g38b9bf6867f_0_5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a:solidFill>
                <a:schemeClr val="dk1"/>
              </a:solidFill>
              <a:latin typeface="IBM Plex Sans"/>
              <a:ea typeface="IBM Plex Sans"/>
              <a:cs typeface="IBM Plex Sans"/>
              <a:sym typeface="IBM Plex Sans"/>
            </a:endParaRPr>
          </a:p>
          <a:p>
            <a:pPr indent="0" lvl="0" marL="0" rtl="0" algn="l">
              <a:spcBef>
                <a:spcPts val="0"/>
              </a:spcBef>
              <a:spcAft>
                <a:spcPts val="0"/>
              </a:spcAft>
              <a:buClr>
                <a:schemeClr val="dk1"/>
              </a:buClr>
              <a:buSzPts val="1100"/>
              <a:buFont typeface="Arial"/>
              <a:buNone/>
            </a:pPr>
            <a:r>
              <a:rPr b="1" lang="en">
                <a:solidFill>
                  <a:schemeClr val="dk1"/>
                </a:solidFill>
                <a:latin typeface="IBM Plex Sans"/>
                <a:ea typeface="IBM Plex Sans"/>
                <a:cs typeface="IBM Plex Sans"/>
                <a:sym typeface="IBM Plex Sans"/>
              </a:rPr>
              <a:t>Speaker Notes: </a:t>
            </a:r>
            <a:r>
              <a:rPr lang="en">
                <a:solidFill>
                  <a:schemeClr val="dk1"/>
                </a:solidFill>
                <a:latin typeface="IBM Plex Sans"/>
                <a:ea typeface="IBM Plex Sans"/>
                <a:cs typeface="IBM Plex Sans"/>
                <a:sym typeface="IBM Plex Sans"/>
              </a:rPr>
              <a:t>To summarize, accurate and complete diagnosis documentation improves care coordination, increase visibility into patient conditions, supports program eligibility, and helps practices succeed in value-based care , while always keeping patient  care at the center. </a:t>
            </a:r>
            <a:endParaRPr>
              <a:solidFill>
                <a:schemeClr val="dk1"/>
              </a:solidFill>
              <a:latin typeface="IBM Plex Sans"/>
              <a:ea typeface="IBM Plex Sans"/>
              <a:cs typeface="IBM Plex Sans"/>
              <a:sym typeface="IBM Plex Sans"/>
            </a:endParaRPr>
          </a:p>
          <a:p>
            <a:pPr indent="0" lvl="0" marL="0" rtl="0" algn="l">
              <a:lnSpc>
                <a:spcPct val="100000"/>
              </a:lnSpc>
              <a:spcBef>
                <a:spcPts val="0"/>
              </a:spcBef>
              <a:spcAft>
                <a:spcPts val="0"/>
              </a:spcAft>
              <a:buSzPts val="1100"/>
              <a:buNone/>
            </a:pPr>
            <a:r>
              <a:t/>
            </a:r>
            <a:endParaRPr>
              <a:solidFill>
                <a:schemeClr val="dk1"/>
              </a:solidFill>
              <a:latin typeface="Roboto"/>
              <a:ea typeface="Roboto"/>
              <a:cs typeface="Roboto"/>
              <a:sym typeface="Roboto"/>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1" name="Shape 1821"/>
        <p:cNvGrpSpPr/>
        <p:nvPr/>
      </p:nvGrpSpPr>
      <p:grpSpPr>
        <a:xfrm>
          <a:off x="0" y="0"/>
          <a:ext cx="0" cy="0"/>
          <a:chOff x="0" y="0"/>
          <a:chExt cx="0" cy="0"/>
        </a:xfrm>
      </p:grpSpPr>
      <p:sp>
        <p:nvSpPr>
          <p:cNvPr id="1822" name="Google Shape;1822;g38b9bf6867f_0_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3" name="Google Shape;1823;g38b9bf6867f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Audience and then panel questions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6" name="Shape 1826"/>
        <p:cNvGrpSpPr/>
        <p:nvPr/>
      </p:nvGrpSpPr>
      <p:grpSpPr>
        <a:xfrm>
          <a:off x="0" y="0"/>
          <a:ext cx="0" cy="0"/>
          <a:chOff x="0" y="0"/>
          <a:chExt cx="0" cy="0"/>
        </a:xfrm>
      </p:grpSpPr>
      <p:sp>
        <p:nvSpPr>
          <p:cNvPr id="1827" name="Google Shape;1827;g38b9bf6867f_0_5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8" name="Google Shape;1828;g38b9bf6867f_0_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3" name="Shape 1833"/>
        <p:cNvGrpSpPr/>
        <p:nvPr/>
      </p:nvGrpSpPr>
      <p:grpSpPr>
        <a:xfrm>
          <a:off x="0" y="0"/>
          <a:ext cx="0" cy="0"/>
          <a:chOff x="0" y="0"/>
          <a:chExt cx="0" cy="0"/>
        </a:xfrm>
      </p:grpSpPr>
      <p:sp>
        <p:nvSpPr>
          <p:cNvPr id="1834" name="Google Shape;1834;g38b9bf6867f_0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5" name="Google Shape;1835;g38b9bf6867f_0_5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Anthony:  This is important work. This messaging, especially the information on financials, does not always easily resonate with clinicians. What speaking points have you used when speaking about this work with clinicians?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Question to  Dr.Peele first and then  to audience.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Consider including:</a:t>
            </a:r>
            <a:endParaRPr/>
          </a:p>
          <a:p>
            <a:pPr indent="0" lvl="0" marL="0" rtl="0" algn="l">
              <a:spcBef>
                <a:spcPts val="0"/>
              </a:spcBef>
              <a:spcAft>
                <a:spcPts val="0"/>
              </a:spcAft>
              <a:buNone/>
            </a:pPr>
            <a:r>
              <a:rPr lang="en"/>
              <a:t>Key questions: Are your patients healthier or sick than average? How can we provide the care if we don’t know about it.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8" name="Shape 1838"/>
        <p:cNvGrpSpPr/>
        <p:nvPr/>
      </p:nvGrpSpPr>
      <p:grpSpPr>
        <a:xfrm>
          <a:off x="0" y="0"/>
          <a:ext cx="0" cy="0"/>
          <a:chOff x="0" y="0"/>
          <a:chExt cx="0" cy="0"/>
        </a:xfrm>
      </p:grpSpPr>
      <p:sp>
        <p:nvSpPr>
          <p:cNvPr id="1839" name="Google Shape;1839;g38b9bf6867f_0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0" name="Google Shape;1840;g38b9bf6867f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Showing how hard we work but also a point of mutual respect to explain how things work and why we are asking people to do things.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5" name="Shape 1845"/>
        <p:cNvGrpSpPr/>
        <p:nvPr/>
      </p:nvGrpSpPr>
      <p:grpSpPr>
        <a:xfrm>
          <a:off x="0" y="0"/>
          <a:ext cx="0" cy="0"/>
          <a:chOff x="0" y="0"/>
          <a:chExt cx="0" cy="0"/>
        </a:xfrm>
      </p:grpSpPr>
      <p:sp>
        <p:nvSpPr>
          <p:cNvPr id="1846" name="Google Shape;1846;g38b9bf6867f_0_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7" name="Google Shape;1847;g38b9bf6867f_0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Moderator or panelist to share out. </a:t>
            </a:r>
            <a:endParaRPr/>
          </a:p>
          <a:p>
            <a:pPr indent="0" lvl="0" marL="0" rtl="0" algn="l">
              <a:spcBef>
                <a:spcPts val="0"/>
              </a:spcBef>
              <a:spcAft>
                <a:spcPts val="0"/>
              </a:spcAft>
              <a:buNone/>
            </a:pPr>
            <a:r>
              <a:rPr lang="en"/>
              <a:t>Dr. Peel to share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2" name="Shape 1852"/>
        <p:cNvGrpSpPr/>
        <p:nvPr/>
      </p:nvGrpSpPr>
      <p:grpSpPr>
        <a:xfrm>
          <a:off x="0" y="0"/>
          <a:ext cx="0" cy="0"/>
          <a:chOff x="0" y="0"/>
          <a:chExt cx="0" cy="0"/>
        </a:xfrm>
      </p:grpSpPr>
      <p:sp>
        <p:nvSpPr>
          <p:cNvPr id="1853" name="Google Shape;1853;g38b9bf6867f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4" name="Google Shape;1854;g38b9bf6867f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Audience question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7" name="Shape 1857"/>
        <p:cNvGrpSpPr/>
        <p:nvPr/>
      </p:nvGrpSpPr>
      <p:grpSpPr>
        <a:xfrm>
          <a:off x="0" y="0"/>
          <a:ext cx="0" cy="0"/>
          <a:chOff x="0" y="0"/>
          <a:chExt cx="0" cy="0"/>
        </a:xfrm>
      </p:grpSpPr>
      <p:sp>
        <p:nvSpPr>
          <p:cNvPr id="1858" name="Google Shape;1858;g38b9bf6867f_0_5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9" name="Google Shape;1859;g38b9bf6867f_0_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Jess to cover</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8" name="Shape 1868"/>
        <p:cNvGrpSpPr/>
        <p:nvPr/>
      </p:nvGrpSpPr>
      <p:grpSpPr>
        <a:xfrm>
          <a:off x="0" y="0"/>
          <a:ext cx="0" cy="0"/>
          <a:chOff x="0" y="0"/>
          <a:chExt cx="0" cy="0"/>
        </a:xfrm>
      </p:grpSpPr>
      <p:sp>
        <p:nvSpPr>
          <p:cNvPr id="1869" name="Google Shape;1869;g38b9bf6867f_0_6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0" name="Google Shape;1870;g38b9bf6867f_0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 to Dr.Peele then then audience question</a:t>
            </a:r>
            <a:endParaRPr/>
          </a:p>
          <a:p>
            <a:pPr indent="0" lvl="0" marL="0" rtl="0" algn="l">
              <a:spcBef>
                <a:spcPts val="0"/>
              </a:spcBef>
              <a:spcAft>
                <a:spcPts val="0"/>
              </a:spcAft>
              <a:buNone/>
            </a:pPr>
            <a:r>
              <a:rPr lang="en"/>
              <a:t>More focus to clinicians: As a practicing physician doing the work, what works well for you?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3" name="Shape 1873"/>
        <p:cNvGrpSpPr/>
        <p:nvPr/>
      </p:nvGrpSpPr>
      <p:grpSpPr>
        <a:xfrm>
          <a:off x="0" y="0"/>
          <a:ext cx="0" cy="0"/>
          <a:chOff x="0" y="0"/>
          <a:chExt cx="0" cy="0"/>
        </a:xfrm>
      </p:grpSpPr>
      <p:sp>
        <p:nvSpPr>
          <p:cNvPr id="1874" name="Google Shape;1874;g38b9bf6867f_0_6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5" name="Google Shape;1875;g38b9bf6867f_0_6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0" name="Shape 1880"/>
        <p:cNvGrpSpPr/>
        <p:nvPr/>
      </p:nvGrpSpPr>
      <p:grpSpPr>
        <a:xfrm>
          <a:off x="0" y="0"/>
          <a:ext cx="0" cy="0"/>
          <a:chOff x="0" y="0"/>
          <a:chExt cx="0" cy="0"/>
        </a:xfrm>
      </p:grpSpPr>
      <p:sp>
        <p:nvSpPr>
          <p:cNvPr id="1881" name="Google Shape;1881;g38b9bf6867f_0_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2" name="Google Shape;1882;g38b9bf6867f_0_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Jessica: Here are some additional things you can do from EHR perspective. </a:t>
            </a:r>
            <a:endParaRPr/>
          </a:p>
          <a:p>
            <a:pPr indent="-298450" lvl="0" marL="457200" rtl="0" algn="l">
              <a:spcBef>
                <a:spcPts val="0"/>
              </a:spcBef>
              <a:spcAft>
                <a:spcPts val="0"/>
              </a:spcAft>
              <a:buSzPts val="1100"/>
              <a:buAutoNum type="arabicPeriod"/>
            </a:pPr>
            <a:r>
              <a:rPr lang="en">
                <a:solidFill>
                  <a:schemeClr val="dk1"/>
                </a:solidFill>
                <a:latin typeface="IBM Plex Sans"/>
                <a:ea typeface="IBM Plex Sans"/>
                <a:cs typeface="IBM Plex Sans"/>
                <a:sym typeface="IBM Plex Sans"/>
              </a:rPr>
              <a:t> </a:t>
            </a:r>
            <a:r>
              <a:rPr lang="en">
                <a:solidFill>
                  <a:srgbClr val="1D1C1D"/>
                </a:solidFill>
                <a:latin typeface="IBM Plex Sans"/>
                <a:ea typeface="IBM Plex Sans"/>
                <a:cs typeface="IBM Plex Sans"/>
                <a:sym typeface="IBM Plex Sans"/>
              </a:rPr>
              <a:t>Utilize EHR templates that record common patient issues and routine documentation elements. These can standardize data entry and reduce repetitive typing, allowing for quicker completion of notes.</a:t>
            </a:r>
            <a:endParaRPr>
              <a:solidFill>
                <a:schemeClr val="dk1"/>
              </a:solidFill>
              <a:latin typeface="IBM Plex Sans"/>
              <a:ea typeface="IBM Plex Sans"/>
              <a:cs typeface="IBM Plex Sans"/>
              <a:sym typeface="IBM Plex Sans"/>
            </a:endParaRPr>
          </a:p>
          <a:p>
            <a:pPr indent="-298450" lvl="0" marL="457200" rtl="0" algn="l">
              <a:spcBef>
                <a:spcPts val="0"/>
              </a:spcBef>
              <a:spcAft>
                <a:spcPts val="0"/>
              </a:spcAft>
              <a:buSzPts val="1100"/>
              <a:buAutoNum type="arabicPeriod"/>
            </a:pPr>
            <a:r>
              <a:rPr lang="en">
                <a:solidFill>
                  <a:srgbClr val="1D1C1D"/>
                </a:solidFill>
                <a:latin typeface="IBM Plex Sans"/>
                <a:ea typeface="IBM Plex Sans"/>
                <a:cs typeface="IBM Plex Sans"/>
                <a:sym typeface="IBM Plex Sans"/>
              </a:rPr>
              <a:t>Customize templates or macros specific to your practice or personal needs, reflecting the typical patient demographics or health concerns you frequently encounter.</a:t>
            </a:r>
            <a:endParaRPr>
              <a:solidFill>
                <a:schemeClr val="dk1"/>
              </a:solidFill>
              <a:latin typeface="IBM Plex Sans"/>
              <a:ea typeface="IBM Plex Sans"/>
              <a:cs typeface="IBM Plex Sans"/>
              <a:sym typeface="IBM Plex Sans"/>
            </a:endParaRPr>
          </a:p>
          <a:p>
            <a:pPr indent="-298450" lvl="0" marL="457200" rtl="0" algn="l">
              <a:lnSpc>
                <a:spcPct val="115000"/>
              </a:lnSpc>
              <a:spcBef>
                <a:spcPts val="0"/>
              </a:spcBef>
              <a:spcAft>
                <a:spcPts val="0"/>
              </a:spcAft>
              <a:buSzPts val="1100"/>
              <a:buAutoNum type="arabicPeriod"/>
            </a:pPr>
            <a:r>
              <a:rPr lang="en">
                <a:solidFill>
                  <a:srgbClr val="1D1C1D"/>
                </a:solidFill>
                <a:latin typeface="IBM Plex Sans"/>
                <a:ea typeface="IBM Plex Sans"/>
                <a:cs typeface="IBM Plex Sans"/>
                <a:sym typeface="IBM Plex Sans"/>
              </a:rPr>
              <a:t>Learn and use EHR-specific keyboard shortcuts and hotkeys to navigate through patient charts, enter data, and execute common commands rapidly</a:t>
            </a:r>
            <a:endParaRPr sz="1200">
              <a:solidFill>
                <a:schemeClr val="dk1"/>
              </a:solidFill>
              <a:latin typeface="IBM Plex Sans"/>
              <a:ea typeface="IBM Plex Sans"/>
              <a:cs typeface="IBM Plex Sans"/>
              <a:sym typeface="IBM Plex Sans"/>
            </a:endParaRPr>
          </a:p>
          <a:p>
            <a:pPr indent="0" lvl="0" marL="0" rtl="0" algn="l">
              <a:spcBef>
                <a:spcPts val="0"/>
              </a:spcBef>
              <a:spcAft>
                <a:spcPts val="0"/>
              </a:spcAft>
              <a:buNone/>
            </a:pPr>
            <a:r>
              <a:rPr lang="en"/>
              <a:t>4.</a:t>
            </a:r>
            <a:r>
              <a:rPr lang="en">
                <a:solidFill>
                  <a:srgbClr val="1D1C1D"/>
                </a:solidFill>
                <a:latin typeface="IBM Plex Sans"/>
                <a:ea typeface="IBM Plex Sans"/>
                <a:cs typeface="IBM Plex Sans"/>
                <a:sym typeface="IBM Plex Sans"/>
              </a:rPr>
              <a:t>Ensure that problem lists and medication lists are regularly updated and accurately reflect the patient's current status, helping to speed up periodic documentation</a:t>
            </a:r>
            <a:endParaRPr>
              <a:solidFill>
                <a:schemeClr val="dk1"/>
              </a:solidFill>
              <a:latin typeface="IBM Plex Sans"/>
              <a:ea typeface="IBM Plex Sans"/>
              <a:cs typeface="IBM Plex Sans"/>
              <a:sym typeface="IBM Plex Sans"/>
            </a:endParaRPr>
          </a:p>
          <a:p>
            <a:pPr indent="0" lvl="0" marL="0" rtl="0" algn="l">
              <a:spcBef>
                <a:spcPts val="0"/>
              </a:spcBef>
              <a:spcAft>
                <a:spcPts val="0"/>
              </a:spcAft>
              <a:buNone/>
            </a:pPr>
            <a:r>
              <a:t/>
            </a:r>
            <a:endParaRPr/>
          </a:p>
          <a:p>
            <a:pPr indent="0" lvl="0" marL="0" rtl="0" algn="l">
              <a:spcBef>
                <a:spcPts val="0"/>
              </a:spcBef>
              <a:spcAft>
                <a:spcPts val="0"/>
              </a:spcAft>
              <a:buNone/>
            </a:pPr>
            <a:r>
              <a:rPr lang="en"/>
              <a:t>5. </a:t>
            </a:r>
            <a:r>
              <a:rPr lang="en">
                <a:solidFill>
                  <a:srgbClr val="1D1C1D"/>
                </a:solidFill>
                <a:latin typeface="IBM Plex Sans"/>
                <a:ea typeface="IBM Plex Sans"/>
                <a:cs typeface="IBM Plex Sans"/>
                <a:sym typeface="IBM Plex Sans"/>
              </a:rPr>
              <a:t>Frequently review and clean up drop-down menus, order sets, and other lists to prevent clutter and make it easier to access the most relevant options quickly.</a:t>
            </a:r>
            <a:endParaRPr>
              <a:solidFill>
                <a:schemeClr val="dk1"/>
              </a:solidFill>
              <a:latin typeface="IBM Plex Sans"/>
              <a:ea typeface="IBM Plex Sans"/>
              <a:cs typeface="IBM Plex Sans"/>
              <a:sym typeface="IBM Plex Sans"/>
            </a:endParaRPr>
          </a:p>
          <a:p>
            <a:pPr indent="0" lvl="0" marL="0" rtl="0" algn="l">
              <a:spcBef>
                <a:spcPts val="0"/>
              </a:spcBef>
              <a:spcAft>
                <a:spcPts val="0"/>
              </a:spcAft>
              <a:buNone/>
            </a:pPr>
            <a:r>
              <a:t/>
            </a:r>
            <a:endParaRPr/>
          </a:p>
          <a:p>
            <a:pPr indent="0" lvl="0" marL="0" rtl="0" algn="l">
              <a:spcBef>
                <a:spcPts val="0"/>
              </a:spcBef>
              <a:spcAft>
                <a:spcPts val="0"/>
              </a:spcAft>
              <a:buNone/>
            </a:pPr>
            <a:r>
              <a:rPr lang="en"/>
              <a:t>6. </a:t>
            </a:r>
            <a:r>
              <a:rPr lang="en">
                <a:solidFill>
                  <a:srgbClr val="1D1C1D"/>
                </a:solidFill>
                <a:latin typeface="IBM Plex Sans"/>
                <a:ea typeface="IBM Plex Sans"/>
                <a:cs typeface="IBM Plex Sans"/>
                <a:sym typeface="IBM Plex Sans"/>
              </a:rPr>
              <a:t>Document notes in real-time during patient visits when possible. Immediate data entry can improve accuracy and prevent the backlog of unfinished documentation.</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1" name="Shape 1911"/>
        <p:cNvGrpSpPr/>
        <p:nvPr/>
      </p:nvGrpSpPr>
      <p:grpSpPr>
        <a:xfrm>
          <a:off x="0" y="0"/>
          <a:ext cx="0" cy="0"/>
          <a:chOff x="0" y="0"/>
          <a:chExt cx="0" cy="0"/>
        </a:xfrm>
      </p:grpSpPr>
      <p:sp>
        <p:nvSpPr>
          <p:cNvPr id="1912" name="Google Shape;1912;g38b9bf6867f_0_6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3" name="Google Shape;1913;g38b9bf6867f_0_6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6" name="Shape 1916"/>
        <p:cNvGrpSpPr/>
        <p:nvPr/>
      </p:nvGrpSpPr>
      <p:grpSpPr>
        <a:xfrm>
          <a:off x="0" y="0"/>
          <a:ext cx="0" cy="0"/>
          <a:chOff x="0" y="0"/>
          <a:chExt cx="0" cy="0"/>
        </a:xfrm>
      </p:grpSpPr>
      <p:sp>
        <p:nvSpPr>
          <p:cNvPr id="1917" name="Google Shape;1917;g38b9bf6867f_0_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8" name="Google Shape;1918;g38b9bf6867f_0_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3" name="Shape 1923"/>
        <p:cNvGrpSpPr/>
        <p:nvPr/>
      </p:nvGrpSpPr>
      <p:grpSpPr>
        <a:xfrm>
          <a:off x="0" y="0"/>
          <a:ext cx="0" cy="0"/>
          <a:chOff x="0" y="0"/>
          <a:chExt cx="0" cy="0"/>
        </a:xfrm>
      </p:grpSpPr>
      <p:sp>
        <p:nvSpPr>
          <p:cNvPr id="1924" name="Google Shape;1924;g38b9bf6867f_0_6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5" name="Google Shape;1925;g38b9bf6867f_0_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8" name="Shape 1928"/>
        <p:cNvGrpSpPr/>
        <p:nvPr/>
      </p:nvGrpSpPr>
      <p:grpSpPr>
        <a:xfrm>
          <a:off x="0" y="0"/>
          <a:ext cx="0" cy="0"/>
          <a:chOff x="0" y="0"/>
          <a:chExt cx="0" cy="0"/>
        </a:xfrm>
      </p:grpSpPr>
      <p:sp>
        <p:nvSpPr>
          <p:cNvPr id="1929" name="Google Shape;1929;g38b9bf6867f_0_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0" name="Google Shape;1930;g38b9bf6867f_0_6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3" name="Shape 1933"/>
        <p:cNvGrpSpPr/>
        <p:nvPr/>
      </p:nvGrpSpPr>
      <p:grpSpPr>
        <a:xfrm>
          <a:off x="0" y="0"/>
          <a:ext cx="0" cy="0"/>
          <a:chOff x="0" y="0"/>
          <a:chExt cx="0" cy="0"/>
        </a:xfrm>
      </p:grpSpPr>
      <p:sp>
        <p:nvSpPr>
          <p:cNvPr id="1934" name="Google Shape;1934;g38b9bf6867f_0_660: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5" name="Google Shape;1935;g38b9bf6867f_0_660: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6" name="Google Shape;1936;g38b9bf6867f_0_660: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0" name="Shape 1940"/>
        <p:cNvGrpSpPr/>
        <p:nvPr/>
      </p:nvGrpSpPr>
      <p:grpSpPr>
        <a:xfrm>
          <a:off x="0" y="0"/>
          <a:ext cx="0" cy="0"/>
          <a:chOff x="0" y="0"/>
          <a:chExt cx="0" cy="0"/>
        </a:xfrm>
      </p:grpSpPr>
      <p:sp>
        <p:nvSpPr>
          <p:cNvPr id="1941" name="Google Shape;1941;g38b9bf6867f_0_666: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2" name="Google Shape;1942;g38b9bf6867f_0_666: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3" name="Google Shape;1943;g38b9bf6867f_0_666: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7" name="Shape 1947"/>
        <p:cNvGrpSpPr/>
        <p:nvPr/>
      </p:nvGrpSpPr>
      <p:grpSpPr>
        <a:xfrm>
          <a:off x="0" y="0"/>
          <a:ext cx="0" cy="0"/>
          <a:chOff x="0" y="0"/>
          <a:chExt cx="0" cy="0"/>
        </a:xfrm>
      </p:grpSpPr>
      <p:sp>
        <p:nvSpPr>
          <p:cNvPr id="1948" name="Google Shape;1948;g38b9bf6867f_0_6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9" name="Google Shape;1949;g38b9bf6867f_0_6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700">
              <a:solidFill>
                <a:schemeClr val="dk1"/>
              </a:solidFill>
              <a:latin typeface="IBM Plex Sans"/>
              <a:ea typeface="IBM Plex Sans"/>
              <a:cs typeface="IBM Plex Sans"/>
              <a:sym typeface="IBM Plex Sans"/>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IBM Plex Sans"/>
                <a:ea typeface="IBM Plex Sans"/>
                <a:cs typeface="IBM Plex Sans"/>
                <a:sym typeface="IBM Plex Sans"/>
              </a:rPr>
              <a:t>Speaker Notes</a:t>
            </a:r>
            <a:r>
              <a:rPr lang="en" sz="1200">
                <a:solidFill>
                  <a:schemeClr val="dk1"/>
                </a:solidFill>
                <a:latin typeface="IBM Plex Sans"/>
                <a:ea typeface="IBM Plex Sans"/>
                <a:cs typeface="IBM Plex Sans"/>
                <a:sym typeface="IBM Plex Sans"/>
              </a:rPr>
              <a:t>:</a:t>
            </a:r>
            <a:endParaRPr>
              <a:solidFill>
                <a:schemeClr val="dk1"/>
              </a:solidFill>
              <a:latin typeface="IBM Plex Sans"/>
              <a:ea typeface="IBM Plex Sans"/>
              <a:cs typeface="IBM Plex Sans"/>
              <a:sym typeface="IBM Plex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1" name="Shape 1961"/>
        <p:cNvGrpSpPr/>
        <p:nvPr/>
      </p:nvGrpSpPr>
      <p:grpSpPr>
        <a:xfrm>
          <a:off x="0" y="0"/>
          <a:ext cx="0" cy="0"/>
          <a:chOff x="0" y="0"/>
          <a:chExt cx="0" cy="0"/>
        </a:xfrm>
      </p:grpSpPr>
      <p:sp>
        <p:nvSpPr>
          <p:cNvPr id="1962" name="Google Shape;1962;g3f8677209b6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3" name="Google Shape;1963;g3f8677209b6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9" name="Shape 1969"/>
        <p:cNvGrpSpPr/>
        <p:nvPr/>
      </p:nvGrpSpPr>
      <p:grpSpPr>
        <a:xfrm>
          <a:off x="0" y="0"/>
          <a:ext cx="0" cy="0"/>
          <a:chOff x="0" y="0"/>
          <a:chExt cx="0" cy="0"/>
        </a:xfrm>
      </p:grpSpPr>
      <p:sp>
        <p:nvSpPr>
          <p:cNvPr id="1970" name="Google Shape;1970;g3f87443772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1" name="Google Shape;1971;g3f87443772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 Anthony McMiller Practice Transformation Specialist. I’ve spent 18 years in healthcare, with the last year focusing on </a:t>
            </a:r>
            <a:r>
              <a:rPr lang="en"/>
              <a:t>partnering</a:t>
            </a:r>
            <a:r>
              <a:rPr lang="en"/>
              <a:t> wth organizations improve how they deliver care and succeed in value based care. on risk adjustment. </a:t>
            </a:r>
            <a:endParaRPr/>
          </a:p>
          <a:p>
            <a:pPr indent="0" lvl="0" marL="0" rtl="0" algn="l">
              <a:spcBef>
                <a:spcPts val="0"/>
              </a:spcBef>
              <a:spcAft>
                <a:spcPts val="0"/>
              </a:spcAft>
              <a:buClr>
                <a:schemeClr val="dk1"/>
              </a:buClr>
              <a:buSzPts val="1100"/>
              <a:buFont typeface="Arial"/>
              <a:buNone/>
            </a:pPr>
            <a:r>
              <a:rPr lang="en">
                <a:solidFill>
                  <a:srgbClr val="222222"/>
                </a:solidFill>
                <a:highlight>
                  <a:schemeClr val="lt1"/>
                </a:highlight>
              </a:rPr>
              <a:t>This item has been approved by Legal for Both Internal and External audience as of June 9th 2026.</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8" name="Shape 1978"/>
        <p:cNvGrpSpPr/>
        <p:nvPr/>
      </p:nvGrpSpPr>
      <p:grpSpPr>
        <a:xfrm>
          <a:off x="0" y="0"/>
          <a:ext cx="0" cy="0"/>
          <a:chOff x="0" y="0"/>
          <a:chExt cx="0" cy="0"/>
        </a:xfrm>
      </p:grpSpPr>
      <p:sp>
        <p:nvSpPr>
          <p:cNvPr id="1979" name="Google Shape;1979;g3f86e1bac57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0" name="Google Shape;1980;g3f86e1bac57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 Jessica Turcotte, Senior Director of Risk Performance. I’ve spent 20 years in healthcare, with the last decade focused on risk adjustment. My team’s job is to bridge the gap between the care you provide and the data integrity required for value-based care success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rgbClr val="222222"/>
                </a:solidFill>
                <a:highlight>
                  <a:schemeClr val="lt1"/>
                </a:highlight>
              </a:rPr>
              <a:t>This item has been approved by Legal for Both Internal and External audience as of June 9th 2026.</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7" name="Shape 1987"/>
        <p:cNvGrpSpPr/>
        <p:nvPr/>
      </p:nvGrpSpPr>
      <p:grpSpPr>
        <a:xfrm>
          <a:off x="0" y="0"/>
          <a:ext cx="0" cy="0"/>
          <a:chOff x="0" y="0"/>
          <a:chExt cx="0" cy="0"/>
        </a:xfrm>
      </p:grpSpPr>
      <p:sp>
        <p:nvSpPr>
          <p:cNvPr id="1988" name="Google Shape;1988;g3f86e1bac57_0_27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9" name="Google Shape;1989;g3f86e1bac57_0_27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 Jessica Turcotte, Senior Director of Risk Performance. I’ve spent 20 years in healthcare, with the last decade focused on risk adjustment. My team’s job is to bridge the gap between the care you provide and the data integrity required for value-based care success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rgbClr val="222222"/>
                </a:solidFill>
                <a:highlight>
                  <a:schemeClr val="lt1"/>
                </a:highlight>
              </a:rPr>
              <a:t>This item has been approved by Legal for Both Internal and External audience as of June 9th 2026.</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6" name="Shape 1996"/>
        <p:cNvGrpSpPr/>
        <p:nvPr/>
      </p:nvGrpSpPr>
      <p:grpSpPr>
        <a:xfrm>
          <a:off x="0" y="0"/>
          <a:ext cx="0" cy="0"/>
          <a:chOff x="0" y="0"/>
          <a:chExt cx="0" cy="0"/>
        </a:xfrm>
      </p:grpSpPr>
      <p:sp>
        <p:nvSpPr>
          <p:cNvPr id="1997" name="Google Shape;1997;g3f8677209b6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8" name="Google Shape;1998;g3f8677209b6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8" name="Shape 2018"/>
        <p:cNvGrpSpPr/>
        <p:nvPr/>
      </p:nvGrpSpPr>
      <p:grpSpPr>
        <a:xfrm>
          <a:off x="0" y="0"/>
          <a:ext cx="0" cy="0"/>
          <a:chOff x="0" y="0"/>
          <a:chExt cx="0" cy="0"/>
        </a:xfrm>
      </p:grpSpPr>
      <p:sp>
        <p:nvSpPr>
          <p:cNvPr id="2019" name="Google Shape;2019;g3f86e1bac57_0_30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0" name="Google Shape;2020;g3f86e1bac57_0_30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Anthony (to audience) </a:t>
            </a:r>
            <a:endParaRPr/>
          </a:p>
          <a:p>
            <a:pPr indent="0" lvl="0" marL="0" rtl="0" algn="l">
              <a:spcBef>
                <a:spcPts val="0"/>
              </a:spcBef>
              <a:spcAft>
                <a:spcPts val="0"/>
              </a:spcAft>
              <a:buNone/>
            </a:pPr>
            <a:r>
              <a:rPr lang="en"/>
              <a:t>So we’re going to start with a questions to the audience we’re going to spend 1 minute on this question. What do you think comes to mind when </a:t>
            </a:r>
            <a:r>
              <a:rPr lang="en"/>
              <a:t>clinicians</a:t>
            </a:r>
            <a:r>
              <a:rPr lang="en"/>
              <a:t> hear accurate and complete diagnosis documentation” Look for 1-2 answers from the audience. (Thank them for their answers)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Hopefully we can discuss how you can address any negative perceptions or connotations in this presentation.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3" name="Shape 2023"/>
        <p:cNvGrpSpPr/>
        <p:nvPr/>
      </p:nvGrpSpPr>
      <p:grpSpPr>
        <a:xfrm>
          <a:off x="0" y="0"/>
          <a:ext cx="0" cy="0"/>
          <a:chOff x="0" y="0"/>
          <a:chExt cx="0" cy="0"/>
        </a:xfrm>
      </p:grpSpPr>
      <p:sp>
        <p:nvSpPr>
          <p:cNvPr id="2024" name="Google Shape;2024;g3f86e1bac57_0_3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5" name="Google Shape;2025;g3f86e1bac57_0_3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Dr. Peele to speak to this.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0" name="Shape 2030"/>
        <p:cNvGrpSpPr/>
        <p:nvPr/>
      </p:nvGrpSpPr>
      <p:grpSpPr>
        <a:xfrm>
          <a:off x="0" y="0"/>
          <a:ext cx="0" cy="0"/>
          <a:chOff x="0" y="0"/>
          <a:chExt cx="0" cy="0"/>
        </a:xfrm>
      </p:grpSpPr>
      <p:sp>
        <p:nvSpPr>
          <p:cNvPr id="2031" name="Google Shape;2031;g3f86e1bac57_0_18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2" name="Google Shape;2032;g3f86e1bac57_0_18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dk1"/>
                </a:solidFill>
              </a:rPr>
              <a:t>Hand it off to Jessica</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b="1" lang="en" sz="1100">
                <a:solidFill>
                  <a:schemeClr val="dk1"/>
                </a:solidFill>
              </a:rPr>
              <a:t>Accurate and complete diagnosis coding plays a critical role in the process of risk adjustment. Payers expect patients with a more complex disease burden to cost more, and patients that are relatively healthy to cost less. </a:t>
            </a:r>
            <a:endParaRPr b="1" sz="1100">
              <a:solidFill>
                <a:schemeClr val="dk1"/>
              </a:solidFill>
            </a:endParaRPr>
          </a:p>
          <a:p>
            <a:pPr indent="-298450" lvl="0" marL="457200" rtl="0" algn="l">
              <a:lnSpc>
                <a:spcPct val="100000"/>
              </a:lnSpc>
              <a:spcBef>
                <a:spcPts val="0"/>
              </a:spcBef>
              <a:spcAft>
                <a:spcPts val="0"/>
              </a:spcAft>
              <a:buClr>
                <a:schemeClr val="dk1"/>
              </a:buClr>
              <a:buSzPts val="1100"/>
              <a:buChar char="●"/>
            </a:pPr>
            <a:r>
              <a:rPr b="1" lang="en" sz="1100">
                <a:solidFill>
                  <a:schemeClr val="dk1"/>
                </a:solidFill>
              </a:rPr>
              <a:t>If the diagnosis codes submitted to Centers for Medicare </a:t>
            </a:r>
            <a:r>
              <a:rPr b="1" lang="en">
                <a:solidFill>
                  <a:schemeClr val="dk1"/>
                </a:solidFill>
              </a:rPr>
              <a:t>&amp; </a:t>
            </a:r>
            <a:r>
              <a:rPr b="1" lang="en" sz="1100">
                <a:solidFill>
                  <a:schemeClr val="dk1"/>
                </a:solidFill>
              </a:rPr>
              <a:t>Medicaid Services (CMS) or a payer do not accurately reflect a patient’s acuity, the payer will think the patient is healthier than they are and expect them to incur fewer healthcare expenses. </a:t>
            </a:r>
            <a:endParaRPr b="1" sz="1100">
              <a:solidFill>
                <a:schemeClr val="dk1"/>
              </a:solidFill>
            </a:endParaRPr>
          </a:p>
          <a:p>
            <a:pPr indent="-298450" lvl="0" marL="457200" rtl="0" algn="l">
              <a:lnSpc>
                <a:spcPct val="100000"/>
              </a:lnSpc>
              <a:spcBef>
                <a:spcPts val="0"/>
              </a:spcBef>
              <a:spcAft>
                <a:spcPts val="0"/>
              </a:spcAft>
              <a:buClr>
                <a:schemeClr val="dk1"/>
              </a:buClr>
              <a:buSzPts val="1100"/>
              <a:buChar char="●"/>
            </a:pPr>
            <a:r>
              <a:rPr b="1" lang="en" sz="1100">
                <a:solidFill>
                  <a:schemeClr val="dk1"/>
                </a:solidFill>
              </a:rPr>
              <a:t>In order to set an accurate financial benchmark, the payer needs to know the overall health status of your patient panel to accurately predict what the cost of caring for those patients might be. </a:t>
            </a:r>
            <a:endParaRPr b="1" sz="1100">
              <a:solidFill>
                <a:schemeClr val="dk1"/>
              </a:solidFill>
            </a:endParaRPr>
          </a:p>
          <a:p>
            <a:pPr indent="-298450" lvl="0" marL="457200" rtl="0" algn="l">
              <a:lnSpc>
                <a:spcPct val="100000"/>
              </a:lnSpc>
              <a:spcBef>
                <a:spcPts val="0"/>
              </a:spcBef>
              <a:spcAft>
                <a:spcPts val="0"/>
              </a:spcAft>
              <a:buClr>
                <a:schemeClr val="dk1"/>
              </a:buClr>
              <a:buSzPts val="1100"/>
              <a:buChar char="●"/>
            </a:pPr>
            <a:r>
              <a:rPr b="1" lang="en" sz="1100">
                <a:solidFill>
                  <a:schemeClr val="dk1"/>
                </a:solidFill>
              </a:rPr>
              <a:t>You communicate the overall health status of your patients through diagnosis codes submitted to the payer. </a:t>
            </a:r>
            <a:endParaRPr b="1" sz="1100">
              <a:solidFill>
                <a:schemeClr val="dk1"/>
              </a:solidFill>
            </a:endParaRPr>
          </a:p>
          <a:p>
            <a:pPr indent="-298450" lvl="0" marL="457200" rtl="0" algn="l">
              <a:lnSpc>
                <a:spcPct val="100000"/>
              </a:lnSpc>
              <a:spcBef>
                <a:spcPts val="0"/>
              </a:spcBef>
              <a:spcAft>
                <a:spcPts val="0"/>
              </a:spcAft>
              <a:buClr>
                <a:schemeClr val="dk1"/>
              </a:buClr>
              <a:buSzPts val="1100"/>
              <a:buChar char="●"/>
            </a:pPr>
            <a:r>
              <a:rPr b="1" lang="en" sz="1100">
                <a:solidFill>
                  <a:schemeClr val="dk1"/>
                </a:solidFill>
              </a:rPr>
              <a:t>The more accurate and complete your diagnosis coding and documentation is, the more accurate your financial benchmark will be.</a:t>
            </a:r>
            <a:endParaRPr b="1" sz="1100">
              <a:solidFill>
                <a:schemeClr val="dk1"/>
              </a:solidFill>
            </a:endParaRPr>
          </a:p>
          <a:p>
            <a:pPr indent="0" lvl="0" marL="0" rtl="0" algn="l">
              <a:lnSpc>
                <a:spcPct val="100000"/>
              </a:lnSpc>
              <a:spcBef>
                <a:spcPts val="0"/>
              </a:spcBef>
              <a:spcAft>
                <a:spcPts val="0"/>
              </a:spcAft>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sz="1150">
                <a:solidFill>
                  <a:srgbClr val="111111"/>
                </a:solidFill>
                <a:highlight>
                  <a:srgbClr val="FFFFFF"/>
                </a:highlight>
              </a:rPr>
              <a:t>**This deck has been reviewed by the Legal Team and was APPROVED for internal and external audiences in May 2024. The intended audience is all practice staff. Any and all modifications to these slides must be approved by Legal.</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050">
              <a:solidFill>
                <a:schemeClr val="dk1"/>
              </a:solidFill>
              <a:highlight>
                <a:schemeClr val="lt1"/>
              </a:highlight>
              <a:latin typeface="Roboto"/>
              <a:ea typeface="Roboto"/>
              <a:cs typeface="Roboto"/>
              <a:sym typeface="Roboto"/>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9" name="Shape 2039"/>
        <p:cNvGrpSpPr/>
        <p:nvPr/>
      </p:nvGrpSpPr>
      <p:grpSpPr>
        <a:xfrm>
          <a:off x="0" y="0"/>
          <a:ext cx="0" cy="0"/>
          <a:chOff x="0" y="0"/>
          <a:chExt cx="0" cy="0"/>
        </a:xfrm>
      </p:grpSpPr>
      <p:sp>
        <p:nvSpPr>
          <p:cNvPr id="2040" name="Google Shape;2040;g3f8722163d1_0_304: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p:spPr>
      </p:sp>
      <p:sp>
        <p:nvSpPr>
          <p:cNvPr id="2041" name="Google Shape;2041;g3f8722163d1_0_30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22222"/>
                </a:solidFill>
                <a:highlight>
                  <a:srgbClr val="FFFFFF"/>
                </a:highlight>
              </a:rPr>
              <a:t>This item has been approved by Legal for External audience as of July 1st 2026.</a:t>
            </a:r>
            <a:endParaRPr b="1"/>
          </a:p>
          <a:p>
            <a:pPr indent="0" lvl="0" marL="0" rtl="0" algn="l">
              <a:spcBef>
                <a:spcPts val="0"/>
              </a:spcBef>
              <a:spcAft>
                <a:spcPts val="0"/>
              </a:spcAft>
              <a:buClr>
                <a:schemeClr val="dk1"/>
              </a:buClr>
              <a:buSzPts val="1100"/>
              <a:buFont typeface="Arial"/>
              <a:buNone/>
            </a:pPr>
            <a:r>
              <a:t/>
            </a:r>
            <a:endParaRPr b="1"/>
          </a:p>
        </p:txBody>
      </p:sp>
      <p:sp>
        <p:nvSpPr>
          <p:cNvPr id="2042" name="Google Shape;2042;g3f8722163d1_0_304:notes"/>
          <p:cNvSpPr txBox="1"/>
          <p:nvPr>
            <p:ph idx="12" type="sldNum"/>
          </p:nvPr>
        </p:nvSpPr>
        <p:spPr>
          <a:xfrm>
            <a:off x="3884613" y="8685214"/>
            <a:ext cx="2971800" cy="459000"/>
          </a:xfrm>
          <a:prstGeom prst="rect">
            <a:avLst/>
          </a:prstGeom>
          <a:noFill/>
          <a:ln>
            <a:noFill/>
          </a:ln>
        </p:spPr>
        <p:txBody>
          <a:bodyPr anchorCtr="0" anchor="ctr" bIns="89600" lIns="89600" spcFirstLastPara="1" rIns="89600" wrap="square" tIns="89600">
            <a:noAutofit/>
          </a:bodyPr>
          <a:lstStyle/>
          <a:p>
            <a:pPr indent="0" lvl="0" marL="0" rtl="0" algn="l">
              <a:spcBef>
                <a:spcPts val="0"/>
              </a:spcBef>
              <a:spcAft>
                <a:spcPts val="0"/>
              </a:spcAft>
              <a:buClr>
                <a:srgbClr val="000000"/>
              </a:buClr>
              <a:buFont typeface="Arial"/>
              <a:buNone/>
            </a:pPr>
            <a:fld id="{00000000-1234-1234-1234-123412341234}" type="slidenum">
              <a:rPr lang="en" sz="1400"/>
              <a:t>‹#›</a:t>
            </a:fld>
            <a:endParaRPr sz="1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9" name="Shape 2059"/>
        <p:cNvGrpSpPr/>
        <p:nvPr/>
      </p:nvGrpSpPr>
      <p:grpSpPr>
        <a:xfrm>
          <a:off x="0" y="0"/>
          <a:ext cx="0" cy="0"/>
          <a:chOff x="0" y="0"/>
          <a:chExt cx="0" cy="0"/>
        </a:xfrm>
      </p:grpSpPr>
      <p:sp>
        <p:nvSpPr>
          <p:cNvPr id="2060" name="Google Shape;2060;g3f86e1bac57_0_385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22222"/>
                </a:solidFill>
                <a:highlight>
                  <a:srgbClr val="FFFFFF"/>
                </a:highlight>
              </a:rPr>
              <a:t>This item has been approved by Legal for External audience as of July 1st 2026.</a:t>
            </a:r>
            <a:endParaRPr>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t/>
            </a:r>
            <a:endParaRPr>
              <a:solidFill>
                <a:srgbClr val="222222"/>
              </a:solidFill>
              <a:highlight>
                <a:srgbClr val="FFFFFF"/>
              </a:highlight>
            </a:endParaRPr>
          </a:p>
          <a:p>
            <a:pPr indent="-304800" lvl="0" marL="457200" rtl="0" algn="l">
              <a:lnSpc>
                <a:spcPct val="115000"/>
              </a:lnSpc>
              <a:spcBef>
                <a:spcPts val="1200"/>
              </a:spcBef>
              <a:spcAft>
                <a:spcPts val="0"/>
              </a:spcAft>
              <a:buClr>
                <a:schemeClr val="dk1"/>
              </a:buClr>
              <a:buSzPts val="1200"/>
              <a:buChar char="●"/>
            </a:pPr>
            <a:r>
              <a:rPr lang="en" sz="1200">
                <a:solidFill>
                  <a:schemeClr val="dk1"/>
                </a:solidFill>
                <a:latin typeface="IBM Plex Sans"/>
                <a:ea typeface="IBM Plex Sans"/>
                <a:cs typeface="IBM Plex Sans"/>
                <a:sym typeface="IBM Plex Sans"/>
              </a:rPr>
              <a:t>Incomplete or inaccurate diagnosis documentation prevents payers, including Medicare, from properly allocating dollars </a:t>
            </a:r>
            <a:r>
              <a:rPr lang="en" sz="1200">
                <a:solidFill>
                  <a:schemeClr val="dk1"/>
                </a:solidFill>
                <a:latin typeface="IBM Plex Sans Medium"/>
                <a:ea typeface="IBM Plex Sans Medium"/>
                <a:cs typeface="IBM Plex Sans Medium"/>
                <a:sym typeface="IBM Plex Sans Medium"/>
              </a:rPr>
              <a:t>that should support patient care</a:t>
            </a:r>
            <a:endParaRPr sz="1200">
              <a:solidFill>
                <a:schemeClr val="dk1"/>
              </a:solidFill>
              <a:latin typeface="IBM Plex Sans Medium"/>
              <a:ea typeface="IBM Plex Sans Medium"/>
              <a:cs typeface="IBM Plex Sans Medium"/>
              <a:sym typeface="IBM Plex Sans Medium"/>
            </a:endParaRPr>
          </a:p>
          <a:p>
            <a:pPr indent="0" lvl="0" marL="457200" rtl="0" algn="l">
              <a:lnSpc>
                <a:spcPct val="115000"/>
              </a:lnSpc>
              <a:spcBef>
                <a:spcPts val="1200"/>
              </a:spcBef>
              <a:spcAft>
                <a:spcPts val="0"/>
              </a:spcAft>
              <a:buClr>
                <a:schemeClr val="dk1"/>
              </a:buClr>
              <a:buSzPts val="1100"/>
              <a:buFont typeface="Arial"/>
              <a:buNone/>
            </a:pPr>
            <a:r>
              <a:t/>
            </a:r>
            <a:endParaRPr sz="1200">
              <a:solidFill>
                <a:schemeClr val="dk1"/>
              </a:solidFill>
              <a:latin typeface="IBM Plex Sans Medium"/>
              <a:ea typeface="IBM Plex Sans Medium"/>
              <a:cs typeface="IBM Plex Sans Medium"/>
              <a:sym typeface="IBM Plex Sans Medium"/>
            </a:endParaRPr>
          </a:p>
          <a:p>
            <a:pPr indent="-304800" lvl="0" marL="457200" rtl="0" algn="l">
              <a:lnSpc>
                <a:spcPct val="115000"/>
              </a:lnSpc>
              <a:spcBef>
                <a:spcPts val="1200"/>
              </a:spcBef>
              <a:spcAft>
                <a:spcPts val="0"/>
              </a:spcAft>
              <a:buClr>
                <a:schemeClr val="dk1"/>
              </a:buClr>
              <a:buSzPts val="1200"/>
              <a:buChar char="●"/>
            </a:pPr>
            <a:r>
              <a:rPr lang="en" sz="1200">
                <a:solidFill>
                  <a:schemeClr val="dk1"/>
                </a:solidFill>
                <a:latin typeface="IBM Plex Sans"/>
                <a:ea typeface="IBM Plex Sans"/>
                <a:cs typeface="IBM Plex Sans"/>
                <a:sym typeface="IBM Plex Sans"/>
              </a:rPr>
              <a:t>Accurate and complete diagnosis coding ensures appropriate payment that </a:t>
            </a:r>
            <a:r>
              <a:rPr lang="en" sz="1200">
                <a:solidFill>
                  <a:schemeClr val="dk1"/>
                </a:solidFill>
                <a:latin typeface="IBM Plex Sans Medium"/>
                <a:ea typeface="IBM Plex Sans Medium"/>
                <a:cs typeface="IBM Plex Sans Medium"/>
                <a:sym typeface="IBM Plex Sans Medium"/>
              </a:rPr>
              <a:t>reflects the time, effort, and costs required for each patient's care</a:t>
            </a:r>
            <a:endParaRPr sz="1200">
              <a:solidFill>
                <a:schemeClr val="dk1"/>
              </a:solidFill>
              <a:latin typeface="IBM Plex Sans Medium"/>
              <a:ea typeface="IBM Plex Sans Medium"/>
              <a:cs typeface="IBM Plex Sans Medium"/>
              <a:sym typeface="IBM Plex Sans Medium"/>
            </a:endParaRPr>
          </a:p>
          <a:p>
            <a:pPr indent="0" lvl="0" marL="457200" rtl="0" algn="l">
              <a:lnSpc>
                <a:spcPct val="115000"/>
              </a:lnSpc>
              <a:spcBef>
                <a:spcPts val="1200"/>
              </a:spcBef>
              <a:spcAft>
                <a:spcPts val="0"/>
              </a:spcAft>
              <a:buClr>
                <a:schemeClr val="dk1"/>
              </a:buClr>
              <a:buSzPts val="1100"/>
              <a:buFont typeface="Arial"/>
              <a:buNone/>
            </a:pPr>
            <a:r>
              <a:t/>
            </a:r>
            <a:endParaRPr sz="1200">
              <a:solidFill>
                <a:schemeClr val="dk1"/>
              </a:solidFill>
              <a:latin typeface="IBM Plex Sans Medium"/>
              <a:ea typeface="IBM Plex Sans Medium"/>
              <a:cs typeface="IBM Plex Sans Medium"/>
              <a:sym typeface="IBM Plex Sans Medium"/>
            </a:endParaRPr>
          </a:p>
          <a:p>
            <a:pPr indent="-304800" lvl="0" marL="457200" rtl="0" algn="l">
              <a:lnSpc>
                <a:spcPct val="115000"/>
              </a:lnSpc>
              <a:spcBef>
                <a:spcPts val="1200"/>
              </a:spcBef>
              <a:spcAft>
                <a:spcPts val="0"/>
              </a:spcAft>
              <a:buClr>
                <a:schemeClr val="dk1"/>
              </a:buClr>
              <a:buSzPts val="1200"/>
              <a:buChar char="●"/>
            </a:pPr>
            <a:r>
              <a:rPr lang="en" sz="1200">
                <a:solidFill>
                  <a:schemeClr val="dk1"/>
                </a:solidFill>
                <a:latin typeface="IBM Plex Sans Medium"/>
                <a:ea typeface="IBM Plex Sans Medium"/>
                <a:cs typeface="IBM Plex Sans Medium"/>
                <a:sym typeface="IBM Plex Sans Medium"/>
              </a:rPr>
              <a:t>Gives health centers credit for managing complex patients</a:t>
            </a:r>
            <a:r>
              <a:rPr lang="en" sz="1200">
                <a:solidFill>
                  <a:schemeClr val="dk1"/>
                </a:solidFill>
                <a:latin typeface="IBM Plex Sans"/>
                <a:ea typeface="IBM Plex Sans"/>
                <a:cs typeface="IBM Plex Sans"/>
                <a:sym typeface="IBM Plex Sans"/>
              </a:rPr>
              <a:t> and increases the yearly care budget—the more accurate and complete your diagnosis coding and documentation, the more accurate your financial benchmark will be</a:t>
            </a:r>
            <a:endParaRPr>
              <a:solidFill>
                <a:srgbClr val="222222"/>
              </a:solidFill>
              <a:highlight>
                <a:srgbClr val="FFFFFF"/>
              </a:highlight>
            </a:endParaRPr>
          </a:p>
        </p:txBody>
      </p:sp>
      <p:sp>
        <p:nvSpPr>
          <p:cNvPr id="2061" name="Google Shape;2061;g3f86e1bac57_0_38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3" name="Shape 2073"/>
        <p:cNvGrpSpPr/>
        <p:nvPr/>
      </p:nvGrpSpPr>
      <p:grpSpPr>
        <a:xfrm>
          <a:off x="0" y="0"/>
          <a:ext cx="0" cy="0"/>
          <a:chOff x="0" y="0"/>
          <a:chExt cx="0" cy="0"/>
        </a:xfrm>
      </p:grpSpPr>
      <p:sp>
        <p:nvSpPr>
          <p:cNvPr id="2074" name="Google Shape;2074;g3f8978c0552_1_7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5" name="Google Shape;2075;g3f8978c0552_1_7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IBM Plex Sans"/>
                <a:ea typeface="IBM Plex Sans"/>
                <a:cs typeface="IBM Plex Sans"/>
                <a:sym typeface="IBM Plex Sans"/>
              </a:rPr>
              <a:t>Speaker Notes: </a:t>
            </a:r>
            <a:r>
              <a:rPr lang="en">
                <a:solidFill>
                  <a:schemeClr val="dk1"/>
                </a:solidFill>
                <a:latin typeface="IBM Plex Sans"/>
                <a:ea typeface="IBM Plex Sans"/>
                <a:cs typeface="IBM Plex Sans"/>
                <a:sym typeface="IBM Plex Sans"/>
              </a:rPr>
              <a:t>To summarize, accurate and complete diagnosis documentation improves care coordination, increase visibility into patient conditions, supports program eligibility, and helps practices succeed in value-based care , while always keeping patient  care at the center. </a:t>
            </a:r>
            <a:endParaRPr>
              <a:solidFill>
                <a:schemeClr val="dk1"/>
              </a:solidFill>
              <a:latin typeface="IBM Plex Sans"/>
              <a:ea typeface="IBM Plex Sans"/>
              <a:cs typeface="IBM Plex Sans"/>
              <a:sym typeface="IBM Plex Sans"/>
            </a:endParaRPr>
          </a:p>
          <a:p>
            <a:pPr indent="0" lvl="0" marL="0" rtl="0" algn="l">
              <a:lnSpc>
                <a:spcPct val="100000"/>
              </a:lnSpc>
              <a:spcBef>
                <a:spcPts val="0"/>
              </a:spcBef>
              <a:spcAft>
                <a:spcPts val="0"/>
              </a:spcAft>
              <a:buSzPts val="1100"/>
              <a:buNone/>
            </a:pPr>
            <a:r>
              <a:t/>
            </a:r>
            <a:endParaRPr>
              <a:solidFill>
                <a:schemeClr val="dk1"/>
              </a:solidFill>
              <a:latin typeface="Roboto"/>
              <a:ea typeface="Roboto"/>
              <a:cs typeface="Roboto"/>
              <a:sym typeface="Roboto"/>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2" name="Shape 2082"/>
        <p:cNvGrpSpPr/>
        <p:nvPr/>
      </p:nvGrpSpPr>
      <p:grpSpPr>
        <a:xfrm>
          <a:off x="0" y="0"/>
          <a:ext cx="0" cy="0"/>
          <a:chOff x="0" y="0"/>
          <a:chExt cx="0" cy="0"/>
        </a:xfrm>
      </p:grpSpPr>
      <p:sp>
        <p:nvSpPr>
          <p:cNvPr id="2083" name="Google Shape;2083;g3f87443772b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4" name="Google Shape;2084;g3f87443772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Audience and then panel questions</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7" name="Shape 2087"/>
        <p:cNvGrpSpPr/>
        <p:nvPr/>
      </p:nvGrpSpPr>
      <p:grpSpPr>
        <a:xfrm>
          <a:off x="0" y="0"/>
          <a:ext cx="0" cy="0"/>
          <a:chOff x="0" y="0"/>
          <a:chExt cx="0" cy="0"/>
        </a:xfrm>
      </p:grpSpPr>
      <p:sp>
        <p:nvSpPr>
          <p:cNvPr id="2088" name="Google Shape;2088;g3f87443772b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9" name="Google Shape;2089;g3f87443772b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4" name="Shape 2094"/>
        <p:cNvGrpSpPr/>
        <p:nvPr/>
      </p:nvGrpSpPr>
      <p:grpSpPr>
        <a:xfrm>
          <a:off x="0" y="0"/>
          <a:ext cx="0" cy="0"/>
          <a:chOff x="0" y="0"/>
          <a:chExt cx="0" cy="0"/>
        </a:xfrm>
      </p:grpSpPr>
      <p:sp>
        <p:nvSpPr>
          <p:cNvPr id="2095" name="Google Shape;2095;g3f8722163d1_0_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6" name="Google Shape;2096;g3f8722163d1_0_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Anthony:  This is important work. This messaging, especially the information on financials, does not always easily resonate with clinicians. What speaking points have you used when speaking about this work with clinicians?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Question to  Dr.Peele first and then  to audience.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Consider including:</a:t>
            </a:r>
            <a:endParaRPr/>
          </a:p>
          <a:p>
            <a:pPr indent="0" lvl="0" marL="0" rtl="0" algn="l">
              <a:spcBef>
                <a:spcPts val="0"/>
              </a:spcBef>
              <a:spcAft>
                <a:spcPts val="0"/>
              </a:spcAft>
              <a:buNone/>
            </a:pPr>
            <a:r>
              <a:rPr lang="en"/>
              <a:t>Key questions: Are your patients healthier or sick than average? How can we provide the care if we don’t know about it.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9" name="Shape 2099"/>
        <p:cNvGrpSpPr/>
        <p:nvPr/>
      </p:nvGrpSpPr>
      <p:grpSpPr>
        <a:xfrm>
          <a:off x="0" y="0"/>
          <a:ext cx="0" cy="0"/>
          <a:chOff x="0" y="0"/>
          <a:chExt cx="0" cy="0"/>
        </a:xfrm>
      </p:grpSpPr>
      <p:sp>
        <p:nvSpPr>
          <p:cNvPr id="2100" name="Google Shape;2100;g3f87443772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1" name="Google Shape;2101;g3f87443772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Showing how hard we work but also a point of mutual respect to explain how things work and why we are asking people to do things. </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6" name="Shape 2106"/>
        <p:cNvGrpSpPr/>
        <p:nvPr/>
      </p:nvGrpSpPr>
      <p:grpSpPr>
        <a:xfrm>
          <a:off x="0" y="0"/>
          <a:ext cx="0" cy="0"/>
          <a:chOff x="0" y="0"/>
          <a:chExt cx="0" cy="0"/>
        </a:xfrm>
      </p:grpSpPr>
      <p:sp>
        <p:nvSpPr>
          <p:cNvPr id="2107" name="Google Shape;2107;g3f87443772b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8" name="Google Shape;2108;g3f87443772b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Moderator or panelist to share out.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3" name="Shape 2113"/>
        <p:cNvGrpSpPr/>
        <p:nvPr/>
      </p:nvGrpSpPr>
      <p:grpSpPr>
        <a:xfrm>
          <a:off x="0" y="0"/>
          <a:ext cx="0" cy="0"/>
          <a:chOff x="0" y="0"/>
          <a:chExt cx="0" cy="0"/>
        </a:xfrm>
      </p:grpSpPr>
      <p:sp>
        <p:nvSpPr>
          <p:cNvPr id="2114" name="Google Shape;2114;g3f87443772b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5" name="Google Shape;2115;g3f87443772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Audience question</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8" name="Shape 2118"/>
        <p:cNvGrpSpPr/>
        <p:nvPr/>
      </p:nvGrpSpPr>
      <p:grpSpPr>
        <a:xfrm>
          <a:off x="0" y="0"/>
          <a:ext cx="0" cy="0"/>
          <a:chOff x="0" y="0"/>
          <a:chExt cx="0" cy="0"/>
        </a:xfrm>
      </p:grpSpPr>
      <p:sp>
        <p:nvSpPr>
          <p:cNvPr id="2119" name="Google Shape;2119;g3f86e1bac57_0_3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0" name="Google Shape;2120;g3f86e1bac57_0_3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9" name="Shape 2129"/>
        <p:cNvGrpSpPr/>
        <p:nvPr/>
      </p:nvGrpSpPr>
      <p:grpSpPr>
        <a:xfrm>
          <a:off x="0" y="0"/>
          <a:ext cx="0" cy="0"/>
          <a:chOff x="0" y="0"/>
          <a:chExt cx="0" cy="0"/>
        </a:xfrm>
      </p:grpSpPr>
      <p:sp>
        <p:nvSpPr>
          <p:cNvPr id="2130" name="Google Shape;2130;g3f87443772b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1" name="Google Shape;2131;g3f87443772b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 to Dr.Peele then then audience question</a:t>
            </a:r>
            <a:endParaRPr/>
          </a:p>
          <a:p>
            <a:pPr indent="0" lvl="0" marL="0" rtl="0" algn="l">
              <a:spcBef>
                <a:spcPts val="0"/>
              </a:spcBef>
              <a:spcAft>
                <a:spcPts val="0"/>
              </a:spcAft>
              <a:buNone/>
            </a:pPr>
            <a:r>
              <a:rPr lang="en"/>
              <a:t>More focus to clinicians: As a practicing physician doing the work, what works well for you?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4" name="Shape 2134"/>
        <p:cNvGrpSpPr/>
        <p:nvPr/>
      </p:nvGrpSpPr>
      <p:grpSpPr>
        <a:xfrm>
          <a:off x="0" y="0"/>
          <a:ext cx="0" cy="0"/>
          <a:chOff x="0" y="0"/>
          <a:chExt cx="0" cy="0"/>
        </a:xfrm>
      </p:grpSpPr>
      <p:sp>
        <p:nvSpPr>
          <p:cNvPr id="2135" name="Google Shape;2135;g3f87443772b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6" name="Google Shape;2136;g3f87443772b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1" name="Shape 2141"/>
        <p:cNvGrpSpPr/>
        <p:nvPr/>
      </p:nvGrpSpPr>
      <p:grpSpPr>
        <a:xfrm>
          <a:off x="0" y="0"/>
          <a:ext cx="0" cy="0"/>
          <a:chOff x="0" y="0"/>
          <a:chExt cx="0" cy="0"/>
        </a:xfrm>
      </p:grpSpPr>
      <p:sp>
        <p:nvSpPr>
          <p:cNvPr id="2142" name="Google Shape;2142;g3f8978c0552_1_1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3" name="Google Shape;2143;g3f8978c0552_1_1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Jessica: Here are some additional things you can do from EHR perspective. </a:t>
            </a:r>
            <a:endParaRPr/>
          </a:p>
          <a:p>
            <a:pPr indent="-298450" lvl="0" marL="457200" rtl="0" algn="l">
              <a:spcBef>
                <a:spcPts val="0"/>
              </a:spcBef>
              <a:spcAft>
                <a:spcPts val="0"/>
              </a:spcAft>
              <a:buSzPts val="1100"/>
              <a:buAutoNum type="arabicPeriod"/>
            </a:pPr>
            <a:r>
              <a:rPr lang="en">
                <a:solidFill>
                  <a:schemeClr val="dk1"/>
                </a:solidFill>
                <a:latin typeface="IBM Plex Sans"/>
                <a:ea typeface="IBM Plex Sans"/>
                <a:cs typeface="IBM Plex Sans"/>
                <a:sym typeface="IBM Plex Sans"/>
              </a:rPr>
              <a:t> </a:t>
            </a:r>
            <a:r>
              <a:rPr lang="en">
                <a:solidFill>
                  <a:srgbClr val="1D1C1D"/>
                </a:solidFill>
                <a:latin typeface="IBM Plex Sans"/>
                <a:ea typeface="IBM Plex Sans"/>
                <a:cs typeface="IBM Plex Sans"/>
                <a:sym typeface="IBM Plex Sans"/>
              </a:rPr>
              <a:t>Utilize EHR templates that record common patient issues and routine documentation elements. These can standardize data entry and reduce repetitive typing, allowing for quicker completion of notes.</a:t>
            </a:r>
            <a:endParaRPr>
              <a:solidFill>
                <a:schemeClr val="dk1"/>
              </a:solidFill>
              <a:latin typeface="IBM Plex Sans"/>
              <a:ea typeface="IBM Plex Sans"/>
              <a:cs typeface="IBM Plex Sans"/>
              <a:sym typeface="IBM Plex Sans"/>
            </a:endParaRPr>
          </a:p>
          <a:p>
            <a:pPr indent="-298450" lvl="0" marL="457200" rtl="0" algn="l">
              <a:spcBef>
                <a:spcPts val="0"/>
              </a:spcBef>
              <a:spcAft>
                <a:spcPts val="0"/>
              </a:spcAft>
              <a:buSzPts val="1100"/>
              <a:buAutoNum type="arabicPeriod"/>
            </a:pPr>
            <a:r>
              <a:rPr lang="en">
                <a:solidFill>
                  <a:srgbClr val="1D1C1D"/>
                </a:solidFill>
                <a:latin typeface="IBM Plex Sans"/>
                <a:ea typeface="IBM Plex Sans"/>
                <a:cs typeface="IBM Plex Sans"/>
                <a:sym typeface="IBM Plex Sans"/>
              </a:rPr>
              <a:t>Customize templates or macros specific to your practice or personal needs, reflecting the typical patient demographics or health concerns you frequently encounter.</a:t>
            </a:r>
            <a:endParaRPr>
              <a:solidFill>
                <a:schemeClr val="dk1"/>
              </a:solidFill>
              <a:latin typeface="IBM Plex Sans"/>
              <a:ea typeface="IBM Plex Sans"/>
              <a:cs typeface="IBM Plex Sans"/>
              <a:sym typeface="IBM Plex Sans"/>
            </a:endParaRPr>
          </a:p>
          <a:p>
            <a:pPr indent="-298450" lvl="0" marL="457200" rtl="0" algn="l">
              <a:lnSpc>
                <a:spcPct val="115000"/>
              </a:lnSpc>
              <a:spcBef>
                <a:spcPts val="0"/>
              </a:spcBef>
              <a:spcAft>
                <a:spcPts val="0"/>
              </a:spcAft>
              <a:buSzPts val="1100"/>
              <a:buAutoNum type="arabicPeriod"/>
            </a:pPr>
            <a:r>
              <a:rPr lang="en">
                <a:solidFill>
                  <a:srgbClr val="1D1C1D"/>
                </a:solidFill>
                <a:latin typeface="IBM Plex Sans"/>
                <a:ea typeface="IBM Plex Sans"/>
                <a:cs typeface="IBM Plex Sans"/>
                <a:sym typeface="IBM Plex Sans"/>
              </a:rPr>
              <a:t>Learn and use EHR-specific keyboard shortcuts and hotkeys to navigate through patient charts, enter data, and execute common commands rapidly</a:t>
            </a:r>
            <a:endParaRPr sz="1200">
              <a:solidFill>
                <a:schemeClr val="dk1"/>
              </a:solidFill>
              <a:latin typeface="IBM Plex Sans"/>
              <a:ea typeface="IBM Plex Sans"/>
              <a:cs typeface="IBM Plex Sans"/>
              <a:sym typeface="IBM Plex Sans"/>
            </a:endParaRPr>
          </a:p>
          <a:p>
            <a:pPr indent="0" lvl="0" marL="0" rtl="0" algn="l">
              <a:spcBef>
                <a:spcPts val="0"/>
              </a:spcBef>
              <a:spcAft>
                <a:spcPts val="0"/>
              </a:spcAft>
              <a:buNone/>
            </a:pPr>
            <a:r>
              <a:rPr lang="en"/>
              <a:t>4.</a:t>
            </a:r>
            <a:r>
              <a:rPr lang="en">
                <a:solidFill>
                  <a:srgbClr val="1D1C1D"/>
                </a:solidFill>
                <a:latin typeface="IBM Plex Sans"/>
                <a:ea typeface="IBM Plex Sans"/>
                <a:cs typeface="IBM Plex Sans"/>
                <a:sym typeface="IBM Plex Sans"/>
              </a:rPr>
              <a:t>Ensure that problem lists and medication lists are regularly updated and accurately reflect the patient's current status, helping to speed up periodic documentation</a:t>
            </a:r>
            <a:endParaRPr>
              <a:solidFill>
                <a:schemeClr val="dk1"/>
              </a:solidFill>
              <a:latin typeface="IBM Plex Sans"/>
              <a:ea typeface="IBM Plex Sans"/>
              <a:cs typeface="IBM Plex Sans"/>
              <a:sym typeface="IBM Plex Sans"/>
            </a:endParaRPr>
          </a:p>
          <a:p>
            <a:pPr indent="0" lvl="0" marL="0" rtl="0" algn="l">
              <a:spcBef>
                <a:spcPts val="0"/>
              </a:spcBef>
              <a:spcAft>
                <a:spcPts val="0"/>
              </a:spcAft>
              <a:buNone/>
            </a:pPr>
            <a:r>
              <a:t/>
            </a:r>
            <a:endParaRPr/>
          </a:p>
          <a:p>
            <a:pPr indent="0" lvl="0" marL="0" rtl="0" algn="l">
              <a:spcBef>
                <a:spcPts val="0"/>
              </a:spcBef>
              <a:spcAft>
                <a:spcPts val="0"/>
              </a:spcAft>
              <a:buNone/>
            </a:pPr>
            <a:r>
              <a:rPr lang="en"/>
              <a:t>5. </a:t>
            </a:r>
            <a:r>
              <a:rPr lang="en">
                <a:solidFill>
                  <a:srgbClr val="1D1C1D"/>
                </a:solidFill>
                <a:latin typeface="IBM Plex Sans"/>
                <a:ea typeface="IBM Plex Sans"/>
                <a:cs typeface="IBM Plex Sans"/>
                <a:sym typeface="IBM Plex Sans"/>
              </a:rPr>
              <a:t>Frequently review and clean up drop-down menus, order sets, and other lists to prevent clutter and make it easier to access the most relevant options quickly.</a:t>
            </a:r>
            <a:endParaRPr>
              <a:solidFill>
                <a:schemeClr val="dk1"/>
              </a:solidFill>
              <a:latin typeface="IBM Plex Sans"/>
              <a:ea typeface="IBM Plex Sans"/>
              <a:cs typeface="IBM Plex Sans"/>
              <a:sym typeface="IBM Plex Sans"/>
            </a:endParaRPr>
          </a:p>
          <a:p>
            <a:pPr indent="0" lvl="0" marL="0" rtl="0" algn="l">
              <a:spcBef>
                <a:spcPts val="0"/>
              </a:spcBef>
              <a:spcAft>
                <a:spcPts val="0"/>
              </a:spcAft>
              <a:buNone/>
            </a:pPr>
            <a:r>
              <a:t/>
            </a:r>
            <a:endParaRPr/>
          </a:p>
          <a:p>
            <a:pPr indent="0" lvl="0" marL="0" rtl="0" algn="l">
              <a:spcBef>
                <a:spcPts val="0"/>
              </a:spcBef>
              <a:spcAft>
                <a:spcPts val="0"/>
              </a:spcAft>
              <a:buNone/>
            </a:pPr>
            <a:r>
              <a:rPr lang="en"/>
              <a:t>6. </a:t>
            </a:r>
            <a:r>
              <a:rPr lang="en">
                <a:solidFill>
                  <a:srgbClr val="1D1C1D"/>
                </a:solidFill>
                <a:latin typeface="IBM Plex Sans"/>
                <a:ea typeface="IBM Plex Sans"/>
                <a:cs typeface="IBM Plex Sans"/>
                <a:sym typeface="IBM Plex Sans"/>
              </a:rPr>
              <a:t>Document notes in real-time during patient visits when possible. Immediate data entry can improve accuracy and prevent the backlog of unfinished documentation.</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2" name="Shape 2172"/>
        <p:cNvGrpSpPr/>
        <p:nvPr/>
      </p:nvGrpSpPr>
      <p:grpSpPr>
        <a:xfrm>
          <a:off x="0" y="0"/>
          <a:ext cx="0" cy="0"/>
          <a:chOff x="0" y="0"/>
          <a:chExt cx="0" cy="0"/>
        </a:xfrm>
      </p:grpSpPr>
      <p:sp>
        <p:nvSpPr>
          <p:cNvPr id="2173" name="Google Shape;2173;g3fb2b5f036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4" name="Google Shape;2174;g3fb2b5f036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7" name="Shape 2177"/>
        <p:cNvGrpSpPr/>
        <p:nvPr/>
      </p:nvGrpSpPr>
      <p:grpSpPr>
        <a:xfrm>
          <a:off x="0" y="0"/>
          <a:ext cx="0" cy="0"/>
          <a:chOff x="0" y="0"/>
          <a:chExt cx="0" cy="0"/>
        </a:xfrm>
      </p:grpSpPr>
      <p:sp>
        <p:nvSpPr>
          <p:cNvPr id="2178" name="Google Shape;2178;g3f87443772b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9" name="Google Shape;2179;g3f87443772b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Closing.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4" name="Shape 2184"/>
        <p:cNvGrpSpPr/>
        <p:nvPr/>
      </p:nvGrpSpPr>
      <p:grpSpPr>
        <a:xfrm>
          <a:off x="0" y="0"/>
          <a:ext cx="0" cy="0"/>
          <a:chOff x="0" y="0"/>
          <a:chExt cx="0" cy="0"/>
        </a:xfrm>
      </p:grpSpPr>
      <p:sp>
        <p:nvSpPr>
          <p:cNvPr id="2185" name="Google Shape;2185;g3f87443772b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6" name="Google Shape;2186;g3f87443772b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9" name="Shape 2189"/>
        <p:cNvGrpSpPr/>
        <p:nvPr/>
      </p:nvGrpSpPr>
      <p:grpSpPr>
        <a:xfrm>
          <a:off x="0" y="0"/>
          <a:ext cx="0" cy="0"/>
          <a:chOff x="0" y="0"/>
          <a:chExt cx="0" cy="0"/>
        </a:xfrm>
      </p:grpSpPr>
      <p:sp>
        <p:nvSpPr>
          <p:cNvPr id="2190" name="Google Shape;2190;g3fb033cfe81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1" name="Google Shape;2191;g3fb033cfe81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4" name="Shape 2194"/>
        <p:cNvGrpSpPr/>
        <p:nvPr/>
      </p:nvGrpSpPr>
      <p:grpSpPr>
        <a:xfrm>
          <a:off x="0" y="0"/>
          <a:ext cx="0" cy="0"/>
          <a:chOff x="0" y="0"/>
          <a:chExt cx="0" cy="0"/>
        </a:xfrm>
      </p:grpSpPr>
      <p:sp>
        <p:nvSpPr>
          <p:cNvPr id="2195" name="Google Shape;2195;g3f8978c0552_1_1512: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6" name="Google Shape;2196;g3f8978c0552_1_1512: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7" name="Google Shape;2197;g3f8978c0552_1_1512: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1" name="Shape 2201"/>
        <p:cNvGrpSpPr/>
        <p:nvPr/>
      </p:nvGrpSpPr>
      <p:grpSpPr>
        <a:xfrm>
          <a:off x="0" y="0"/>
          <a:ext cx="0" cy="0"/>
          <a:chOff x="0" y="0"/>
          <a:chExt cx="0" cy="0"/>
        </a:xfrm>
      </p:grpSpPr>
      <p:sp>
        <p:nvSpPr>
          <p:cNvPr id="2202" name="Google Shape;2202;g3f8978c0552_1_1525: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3" name="Google Shape;2203;g3f8978c0552_1_1525:notes"/>
          <p:cNvSpPr txBox="1"/>
          <p:nvPr>
            <p:ph idx="1" type="body"/>
          </p:nvPr>
        </p:nvSpPr>
        <p:spPr>
          <a:xfrm>
            <a:off x="685800" y="3300413"/>
            <a:ext cx="5486400" cy="27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4" name="Google Shape;2204;g3f8978c0552_1_1525: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8" name="Shape 2208"/>
        <p:cNvGrpSpPr/>
        <p:nvPr/>
      </p:nvGrpSpPr>
      <p:grpSpPr>
        <a:xfrm>
          <a:off x="0" y="0"/>
          <a:ext cx="0" cy="0"/>
          <a:chOff x="0" y="0"/>
          <a:chExt cx="0" cy="0"/>
        </a:xfrm>
      </p:grpSpPr>
      <p:sp>
        <p:nvSpPr>
          <p:cNvPr id="2209" name="Google Shape;2209;g3f8978c0552_1_1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0" name="Google Shape;2210;g3f8978c0552_1_1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700">
              <a:solidFill>
                <a:schemeClr val="dk1"/>
              </a:solidFill>
              <a:latin typeface="IBM Plex Sans"/>
              <a:ea typeface="IBM Plex Sans"/>
              <a:cs typeface="IBM Plex Sans"/>
              <a:sym typeface="IBM Plex Sans"/>
            </a:endParaRPr>
          </a:p>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IBM Plex Sans"/>
                <a:ea typeface="IBM Plex Sans"/>
                <a:cs typeface="IBM Plex Sans"/>
                <a:sym typeface="IBM Plex Sans"/>
              </a:rPr>
              <a:t>Speaker Notes</a:t>
            </a:r>
            <a:r>
              <a:rPr lang="en" sz="1200">
                <a:solidFill>
                  <a:schemeClr val="dk1"/>
                </a:solidFill>
                <a:latin typeface="IBM Plex Sans"/>
                <a:ea typeface="IBM Plex Sans"/>
                <a:cs typeface="IBM Plex Sans"/>
                <a:sym typeface="IBM Plex Sans"/>
              </a:rPr>
              <a:t>:</a:t>
            </a:r>
            <a:endParaRPr>
              <a:solidFill>
                <a:schemeClr val="dk1"/>
              </a:solidFill>
              <a:latin typeface="IBM Plex Sans"/>
              <a:ea typeface="IBM Plex Sans"/>
              <a:cs typeface="IBM Plex Sans"/>
              <a:sym typeface="IBM Plex Sa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 Id="rId3"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 Id="rId3"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 Id="rId3"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jpg"/><Relationship Id="rId3" Type="http://schemas.openxmlformats.org/officeDocument/2006/relationships/image" Target="../media/image20.png"/><Relationship Id="rId4" Type="http://schemas.openxmlformats.org/officeDocument/2006/relationships/image" Target="../media/image1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 Id="rId3" Type="http://schemas.openxmlformats.org/officeDocument/2006/relationships/image" Target="../media/image1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 Id="rId3" Type="http://schemas.openxmlformats.org/officeDocument/2006/relationships/image" Target="../media/image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 Id="rId3" Type="http://schemas.openxmlformats.org/officeDocument/2006/relationships/image" Target="../media/image1.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 Id="rId3" Type="http://schemas.openxmlformats.org/officeDocument/2006/relationships/image" Target="../media/image1.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 Id="rId3" Type="http://schemas.openxmlformats.org/officeDocument/2006/relationships/image" Target="../media/image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jpg"/><Relationship Id="rId3" Type="http://schemas.openxmlformats.org/officeDocument/2006/relationships/image" Target="../media/image20.png"/><Relationship Id="rId4" Type="http://schemas.openxmlformats.org/officeDocument/2006/relationships/image" Target="../media/image19.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jpg"/><Relationship Id="rId3" Type="http://schemas.openxmlformats.org/officeDocument/2006/relationships/image" Target="../media/image20.png"/><Relationship Id="rId4" Type="http://schemas.openxmlformats.org/officeDocument/2006/relationships/image" Target="../media/image19.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8.jp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9.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 Id="rId3" Type="http://schemas.openxmlformats.org/officeDocument/2006/relationships/image" Target="../media/image5.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11.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3.png"/><Relationship Id="rId3" Type="http://schemas.openxmlformats.org/officeDocument/2006/relationships/image" Target="../media/image1.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4.png"/><Relationship Id="rId3" Type="http://schemas.openxmlformats.org/officeDocument/2006/relationships/image" Target="../media/image1.pn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 Id="rId3" Type="http://schemas.openxmlformats.org/officeDocument/2006/relationships/image" Target="../media/image1.pn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 Id="rId3" Type="http://schemas.openxmlformats.org/officeDocument/2006/relationships/image" Target="../media/image1.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1.jpg"/><Relationship Id="rId3" Type="http://schemas.openxmlformats.org/officeDocument/2006/relationships/image" Target="../media/image20.png"/><Relationship Id="rId4" Type="http://schemas.openxmlformats.org/officeDocument/2006/relationships/image" Target="../media/image19.pn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1.jpg"/><Relationship Id="rId3" Type="http://schemas.openxmlformats.org/officeDocument/2006/relationships/image" Target="../media/image20.png"/><Relationship Id="rId4" Type="http://schemas.openxmlformats.org/officeDocument/2006/relationships/image" Target="../media/image19.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8.jp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9.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 Id="rId3" Type="http://schemas.openxmlformats.org/officeDocument/2006/relationships/image" Target="../media/image5.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1.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 Id="rId3" Type="http://schemas.openxmlformats.org/officeDocument/2006/relationships/image" Target="../media/image1.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4.png"/><Relationship Id="rId3" Type="http://schemas.openxmlformats.org/officeDocument/2006/relationships/image" Target="../media/image1.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 Id="rId3" Type="http://schemas.openxmlformats.org/officeDocument/2006/relationships/image" Target="../media/image1.pn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7.png"/><Relationship Id="rId3" Type="http://schemas.openxmlformats.org/officeDocument/2006/relationships/image" Target="../media/image1.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1.jpg"/><Relationship Id="rId3" Type="http://schemas.openxmlformats.org/officeDocument/2006/relationships/image" Target="../media/image20.png"/><Relationship Id="rId4" Type="http://schemas.openxmlformats.org/officeDocument/2006/relationships/image" Target="../media/image19.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9.png"/></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 Id="rId3" Type="http://schemas.openxmlformats.org/officeDocument/2006/relationships/image" Target="../media/image5.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8.pn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8.png"/><Relationship Id="rId3" Type="http://schemas.openxmlformats.org/officeDocument/2006/relationships/image" Target="../media/image11.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3.png"/><Relationship Id="rId3" Type="http://schemas.openxmlformats.org/officeDocument/2006/relationships/image" Target="../media/image1.png"/></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4.png"/><Relationship Id="rId3" Type="http://schemas.openxmlformats.org/officeDocument/2006/relationships/image" Target="../media/image1.png"/></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6.png"/><Relationship Id="rId3" Type="http://schemas.openxmlformats.org/officeDocument/2006/relationships/image" Target="../media/image1.png"/></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7.png"/><Relationship Id="rId3" Type="http://schemas.openxmlformats.org/officeDocument/2006/relationships/image" Target="../media/image1.png"/></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 Id="rId3" Type="http://schemas.openxmlformats.org/officeDocument/2006/relationships/image" Target="../media/image5.png"/></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8.pn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8.png"/><Relationship Id="rId3" Type="http://schemas.openxmlformats.org/officeDocument/2006/relationships/image" Target="../media/image11.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3.png"/><Relationship Id="rId3" Type="http://schemas.openxmlformats.org/officeDocument/2006/relationships/image" Target="../media/image1.png"/></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4.png"/><Relationship Id="rId3" Type="http://schemas.openxmlformats.org/officeDocument/2006/relationships/image" Target="../media/image1.png"/></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6.png"/><Relationship Id="rId3" Type="http://schemas.openxmlformats.org/officeDocument/2006/relationships/image" Target="../media/image1.png"/></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7.png"/><Relationship Id="rId3" Type="http://schemas.openxmlformats.org/officeDocument/2006/relationships/image" Target="../media/image1.png"/></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39.png"/></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38.png"/></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1.jpg"/><Relationship Id="rId3" Type="http://schemas.openxmlformats.org/officeDocument/2006/relationships/image" Target="../media/image20.png"/><Relationship Id="rId4" Type="http://schemas.openxmlformats.org/officeDocument/2006/relationships/image" Target="../media/image19.png"/></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8.jpg"/></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8.png"/><Relationship Id="rId3" Type="http://schemas.openxmlformats.org/officeDocument/2006/relationships/image" Target="../media/image5.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9.png"/></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8.png"/></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8.png"/><Relationship Id="rId3" Type="http://schemas.openxmlformats.org/officeDocument/2006/relationships/image" Target="../media/image11.png"/></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9.png"/></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3.png"/><Relationship Id="rId3" Type="http://schemas.openxmlformats.org/officeDocument/2006/relationships/image" Target="../media/image1.png"/></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4.png"/><Relationship Id="rId3" Type="http://schemas.openxmlformats.org/officeDocument/2006/relationships/image" Target="../media/image1.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5.png"/><Relationship Id="rId3" Type="http://schemas.openxmlformats.org/officeDocument/2006/relationships/image" Target="../media/image1.png"/></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6.png"/><Relationship Id="rId3" Type="http://schemas.openxmlformats.org/officeDocument/2006/relationships/image" Target="../media/image1.png"/></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7.png"/><Relationship Id="rId3" Type="http://schemas.openxmlformats.org/officeDocument/2006/relationships/image" Target="../media/image1.png"/></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BLANK_3_1_1">
    <p:spTree>
      <p:nvGrpSpPr>
        <p:cNvPr id="57" name="Shape 57"/>
        <p:cNvGrpSpPr/>
        <p:nvPr/>
      </p:nvGrpSpPr>
      <p:grpSpPr>
        <a:xfrm>
          <a:off x="0" y="0"/>
          <a:ext cx="0" cy="0"/>
          <a:chOff x="0" y="0"/>
          <a:chExt cx="0" cy="0"/>
        </a:xfrm>
      </p:grpSpPr>
      <p:pic>
        <p:nvPicPr>
          <p:cNvPr id="58" name="Google Shape;58;p14"/>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59" name="Google Shape;59;p14"/>
          <p:cNvPicPr preferRelativeResize="0"/>
          <p:nvPr/>
        </p:nvPicPr>
        <p:blipFill>
          <a:blip r:embed="rId3">
            <a:alphaModFix/>
          </a:blip>
          <a:stretch>
            <a:fillRect/>
          </a:stretch>
        </p:blipFill>
        <p:spPr>
          <a:xfrm>
            <a:off x="6287875" y="4207200"/>
            <a:ext cx="2398926" cy="479100"/>
          </a:xfrm>
          <a:prstGeom prst="rect">
            <a:avLst/>
          </a:prstGeom>
          <a:noFill/>
          <a:ln>
            <a:noFill/>
          </a:ln>
        </p:spPr>
      </p:pic>
      <p:sp>
        <p:nvSpPr>
          <p:cNvPr id="60" name="Google Shape;60;p14"/>
          <p:cNvSpPr txBox="1"/>
          <p:nvPr>
            <p:ph type="title"/>
          </p:nvPr>
        </p:nvSpPr>
        <p:spPr>
          <a:xfrm>
            <a:off x="508325" y="811963"/>
            <a:ext cx="5779500" cy="1180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3400"/>
              <a:buFont typeface="Literata Light"/>
              <a:buNone/>
              <a:defRPr sz="3400">
                <a:solidFill>
                  <a:schemeClr val="lt1"/>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1" name="Google Shape;61;p14"/>
          <p:cNvSpPr txBox="1"/>
          <p:nvPr>
            <p:ph idx="1" type="subTitle"/>
          </p:nvPr>
        </p:nvSpPr>
        <p:spPr>
          <a:xfrm>
            <a:off x="508325" y="2079138"/>
            <a:ext cx="5779500" cy="684900"/>
          </a:xfrm>
          <a:prstGeom prst="rect">
            <a:avLst/>
          </a:prstGeom>
          <a:noFill/>
          <a:ln>
            <a:noFill/>
          </a:ln>
        </p:spPr>
        <p:txBody>
          <a:bodyPr anchorCtr="0" anchor="t" bIns="0" lIns="0" spcFirstLastPara="1" rIns="0" wrap="square" tIns="0">
            <a:noAutofit/>
          </a:bodyPr>
          <a:lstStyle>
            <a:lvl1pPr lvl="0">
              <a:spcBef>
                <a:spcPts val="0"/>
              </a:spcBef>
              <a:spcAft>
                <a:spcPts val="0"/>
              </a:spcAft>
              <a:buClr>
                <a:srgbClr val="FFC7AE"/>
              </a:buClr>
              <a:buSzPts val="1600"/>
              <a:buFont typeface="IBM Plex Sans"/>
              <a:buNone/>
              <a:defRPr i="1" sz="1600">
                <a:solidFill>
                  <a:srgbClr val="FFC7AE"/>
                </a:solidFill>
                <a:latin typeface="IBM Plex Sans"/>
                <a:ea typeface="IBM Plex Sans"/>
                <a:cs typeface="IBM Plex Sans"/>
                <a:sym typeface="IBM Plex Sans"/>
              </a:defRPr>
            </a:lvl1pPr>
            <a:lvl2pPr lvl="1">
              <a:spcBef>
                <a:spcPts val="0"/>
              </a:spcBef>
              <a:spcAft>
                <a:spcPts val="0"/>
              </a:spcAft>
              <a:buClr>
                <a:srgbClr val="FFC7AE"/>
              </a:buClr>
              <a:buSzPts val="1600"/>
              <a:buNone/>
              <a:defRPr i="1" sz="1600">
                <a:solidFill>
                  <a:srgbClr val="FFC7AE"/>
                </a:solidFill>
              </a:defRPr>
            </a:lvl2pPr>
            <a:lvl3pPr lvl="2">
              <a:spcBef>
                <a:spcPts val="0"/>
              </a:spcBef>
              <a:spcAft>
                <a:spcPts val="0"/>
              </a:spcAft>
              <a:buClr>
                <a:srgbClr val="FFC7AE"/>
              </a:buClr>
              <a:buSzPts val="1600"/>
              <a:buNone/>
              <a:defRPr i="1" sz="1600">
                <a:solidFill>
                  <a:srgbClr val="FFC7AE"/>
                </a:solidFill>
              </a:defRPr>
            </a:lvl3pPr>
            <a:lvl4pPr lvl="3">
              <a:spcBef>
                <a:spcPts val="0"/>
              </a:spcBef>
              <a:spcAft>
                <a:spcPts val="0"/>
              </a:spcAft>
              <a:buClr>
                <a:srgbClr val="FFC7AE"/>
              </a:buClr>
              <a:buSzPts val="1600"/>
              <a:buNone/>
              <a:defRPr i="1" sz="1600">
                <a:solidFill>
                  <a:srgbClr val="FFC7AE"/>
                </a:solidFill>
              </a:defRPr>
            </a:lvl4pPr>
            <a:lvl5pPr lvl="4">
              <a:spcBef>
                <a:spcPts val="0"/>
              </a:spcBef>
              <a:spcAft>
                <a:spcPts val="0"/>
              </a:spcAft>
              <a:buClr>
                <a:srgbClr val="FFC7AE"/>
              </a:buClr>
              <a:buSzPts val="1600"/>
              <a:buNone/>
              <a:defRPr i="1" sz="1600">
                <a:solidFill>
                  <a:srgbClr val="FFC7AE"/>
                </a:solidFill>
              </a:defRPr>
            </a:lvl5pPr>
            <a:lvl6pPr lvl="5">
              <a:spcBef>
                <a:spcPts val="0"/>
              </a:spcBef>
              <a:spcAft>
                <a:spcPts val="0"/>
              </a:spcAft>
              <a:buClr>
                <a:srgbClr val="FFC7AE"/>
              </a:buClr>
              <a:buSzPts val="1600"/>
              <a:buNone/>
              <a:defRPr i="1" sz="1600">
                <a:solidFill>
                  <a:srgbClr val="FFC7AE"/>
                </a:solidFill>
              </a:defRPr>
            </a:lvl6pPr>
            <a:lvl7pPr lvl="6">
              <a:spcBef>
                <a:spcPts val="0"/>
              </a:spcBef>
              <a:spcAft>
                <a:spcPts val="0"/>
              </a:spcAft>
              <a:buClr>
                <a:srgbClr val="FFC7AE"/>
              </a:buClr>
              <a:buSzPts val="1600"/>
              <a:buNone/>
              <a:defRPr i="1" sz="1600">
                <a:solidFill>
                  <a:srgbClr val="FFC7AE"/>
                </a:solidFill>
              </a:defRPr>
            </a:lvl7pPr>
            <a:lvl8pPr lvl="7">
              <a:spcBef>
                <a:spcPts val="0"/>
              </a:spcBef>
              <a:spcAft>
                <a:spcPts val="0"/>
              </a:spcAft>
              <a:buClr>
                <a:srgbClr val="FFC7AE"/>
              </a:buClr>
              <a:buSzPts val="1600"/>
              <a:buNone/>
              <a:defRPr i="1" sz="1600">
                <a:solidFill>
                  <a:srgbClr val="FFC7AE"/>
                </a:solidFill>
              </a:defRPr>
            </a:lvl8pPr>
            <a:lvl9pPr lvl="8">
              <a:spcBef>
                <a:spcPts val="0"/>
              </a:spcBef>
              <a:spcAft>
                <a:spcPts val="0"/>
              </a:spcAft>
              <a:buClr>
                <a:srgbClr val="FFC7AE"/>
              </a:buClr>
              <a:buSzPts val="1600"/>
              <a:buNone/>
              <a:defRPr i="1" sz="1600">
                <a:solidFill>
                  <a:srgbClr val="FFC7AE"/>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Divider">
  <p:cSld name="CUSTOM_11">
    <p:spTree>
      <p:nvGrpSpPr>
        <p:cNvPr id="62" name="Shape 62"/>
        <p:cNvGrpSpPr/>
        <p:nvPr/>
      </p:nvGrpSpPr>
      <p:grpSpPr>
        <a:xfrm>
          <a:off x="0" y="0"/>
          <a:ext cx="0" cy="0"/>
          <a:chOff x="0" y="0"/>
          <a:chExt cx="0" cy="0"/>
        </a:xfrm>
      </p:grpSpPr>
      <p:pic>
        <p:nvPicPr>
          <p:cNvPr id="63" name="Google Shape;63;p15"/>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64" name="Google Shape;64;p15"/>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65" name="Google Shape;65;p15"/>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dk2"/>
              </a:buClr>
              <a:buSzPts val="4300"/>
              <a:buFont typeface="Literata Light"/>
              <a:buNone/>
              <a:defRPr i="1" sz="4300">
                <a:solidFill>
                  <a:schemeClr val="dk2"/>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Divider">
  <p:cSld name="CUSTOM_13">
    <p:spTree>
      <p:nvGrpSpPr>
        <p:cNvPr id="66" name="Shape 66"/>
        <p:cNvGrpSpPr/>
        <p:nvPr/>
      </p:nvGrpSpPr>
      <p:grpSpPr>
        <a:xfrm>
          <a:off x="0" y="0"/>
          <a:ext cx="0" cy="0"/>
          <a:chOff x="0" y="0"/>
          <a:chExt cx="0" cy="0"/>
        </a:xfrm>
      </p:grpSpPr>
      <p:pic>
        <p:nvPicPr>
          <p:cNvPr id="67" name="Google Shape;67;p16"/>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68" name="Google Shape;68;p16"/>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69" name="Google Shape;69;p16"/>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Divider">
  <p:cSld name="CUSTOM_14">
    <p:spTree>
      <p:nvGrpSpPr>
        <p:cNvPr id="70" name="Shape 70"/>
        <p:cNvGrpSpPr/>
        <p:nvPr/>
      </p:nvGrpSpPr>
      <p:grpSpPr>
        <a:xfrm>
          <a:off x="0" y="0"/>
          <a:ext cx="0" cy="0"/>
          <a:chOff x="0" y="0"/>
          <a:chExt cx="0" cy="0"/>
        </a:xfrm>
      </p:grpSpPr>
      <p:pic>
        <p:nvPicPr>
          <p:cNvPr id="71" name="Google Shape;71;p17"/>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72" name="Google Shape;72;p17"/>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73" name="Google Shape;73;p17"/>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Divider">
  <p:cSld name="CUSTOM_15">
    <p:spTree>
      <p:nvGrpSpPr>
        <p:cNvPr id="74" name="Shape 74"/>
        <p:cNvGrpSpPr/>
        <p:nvPr/>
      </p:nvGrpSpPr>
      <p:grpSpPr>
        <a:xfrm>
          <a:off x="0" y="0"/>
          <a:ext cx="0" cy="0"/>
          <a:chOff x="0" y="0"/>
          <a:chExt cx="0" cy="0"/>
        </a:xfrm>
      </p:grpSpPr>
      <p:pic>
        <p:nvPicPr>
          <p:cNvPr id="75" name="Google Shape;75;p18"/>
          <p:cNvPicPr preferRelativeResize="0"/>
          <p:nvPr/>
        </p:nvPicPr>
        <p:blipFill rotWithShape="1">
          <a:blip r:embed="rId2">
            <a:alphaModFix/>
          </a:blip>
          <a:srcRect b="47134" l="6529" r="6529" t="3961"/>
          <a:stretch/>
        </p:blipFill>
        <p:spPr>
          <a:xfrm>
            <a:off x="0" y="0"/>
            <a:ext cx="9144003" cy="5143501"/>
          </a:xfrm>
          <a:prstGeom prst="rect">
            <a:avLst/>
          </a:prstGeom>
          <a:noFill/>
          <a:ln>
            <a:noFill/>
          </a:ln>
        </p:spPr>
      </p:pic>
      <p:pic>
        <p:nvPicPr>
          <p:cNvPr id="76" name="Google Shape;76;p18"/>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77" name="Google Shape;77;p18"/>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Starburst Background">
  <p:cSld name="CUSTOM_23">
    <p:spTree>
      <p:nvGrpSpPr>
        <p:cNvPr id="78" name="Shape 78"/>
        <p:cNvGrpSpPr/>
        <p:nvPr/>
      </p:nvGrpSpPr>
      <p:grpSpPr>
        <a:xfrm>
          <a:off x="0" y="0"/>
          <a:ext cx="0" cy="0"/>
          <a:chOff x="0" y="0"/>
          <a:chExt cx="0" cy="0"/>
        </a:xfrm>
      </p:grpSpPr>
      <p:pic>
        <p:nvPicPr>
          <p:cNvPr id="79" name="Google Shape;79;p19"/>
          <p:cNvPicPr preferRelativeResize="0"/>
          <p:nvPr/>
        </p:nvPicPr>
        <p:blipFill rotWithShape="1">
          <a:blip r:embed="rId2">
            <a:alphaModFix/>
          </a:blip>
          <a:srcRect b="34655" l="0" r="0" t="9096"/>
          <a:stretch/>
        </p:blipFill>
        <p:spPr>
          <a:xfrm>
            <a:off x="0" y="0"/>
            <a:ext cx="9144003" cy="5143501"/>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p:cSld name="BLANK_3">
    <p:spTree>
      <p:nvGrpSpPr>
        <p:cNvPr id="80" name="Shape 80"/>
        <p:cNvGrpSpPr/>
        <p:nvPr/>
      </p:nvGrpSpPr>
      <p:grpSpPr>
        <a:xfrm>
          <a:off x="0" y="0"/>
          <a:ext cx="0" cy="0"/>
          <a:chOff x="0" y="0"/>
          <a:chExt cx="0" cy="0"/>
        </a:xfrm>
      </p:grpSpPr>
      <p:sp>
        <p:nvSpPr>
          <p:cNvPr id="81" name="Google Shape;81;p20"/>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2" name="Google Shape;82;p20"/>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3" name="Google Shape;83;p20"/>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20 Middle Bar">
  <p:cSld name="CUSTOM_18">
    <p:spTree>
      <p:nvGrpSpPr>
        <p:cNvPr id="84" name="Shape 84"/>
        <p:cNvGrpSpPr/>
        <p:nvPr/>
      </p:nvGrpSpPr>
      <p:grpSpPr>
        <a:xfrm>
          <a:off x="0" y="0"/>
          <a:ext cx="0" cy="0"/>
          <a:chOff x="0" y="0"/>
          <a:chExt cx="0" cy="0"/>
        </a:xfrm>
      </p:grpSpPr>
      <p:sp>
        <p:nvSpPr>
          <p:cNvPr id="85" name="Google Shape;85;p21"/>
          <p:cNvSpPr/>
          <p:nvPr/>
        </p:nvSpPr>
        <p:spPr>
          <a:xfrm>
            <a:off x="0" y="1166625"/>
            <a:ext cx="9144000" cy="3099300"/>
          </a:xfrm>
          <a:prstGeom prst="rect">
            <a:avLst/>
          </a:prstGeom>
          <a:solidFill>
            <a:srgbClr val="C6DA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oboto Light"/>
              <a:buNone/>
            </a:pPr>
            <a:r>
              <a:t/>
            </a:r>
            <a:endParaRPr b="0" i="0" sz="1800" u="none" cap="none" strike="noStrike">
              <a:solidFill>
                <a:srgbClr val="FFFFFF"/>
              </a:solidFill>
              <a:latin typeface="Roboto Light"/>
              <a:ea typeface="Roboto Light"/>
              <a:cs typeface="Roboto Light"/>
              <a:sym typeface="Roboto Light"/>
            </a:endParaRPr>
          </a:p>
        </p:txBody>
      </p:sp>
      <p:sp>
        <p:nvSpPr>
          <p:cNvPr id="86" name="Google Shape;86;p21"/>
          <p:cNvSpPr/>
          <p:nvPr>
            <p:ph idx="2" type="pic"/>
          </p:nvPr>
        </p:nvSpPr>
        <p:spPr>
          <a:xfrm>
            <a:off x="0" y="1166756"/>
            <a:ext cx="3292200" cy="3099300"/>
          </a:xfrm>
          <a:prstGeom prst="rect">
            <a:avLst/>
          </a:prstGeom>
          <a:noFill/>
          <a:ln>
            <a:noFill/>
          </a:ln>
        </p:spPr>
      </p:sp>
      <p:sp>
        <p:nvSpPr>
          <p:cNvPr id="87" name="Google Shape;87;p21"/>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8" name="Google Shape;88;p21"/>
          <p:cNvSpPr txBox="1"/>
          <p:nvPr>
            <p:ph idx="3"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Header">
  <p:cSld name="CUSTOM_21">
    <p:spTree>
      <p:nvGrpSpPr>
        <p:cNvPr id="89" name="Shape 89"/>
        <p:cNvGrpSpPr/>
        <p:nvPr/>
      </p:nvGrpSpPr>
      <p:grpSpPr>
        <a:xfrm>
          <a:off x="0" y="0"/>
          <a:ext cx="0" cy="0"/>
          <a:chOff x="0" y="0"/>
          <a:chExt cx="0" cy="0"/>
        </a:xfrm>
      </p:grpSpPr>
      <p:sp>
        <p:nvSpPr>
          <p:cNvPr id="90" name="Google Shape;90;p22"/>
          <p:cNvSpPr/>
          <p:nvPr>
            <p:ph idx="2" type="pic"/>
          </p:nvPr>
        </p:nvSpPr>
        <p:spPr>
          <a:xfrm>
            <a:off x="0" y="0"/>
            <a:ext cx="9144000" cy="1867500"/>
          </a:xfrm>
          <a:prstGeom prst="rect">
            <a:avLst/>
          </a:prstGeom>
          <a:noFill/>
          <a:ln>
            <a:noFill/>
          </a:ln>
        </p:spPr>
      </p:sp>
      <p:sp>
        <p:nvSpPr>
          <p:cNvPr id="91" name="Google Shape;91;p22"/>
          <p:cNvSpPr txBox="1"/>
          <p:nvPr>
            <p:ph type="title"/>
          </p:nvPr>
        </p:nvSpPr>
        <p:spPr>
          <a:xfrm>
            <a:off x="228600" y="2127425"/>
            <a:ext cx="4579200" cy="6054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2" name="Google Shape;92;p22"/>
          <p:cNvSpPr txBox="1"/>
          <p:nvPr>
            <p:ph idx="1" type="body"/>
          </p:nvPr>
        </p:nvSpPr>
        <p:spPr>
          <a:xfrm>
            <a:off x="228600" y="2868900"/>
            <a:ext cx="4579200" cy="17007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20 Side Bar">
  <p:cSld name="CUSTOM_17">
    <p:spTree>
      <p:nvGrpSpPr>
        <p:cNvPr id="93" name="Shape 93"/>
        <p:cNvGrpSpPr/>
        <p:nvPr/>
      </p:nvGrpSpPr>
      <p:grpSpPr>
        <a:xfrm>
          <a:off x="0" y="0"/>
          <a:ext cx="0" cy="0"/>
          <a:chOff x="0" y="0"/>
          <a:chExt cx="0" cy="0"/>
        </a:xfrm>
      </p:grpSpPr>
      <p:sp>
        <p:nvSpPr>
          <p:cNvPr id="94" name="Google Shape;94;p23"/>
          <p:cNvSpPr txBox="1"/>
          <p:nvPr>
            <p:ph type="title"/>
          </p:nvPr>
        </p:nvSpPr>
        <p:spPr>
          <a:xfrm>
            <a:off x="228600" y="228600"/>
            <a:ext cx="58539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5" name="Google Shape;95;p23"/>
          <p:cNvSpPr txBox="1"/>
          <p:nvPr>
            <p:ph idx="2" type="title"/>
          </p:nvPr>
        </p:nvSpPr>
        <p:spPr>
          <a:xfrm>
            <a:off x="228600" y="576275"/>
            <a:ext cx="58539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6" name="Google Shape;96;p23"/>
          <p:cNvSpPr/>
          <p:nvPr/>
        </p:nvSpPr>
        <p:spPr>
          <a:xfrm>
            <a:off x="6301600" y="0"/>
            <a:ext cx="2427600" cy="5143500"/>
          </a:xfrm>
          <a:prstGeom prst="rect">
            <a:avLst/>
          </a:prstGeom>
          <a:solidFill>
            <a:srgbClr val="C5DC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7" name="Google Shape;97;p23"/>
          <p:cNvPicPr preferRelativeResize="0"/>
          <p:nvPr/>
        </p:nvPicPr>
        <p:blipFill>
          <a:blip r:embed="rId2">
            <a:alphaModFix/>
          </a:blip>
          <a:stretch>
            <a:fillRect/>
          </a:stretch>
        </p:blipFill>
        <p:spPr>
          <a:xfrm>
            <a:off x="8527825" y="4548125"/>
            <a:ext cx="387575" cy="384900"/>
          </a:xfrm>
          <a:prstGeom prst="rect">
            <a:avLst/>
          </a:prstGeom>
          <a:noFill/>
          <a:ln>
            <a:noFill/>
          </a:ln>
        </p:spPr>
      </p:pic>
      <p:sp>
        <p:nvSpPr>
          <p:cNvPr id="98" name="Google Shape;98;p23"/>
          <p:cNvSpPr txBox="1"/>
          <p:nvPr>
            <p:ph idx="1" type="body"/>
          </p:nvPr>
        </p:nvSpPr>
        <p:spPr>
          <a:xfrm>
            <a:off x="228600" y="1076325"/>
            <a:ext cx="58539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Dots on White">
  <p:cSld name="CUSTOM_16">
    <p:bg>
      <p:bgPr>
        <a:blipFill>
          <a:blip r:embed="rId2">
            <a:alphaModFix/>
          </a:blip>
          <a:stretch>
            <a:fillRect/>
          </a:stretch>
        </a:blipFill>
      </p:bgPr>
    </p:bg>
    <p:spTree>
      <p:nvGrpSpPr>
        <p:cNvPr id="99" name="Shape 99"/>
        <p:cNvGrpSpPr/>
        <p:nvPr/>
      </p:nvGrpSpPr>
      <p:grpSpPr>
        <a:xfrm>
          <a:off x="0" y="0"/>
          <a:ext cx="0" cy="0"/>
          <a:chOff x="0" y="0"/>
          <a:chExt cx="0" cy="0"/>
        </a:xfrm>
      </p:grpSpPr>
      <p:sp>
        <p:nvSpPr>
          <p:cNvPr id="100" name="Google Shape;100;p24"/>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1" name="Google Shape;101;p24"/>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2" name="Google Shape;102;p24"/>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uter Screen">
  <p:cSld name="CUSTOM_22">
    <p:bg>
      <p:bgPr>
        <a:blipFill>
          <a:blip r:embed="rId2">
            <a:alphaModFix/>
          </a:blip>
          <a:stretch>
            <a:fillRect/>
          </a:stretch>
        </a:blipFill>
      </p:bgPr>
    </p:bg>
    <p:spTree>
      <p:nvGrpSpPr>
        <p:cNvPr id="103" name="Shape 103"/>
        <p:cNvGrpSpPr/>
        <p:nvPr/>
      </p:nvGrpSpPr>
      <p:grpSpPr>
        <a:xfrm>
          <a:off x="0" y="0"/>
          <a:ext cx="0" cy="0"/>
          <a:chOff x="0" y="0"/>
          <a:chExt cx="0" cy="0"/>
        </a:xfrm>
      </p:grpSpPr>
      <p:pic>
        <p:nvPicPr>
          <p:cNvPr descr="MacBookPro-Mask.png" id="104" name="Google Shape;104;p25"/>
          <p:cNvPicPr preferRelativeResize="0"/>
          <p:nvPr/>
        </p:nvPicPr>
        <p:blipFill rotWithShape="1">
          <a:blip r:embed="rId3">
            <a:alphaModFix/>
          </a:blip>
          <a:srcRect b="0" l="0" r="0" t="0"/>
          <a:stretch/>
        </p:blipFill>
        <p:spPr>
          <a:xfrm>
            <a:off x="3739900" y="1163162"/>
            <a:ext cx="5172300" cy="3121975"/>
          </a:xfrm>
          <a:prstGeom prst="rect">
            <a:avLst/>
          </a:prstGeom>
          <a:noFill/>
          <a:ln>
            <a:noFill/>
          </a:ln>
        </p:spPr>
      </p:pic>
      <p:sp>
        <p:nvSpPr>
          <p:cNvPr id="105" name="Google Shape;105;p25"/>
          <p:cNvSpPr/>
          <p:nvPr>
            <p:ph idx="2" type="pic"/>
          </p:nvPr>
        </p:nvSpPr>
        <p:spPr>
          <a:xfrm>
            <a:off x="4413175" y="1366300"/>
            <a:ext cx="3857400" cy="2416500"/>
          </a:xfrm>
          <a:prstGeom prst="rect">
            <a:avLst/>
          </a:prstGeom>
          <a:noFill/>
          <a:ln>
            <a:noFill/>
          </a:ln>
        </p:spPr>
      </p:sp>
      <p:sp>
        <p:nvSpPr>
          <p:cNvPr id="106" name="Google Shape;106;p25"/>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7" name="Google Shape;107;p25"/>
          <p:cNvSpPr txBox="1"/>
          <p:nvPr>
            <p:ph idx="3"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8" name="Google Shape;108;p25"/>
          <p:cNvSpPr txBox="1"/>
          <p:nvPr>
            <p:ph idx="1" type="body"/>
          </p:nvPr>
        </p:nvSpPr>
        <p:spPr>
          <a:xfrm>
            <a:off x="228600" y="1076325"/>
            <a:ext cx="32640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or Block">
  <p:cSld name="CUSTOM_19">
    <p:spTree>
      <p:nvGrpSpPr>
        <p:cNvPr id="109" name="Shape 109"/>
        <p:cNvGrpSpPr/>
        <p:nvPr/>
      </p:nvGrpSpPr>
      <p:grpSpPr>
        <a:xfrm>
          <a:off x="0" y="0"/>
          <a:ext cx="0" cy="0"/>
          <a:chOff x="0" y="0"/>
          <a:chExt cx="0" cy="0"/>
        </a:xfrm>
      </p:grpSpPr>
      <p:sp>
        <p:nvSpPr>
          <p:cNvPr id="110" name="Google Shape;110;p26"/>
          <p:cNvSpPr/>
          <p:nvPr/>
        </p:nvSpPr>
        <p:spPr>
          <a:xfrm>
            <a:off x="0" y="1258200"/>
            <a:ext cx="4572000" cy="38853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11" name="Google Shape;111;p26"/>
          <p:cNvSpPr/>
          <p:nvPr/>
        </p:nvSpPr>
        <p:spPr>
          <a:xfrm>
            <a:off x="4572000" y="1258200"/>
            <a:ext cx="4572000" cy="3885300"/>
          </a:xfrm>
          <a:prstGeom prst="rect">
            <a:avLst/>
          </a:prstGeom>
          <a:solidFill>
            <a:srgbClr val="ECF3F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12" name="Google Shape;112;p26"/>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13" name="Google Shape;113;p26"/>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pic>
        <p:nvPicPr>
          <p:cNvPr id="114" name="Google Shape;114;p26"/>
          <p:cNvPicPr preferRelativeResize="0"/>
          <p:nvPr/>
        </p:nvPicPr>
        <p:blipFill>
          <a:blip r:embed="rId2">
            <a:alphaModFix/>
          </a:blip>
          <a:stretch>
            <a:fillRect/>
          </a:stretch>
        </p:blipFill>
        <p:spPr>
          <a:xfrm>
            <a:off x="8527825" y="4548125"/>
            <a:ext cx="387575" cy="3849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Blue">
  <p:cSld name="CUSTOM_12">
    <p:spTree>
      <p:nvGrpSpPr>
        <p:cNvPr id="115" name="Shape 115"/>
        <p:cNvGrpSpPr/>
        <p:nvPr/>
      </p:nvGrpSpPr>
      <p:grpSpPr>
        <a:xfrm>
          <a:off x="0" y="0"/>
          <a:ext cx="0" cy="0"/>
          <a:chOff x="0" y="0"/>
          <a:chExt cx="0" cy="0"/>
        </a:xfrm>
      </p:grpSpPr>
      <p:pic>
        <p:nvPicPr>
          <p:cNvPr id="116" name="Google Shape;116;p27"/>
          <p:cNvPicPr preferRelativeResize="0"/>
          <p:nvPr/>
        </p:nvPicPr>
        <p:blipFill>
          <a:blip r:embed="rId2">
            <a:alphaModFix/>
          </a:blip>
          <a:stretch>
            <a:fillRect/>
          </a:stretch>
        </p:blipFill>
        <p:spPr>
          <a:xfrm>
            <a:off x="0" y="0"/>
            <a:ext cx="5143526" cy="5143501"/>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Orange">
  <p:cSld name="CUSTOM_20">
    <p:spTree>
      <p:nvGrpSpPr>
        <p:cNvPr id="117" name="Shape 117"/>
        <p:cNvGrpSpPr/>
        <p:nvPr/>
      </p:nvGrpSpPr>
      <p:grpSpPr>
        <a:xfrm>
          <a:off x="0" y="0"/>
          <a:ext cx="0" cy="0"/>
          <a:chOff x="0" y="0"/>
          <a:chExt cx="0" cy="0"/>
        </a:xfrm>
      </p:grpSpPr>
      <p:pic>
        <p:nvPicPr>
          <p:cNvPr id="118" name="Google Shape;118;p28"/>
          <p:cNvPicPr preferRelativeResize="0"/>
          <p:nvPr/>
        </p:nvPicPr>
        <p:blipFill rotWithShape="1">
          <a:blip r:embed="rId2">
            <a:alphaModFix/>
          </a:blip>
          <a:srcRect b="30" l="0" r="0" t="20"/>
          <a:stretch/>
        </p:blipFill>
        <p:spPr>
          <a:xfrm>
            <a:off x="0" y="0"/>
            <a:ext cx="5143528" cy="5143501"/>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kd">
  <p:cSld name="CUSTOM_8_1">
    <p:bg>
      <p:bgPr>
        <a:solidFill>
          <a:schemeClr val="lt1"/>
        </a:solidFill>
      </p:bgPr>
    </p:bg>
    <p:spTree>
      <p:nvGrpSpPr>
        <p:cNvPr id="119" name="Shape 119"/>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Accountability">
  <p:cSld name="CUSTOM_24">
    <p:bg>
      <p:bgPr>
        <a:solidFill>
          <a:srgbClr val="95BCFF"/>
        </a:solidFill>
      </p:bgPr>
    </p:bg>
    <p:spTree>
      <p:nvGrpSpPr>
        <p:cNvPr id="120" name="Shape 120"/>
        <p:cNvGrpSpPr/>
        <p:nvPr/>
      </p:nvGrpSpPr>
      <p:grpSpPr>
        <a:xfrm>
          <a:off x="0" y="0"/>
          <a:ext cx="0" cy="0"/>
          <a:chOff x="0" y="0"/>
          <a:chExt cx="0" cy="0"/>
        </a:xfrm>
      </p:grpSpPr>
      <p:sp>
        <p:nvSpPr>
          <p:cNvPr id="121" name="Google Shape;121;p30"/>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2" name="Google Shape;122;p30"/>
          <p:cNvPicPr preferRelativeResize="0"/>
          <p:nvPr/>
        </p:nvPicPr>
        <p:blipFill>
          <a:blip r:embed="rId2">
            <a:alphaModFix/>
          </a:blip>
          <a:stretch>
            <a:fillRect/>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23" name="Google Shape;123;p30"/>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24" name="Google Shape;124;p30"/>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25" name="Google Shape;125;p30"/>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Curiosity">
  <p:cSld name="CUSTOM_25">
    <p:bg>
      <p:bgPr>
        <a:solidFill>
          <a:srgbClr val="9FC3C6"/>
        </a:solidFill>
      </p:bgPr>
    </p:bg>
    <p:spTree>
      <p:nvGrpSpPr>
        <p:cNvPr id="126" name="Shape 126"/>
        <p:cNvGrpSpPr/>
        <p:nvPr/>
      </p:nvGrpSpPr>
      <p:grpSpPr>
        <a:xfrm>
          <a:off x="0" y="0"/>
          <a:ext cx="0" cy="0"/>
          <a:chOff x="0" y="0"/>
          <a:chExt cx="0" cy="0"/>
        </a:xfrm>
      </p:grpSpPr>
      <p:sp>
        <p:nvSpPr>
          <p:cNvPr id="127" name="Google Shape;127;p31"/>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8" name="Google Shape;128;p31"/>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29" name="Google Shape;129;p31"/>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30" name="Google Shape;130;p31"/>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31" name="Google Shape;131;p31"/>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Service">
  <p:cSld name="CUSTOM_26">
    <p:bg>
      <p:bgPr>
        <a:solidFill>
          <a:srgbClr val="7ECAD5"/>
        </a:solidFill>
      </p:bgPr>
    </p:bg>
    <p:spTree>
      <p:nvGrpSpPr>
        <p:cNvPr id="132" name="Shape 132"/>
        <p:cNvGrpSpPr/>
        <p:nvPr/>
      </p:nvGrpSpPr>
      <p:grpSpPr>
        <a:xfrm>
          <a:off x="0" y="0"/>
          <a:ext cx="0" cy="0"/>
          <a:chOff x="0" y="0"/>
          <a:chExt cx="0" cy="0"/>
        </a:xfrm>
      </p:grpSpPr>
      <p:sp>
        <p:nvSpPr>
          <p:cNvPr id="133" name="Google Shape;133;p32"/>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4" name="Google Shape;134;p32"/>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35" name="Google Shape;135;p32"/>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36" name="Google Shape;136;p32"/>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37" name="Google Shape;137;p32"/>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Inclusion &amp; Belonging">
  <p:cSld name="CUSTOM_27">
    <p:bg>
      <p:bgPr>
        <a:solidFill>
          <a:srgbClr val="A1C1D2"/>
        </a:solidFill>
      </p:bgPr>
    </p:bg>
    <p:spTree>
      <p:nvGrpSpPr>
        <p:cNvPr id="138" name="Shape 138"/>
        <p:cNvGrpSpPr/>
        <p:nvPr/>
      </p:nvGrpSpPr>
      <p:grpSpPr>
        <a:xfrm>
          <a:off x="0" y="0"/>
          <a:ext cx="0" cy="0"/>
          <a:chOff x="0" y="0"/>
          <a:chExt cx="0" cy="0"/>
        </a:xfrm>
      </p:grpSpPr>
      <p:sp>
        <p:nvSpPr>
          <p:cNvPr id="139" name="Google Shape;139;p33"/>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0" name="Google Shape;140;p33"/>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41" name="Google Shape;141;p33"/>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42" name="Google Shape;142;p33"/>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43" name="Google Shape;143;p33"/>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Evidence">
  <p:cSld name="CUSTOM_28">
    <p:bg>
      <p:bgPr>
        <a:solidFill>
          <a:srgbClr val="FDA179"/>
        </a:solidFill>
      </p:bgPr>
    </p:bg>
    <p:spTree>
      <p:nvGrpSpPr>
        <p:cNvPr id="144" name="Shape 144"/>
        <p:cNvGrpSpPr/>
        <p:nvPr/>
      </p:nvGrpSpPr>
      <p:grpSpPr>
        <a:xfrm>
          <a:off x="0" y="0"/>
          <a:ext cx="0" cy="0"/>
          <a:chOff x="0" y="0"/>
          <a:chExt cx="0" cy="0"/>
        </a:xfrm>
      </p:grpSpPr>
      <p:sp>
        <p:nvSpPr>
          <p:cNvPr id="145" name="Google Shape;145;p34"/>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6" name="Google Shape;146;p34"/>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47" name="Google Shape;147;p34"/>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48" name="Google Shape;148;p34"/>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49" name="Google Shape;149;p34"/>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BLANK_3_1_1_1">
    <p:spTree>
      <p:nvGrpSpPr>
        <p:cNvPr id="150" name="Shape 150"/>
        <p:cNvGrpSpPr/>
        <p:nvPr/>
      </p:nvGrpSpPr>
      <p:grpSpPr>
        <a:xfrm>
          <a:off x="0" y="0"/>
          <a:ext cx="0" cy="0"/>
          <a:chOff x="0" y="0"/>
          <a:chExt cx="0" cy="0"/>
        </a:xfrm>
      </p:grpSpPr>
      <p:cxnSp>
        <p:nvCxnSpPr>
          <p:cNvPr id="151" name="Google Shape;151;p35"/>
          <p:cNvCxnSpPr/>
          <p:nvPr/>
        </p:nvCxnSpPr>
        <p:spPr>
          <a:xfrm>
            <a:off x="8773085" y="4838200"/>
            <a:ext cx="371100" cy="0"/>
          </a:xfrm>
          <a:prstGeom prst="straightConnector1">
            <a:avLst/>
          </a:prstGeom>
          <a:noFill/>
          <a:ln cap="flat" cmpd="sng" w="12700">
            <a:solidFill>
              <a:schemeClr val="accent6"/>
            </a:solidFill>
            <a:prstDash val="solid"/>
            <a:miter lim="800000"/>
            <a:headEnd len="sm" w="sm" type="none"/>
            <a:tailEnd len="sm" w="sm" type="none"/>
          </a:ln>
        </p:spPr>
      </p:cxnSp>
      <p:sp>
        <p:nvSpPr>
          <p:cNvPr id="152" name="Google Shape;152;p35"/>
          <p:cNvSpPr/>
          <p:nvPr/>
        </p:nvSpPr>
        <p:spPr>
          <a:xfrm>
            <a:off x="8451133" y="4687482"/>
            <a:ext cx="321900" cy="283200"/>
          </a:xfrm>
          <a:prstGeom prst="round2DiagRect">
            <a:avLst>
              <a:gd fmla="val 16667" name="adj1"/>
              <a:gd fmla="val 0" name="adj2"/>
            </a:avLst>
          </a:prstGeom>
          <a:noFill/>
          <a:ln cap="flat" cmpd="sng" w="12700">
            <a:solidFill>
              <a:schemeClr val="accent6"/>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cxnSp>
        <p:nvCxnSpPr>
          <p:cNvPr id="153" name="Google Shape;153;p35"/>
          <p:cNvCxnSpPr/>
          <p:nvPr/>
        </p:nvCxnSpPr>
        <p:spPr>
          <a:xfrm>
            <a:off x="55" y="4838200"/>
            <a:ext cx="8451000" cy="0"/>
          </a:xfrm>
          <a:prstGeom prst="straightConnector1">
            <a:avLst/>
          </a:prstGeom>
          <a:noFill/>
          <a:ln cap="flat" cmpd="sng" w="12700">
            <a:solidFill>
              <a:schemeClr val="accent6"/>
            </a:solidFill>
            <a:prstDash val="solid"/>
            <a:miter lim="800000"/>
            <a:headEnd len="sm" w="sm" type="none"/>
            <a:tailEnd len="sm" w="sm" type="none"/>
          </a:ln>
        </p:spPr>
      </p:cxnSp>
      <p:sp>
        <p:nvSpPr>
          <p:cNvPr id="154" name="Google Shape;154;p35"/>
          <p:cNvSpPr txBox="1"/>
          <p:nvPr/>
        </p:nvSpPr>
        <p:spPr>
          <a:xfrm>
            <a:off x="8283368" y="4687482"/>
            <a:ext cx="657600" cy="2832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chemeClr val="accent1"/>
                </a:solidFill>
                <a:latin typeface="Nunito"/>
                <a:ea typeface="Nunito"/>
                <a:cs typeface="Nunito"/>
                <a:sym typeface="Nunito"/>
              </a:rPr>
              <a:t>‹#›</a:t>
            </a:fld>
            <a:endParaRPr b="0" i="0" sz="900" u="none" cap="none" strike="noStrike">
              <a:solidFill>
                <a:schemeClr val="accent1"/>
              </a:solidFill>
              <a:latin typeface="Nunito"/>
              <a:ea typeface="Nunito"/>
              <a:cs typeface="Nunito"/>
              <a:sym typeface="Nunito"/>
            </a:endParaRPr>
          </a:p>
        </p:txBody>
      </p:sp>
      <p:sp>
        <p:nvSpPr>
          <p:cNvPr id="155" name="Google Shape;155;p35"/>
          <p:cNvSpPr/>
          <p:nvPr/>
        </p:nvSpPr>
        <p:spPr>
          <a:xfrm>
            <a:off x="56" y="0"/>
            <a:ext cx="4621800" cy="2889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6" name="Google Shape;156;p35"/>
          <p:cNvSpPr/>
          <p:nvPr/>
        </p:nvSpPr>
        <p:spPr>
          <a:xfrm>
            <a:off x="56" y="4299788"/>
            <a:ext cx="9144000" cy="8274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157" name="Google Shape;157;p35"/>
          <p:cNvPicPr preferRelativeResize="0"/>
          <p:nvPr/>
        </p:nvPicPr>
        <p:blipFill rotWithShape="1">
          <a:blip r:embed="rId2">
            <a:alphaModFix/>
          </a:blip>
          <a:srcRect b="7813" l="0" r="0" t="7813"/>
          <a:stretch/>
        </p:blipFill>
        <p:spPr>
          <a:xfrm>
            <a:off x="56" y="0"/>
            <a:ext cx="9144005" cy="5143500"/>
          </a:xfrm>
          <a:prstGeom prst="rect">
            <a:avLst/>
          </a:prstGeom>
          <a:noFill/>
          <a:ln>
            <a:noFill/>
          </a:ln>
        </p:spPr>
      </p:pic>
      <p:pic>
        <p:nvPicPr>
          <p:cNvPr id="158" name="Google Shape;158;p35"/>
          <p:cNvPicPr preferRelativeResize="0"/>
          <p:nvPr/>
        </p:nvPicPr>
        <p:blipFill rotWithShape="1">
          <a:blip r:embed="rId3">
            <a:alphaModFix amt="10000"/>
          </a:blip>
          <a:srcRect b="4183" l="-35509" r="45338" t="1823"/>
          <a:stretch/>
        </p:blipFill>
        <p:spPr>
          <a:xfrm>
            <a:off x="63" y="0"/>
            <a:ext cx="9323607" cy="5244525"/>
          </a:xfrm>
          <a:prstGeom prst="rect">
            <a:avLst/>
          </a:prstGeom>
          <a:noFill/>
          <a:ln>
            <a:noFill/>
          </a:ln>
        </p:spPr>
      </p:pic>
      <p:pic>
        <p:nvPicPr>
          <p:cNvPr id="159" name="Google Shape;159;p35"/>
          <p:cNvPicPr preferRelativeResize="0"/>
          <p:nvPr/>
        </p:nvPicPr>
        <p:blipFill rotWithShape="1">
          <a:blip r:embed="rId4">
            <a:alphaModFix/>
          </a:blip>
          <a:srcRect b="0" l="0" r="0" t="0"/>
          <a:stretch/>
        </p:blipFill>
        <p:spPr>
          <a:xfrm>
            <a:off x="6723056" y="3776869"/>
            <a:ext cx="1792292" cy="622219"/>
          </a:xfrm>
          <a:prstGeom prst="rect">
            <a:avLst/>
          </a:prstGeom>
          <a:noFill/>
          <a:ln>
            <a:noFill/>
          </a:ln>
        </p:spPr>
      </p:pic>
      <p:sp>
        <p:nvSpPr>
          <p:cNvPr id="160" name="Google Shape;160;p35"/>
          <p:cNvSpPr txBox="1"/>
          <p:nvPr>
            <p:ph type="ctrTitle"/>
          </p:nvPr>
        </p:nvSpPr>
        <p:spPr>
          <a:xfrm>
            <a:off x="704082" y="932400"/>
            <a:ext cx="5519100" cy="1009200"/>
          </a:xfrm>
          <a:prstGeom prst="rect">
            <a:avLst/>
          </a:prstGeom>
          <a:noFill/>
          <a:ln>
            <a:noFill/>
          </a:ln>
        </p:spPr>
        <p:txBody>
          <a:bodyPr anchorCtr="0" anchor="t" bIns="34275" lIns="68575" spcFirstLastPara="1" rIns="68575" wrap="square" tIns="34275">
            <a:normAutofit/>
          </a:bodyPr>
          <a:lstStyle>
            <a:lvl1pPr lvl="0" marR="0" algn="l">
              <a:lnSpc>
                <a:spcPct val="100000"/>
              </a:lnSpc>
              <a:spcBef>
                <a:spcPts val="0"/>
              </a:spcBef>
              <a:spcAft>
                <a:spcPts val="0"/>
              </a:spcAft>
              <a:buClr>
                <a:schemeClr val="lt1"/>
              </a:buClr>
              <a:buSzPts val="1100"/>
              <a:buFont typeface="Fjalla One"/>
              <a:buNone/>
              <a:defRPr b="0" i="0" sz="3600" u="none" cap="none" strike="noStrike">
                <a:solidFill>
                  <a:schemeClr val="l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1" name="Google Shape;161;p35"/>
          <p:cNvSpPr txBox="1"/>
          <p:nvPr>
            <p:ph idx="1" type="subTitle"/>
          </p:nvPr>
        </p:nvSpPr>
        <p:spPr>
          <a:xfrm>
            <a:off x="704081" y="1904625"/>
            <a:ext cx="5519100" cy="10092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lt2"/>
              </a:buClr>
              <a:buSzPts val="1800"/>
              <a:buFont typeface="Nunito Medium"/>
              <a:buNone/>
              <a:defRPr b="0" i="0" sz="1800" u="none" cap="none" strike="noStrike">
                <a:solidFill>
                  <a:schemeClr val="lt2"/>
                </a:solidFill>
                <a:latin typeface="Nunito Medium"/>
                <a:ea typeface="Nunito Medium"/>
                <a:cs typeface="Nunito Medium"/>
                <a:sym typeface="Nunito Medium"/>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2" name="Google Shape;162;p35"/>
          <p:cNvSpPr txBox="1"/>
          <p:nvPr>
            <p:ph idx="2" type="subTitle"/>
          </p:nvPr>
        </p:nvSpPr>
        <p:spPr>
          <a:xfrm>
            <a:off x="726075" y="4163575"/>
            <a:ext cx="3358200" cy="23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1200"/>
              <a:buFont typeface="Nunito"/>
              <a:buNone/>
              <a:defRPr sz="1200">
                <a:solidFill>
                  <a:schemeClr val="lt1"/>
                </a:solidFill>
                <a:latin typeface="Nunito"/>
                <a:ea typeface="Nunito"/>
                <a:cs typeface="Nunito"/>
                <a:sym typeface="Nuni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BodyCopy">
  <p:cSld name="BLANK_3_2_2_3_1">
    <p:spTree>
      <p:nvGrpSpPr>
        <p:cNvPr id="163" name="Shape 163"/>
        <p:cNvGrpSpPr/>
        <p:nvPr/>
      </p:nvGrpSpPr>
      <p:grpSpPr>
        <a:xfrm>
          <a:off x="0" y="0"/>
          <a:ext cx="0" cy="0"/>
          <a:chOff x="0" y="0"/>
          <a:chExt cx="0" cy="0"/>
        </a:xfrm>
      </p:grpSpPr>
      <p:cxnSp>
        <p:nvCxnSpPr>
          <p:cNvPr id="164" name="Google Shape;164;p36"/>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65" name="Google Shape;165;p36"/>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6" name="Google Shape;166;p36"/>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dk1"/>
              </a:buClr>
              <a:buSzPts val="1500"/>
              <a:buFont typeface="Nunito"/>
              <a:buNone/>
              <a:defRPr i="0" u="none" cap="none" strike="noStrike">
                <a:solidFill>
                  <a:schemeClr val="dk1"/>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7" name="Google Shape;167;p36"/>
          <p:cNvSpPr txBox="1"/>
          <p:nvPr>
            <p:ph idx="1" type="body"/>
          </p:nvPr>
        </p:nvSpPr>
        <p:spPr>
          <a:xfrm>
            <a:off x="228600" y="979250"/>
            <a:ext cx="8077500" cy="35550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SzPts val="1200"/>
              <a:buFont typeface="Nunito"/>
              <a:buChar char="●"/>
              <a:defRPr sz="1200">
                <a:latin typeface="Nunito"/>
                <a:ea typeface="Nunito"/>
                <a:cs typeface="Nunito"/>
                <a:sym typeface="Nunito"/>
              </a:defRPr>
            </a:lvl1pPr>
            <a:lvl2pPr indent="-304800" lvl="1" marL="914400">
              <a:spcBef>
                <a:spcPts val="0"/>
              </a:spcBef>
              <a:spcAft>
                <a:spcPts val="0"/>
              </a:spcAft>
              <a:buSzPts val="1200"/>
              <a:buFont typeface="Nunito"/>
              <a:buChar char="○"/>
              <a:defRPr sz="1200">
                <a:latin typeface="Nunito"/>
                <a:ea typeface="Nunito"/>
                <a:cs typeface="Nunito"/>
                <a:sym typeface="Nunito"/>
              </a:defRPr>
            </a:lvl2pPr>
            <a:lvl3pPr indent="-304800" lvl="2" marL="1371600">
              <a:spcBef>
                <a:spcPts val="0"/>
              </a:spcBef>
              <a:spcAft>
                <a:spcPts val="0"/>
              </a:spcAft>
              <a:buSzPts val="1200"/>
              <a:buFont typeface="Nunito"/>
              <a:buChar char="■"/>
              <a:defRPr sz="1200">
                <a:latin typeface="Nunito"/>
                <a:ea typeface="Nunito"/>
                <a:cs typeface="Nunito"/>
                <a:sym typeface="Nunito"/>
              </a:defRPr>
            </a:lvl3pPr>
            <a:lvl4pPr indent="-304800" lvl="3" marL="1828800">
              <a:spcBef>
                <a:spcPts val="0"/>
              </a:spcBef>
              <a:spcAft>
                <a:spcPts val="0"/>
              </a:spcAft>
              <a:buSzPts val="1200"/>
              <a:buFont typeface="Nunito"/>
              <a:buChar char="●"/>
              <a:defRPr sz="1200">
                <a:latin typeface="Nunito"/>
                <a:ea typeface="Nunito"/>
                <a:cs typeface="Nunito"/>
                <a:sym typeface="Nunito"/>
              </a:defRPr>
            </a:lvl4pPr>
            <a:lvl5pPr indent="-304800" lvl="4" marL="2286000">
              <a:spcBef>
                <a:spcPts val="0"/>
              </a:spcBef>
              <a:spcAft>
                <a:spcPts val="0"/>
              </a:spcAft>
              <a:buSzPts val="1200"/>
              <a:buFont typeface="Nunito"/>
              <a:buChar char="○"/>
              <a:defRPr sz="1200">
                <a:latin typeface="Nunito"/>
                <a:ea typeface="Nunito"/>
                <a:cs typeface="Nunito"/>
                <a:sym typeface="Nunito"/>
              </a:defRPr>
            </a:lvl5pPr>
            <a:lvl6pPr indent="-304800" lvl="5" marL="2743200">
              <a:spcBef>
                <a:spcPts val="0"/>
              </a:spcBef>
              <a:spcAft>
                <a:spcPts val="0"/>
              </a:spcAft>
              <a:buSzPts val="1200"/>
              <a:buFont typeface="Nunito"/>
              <a:buChar char="■"/>
              <a:defRPr sz="1200">
                <a:latin typeface="Nunito"/>
                <a:ea typeface="Nunito"/>
                <a:cs typeface="Nunito"/>
                <a:sym typeface="Nunito"/>
              </a:defRPr>
            </a:lvl6pPr>
            <a:lvl7pPr indent="-304800" lvl="6" marL="3200400">
              <a:spcBef>
                <a:spcPts val="0"/>
              </a:spcBef>
              <a:spcAft>
                <a:spcPts val="0"/>
              </a:spcAft>
              <a:buSzPts val="1200"/>
              <a:buFont typeface="Nunito"/>
              <a:buChar char="●"/>
              <a:defRPr sz="1200">
                <a:latin typeface="Nunito"/>
                <a:ea typeface="Nunito"/>
                <a:cs typeface="Nunito"/>
                <a:sym typeface="Nunito"/>
              </a:defRPr>
            </a:lvl7pPr>
            <a:lvl8pPr indent="-304800" lvl="7" marL="3657600">
              <a:spcBef>
                <a:spcPts val="0"/>
              </a:spcBef>
              <a:spcAft>
                <a:spcPts val="0"/>
              </a:spcAft>
              <a:buSzPts val="1200"/>
              <a:buFont typeface="Nunito"/>
              <a:buChar char="○"/>
              <a:defRPr sz="1200">
                <a:latin typeface="Nunito"/>
                <a:ea typeface="Nunito"/>
                <a:cs typeface="Nunito"/>
                <a:sym typeface="Nunito"/>
              </a:defRPr>
            </a:lvl8pPr>
            <a:lvl9pPr indent="-304800" lvl="8" marL="4114800">
              <a:spcBef>
                <a:spcPts val="0"/>
              </a:spcBef>
              <a:spcAft>
                <a:spcPts val="0"/>
              </a:spcAft>
              <a:buSzPts val="1200"/>
              <a:buFont typeface="Nunito"/>
              <a:buChar char="■"/>
              <a:defRPr sz="1200">
                <a:latin typeface="Nunito"/>
                <a:ea typeface="Nunito"/>
                <a:cs typeface="Nunito"/>
                <a:sym typeface="Nunito"/>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r Two Content">
  <p:cSld name="Bar Two Content">
    <p:spTree>
      <p:nvGrpSpPr>
        <p:cNvPr id="168" name="Shape 168"/>
        <p:cNvGrpSpPr/>
        <p:nvPr/>
      </p:nvGrpSpPr>
      <p:grpSpPr>
        <a:xfrm>
          <a:off x="0" y="0"/>
          <a:ext cx="0" cy="0"/>
          <a:chOff x="0" y="0"/>
          <a:chExt cx="0" cy="0"/>
        </a:xfrm>
      </p:grpSpPr>
      <p:sp>
        <p:nvSpPr>
          <p:cNvPr id="169" name="Google Shape;169;p37"/>
          <p:cNvSpPr/>
          <p:nvPr/>
        </p:nvSpPr>
        <p:spPr>
          <a:xfrm>
            <a:off x="0" y="0"/>
            <a:ext cx="9144000" cy="905100"/>
          </a:xfrm>
          <a:prstGeom prst="rect">
            <a:avLst/>
          </a:prstGeom>
          <a:solidFill>
            <a:srgbClr val="E1EDFF"/>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Arial"/>
              <a:ea typeface="Arial"/>
              <a:cs typeface="Arial"/>
              <a:sym typeface="Arial"/>
            </a:endParaRPr>
          </a:p>
        </p:txBody>
      </p:sp>
      <p:sp>
        <p:nvSpPr>
          <p:cNvPr id="170" name="Google Shape;170;p37"/>
          <p:cNvSpPr txBox="1"/>
          <p:nvPr>
            <p:ph type="title"/>
          </p:nvPr>
        </p:nvSpPr>
        <p:spPr>
          <a:xfrm>
            <a:off x="342900" y="288036"/>
            <a:ext cx="8456100" cy="6171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1" name="Google Shape;171;p37"/>
          <p:cNvSpPr txBox="1"/>
          <p:nvPr>
            <p:ph idx="1" type="body"/>
          </p:nvPr>
        </p:nvSpPr>
        <p:spPr>
          <a:xfrm>
            <a:off x="4661297" y="4732020"/>
            <a:ext cx="3425400" cy="199800"/>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1100"/>
              </a:spcBef>
              <a:spcAft>
                <a:spcPts val="0"/>
              </a:spcAft>
              <a:buClr>
                <a:schemeClr val="dk2"/>
              </a:buClr>
              <a:buSzPts val="500"/>
              <a:buNone/>
              <a:defRPr sz="500">
                <a:latin typeface="Arial"/>
                <a:ea typeface="Arial"/>
                <a:cs typeface="Arial"/>
                <a:sym typeface="Arial"/>
              </a:defRPr>
            </a:lvl1pPr>
            <a:lvl2pPr indent="-228600" lvl="1" marL="914400" algn="l">
              <a:lnSpc>
                <a:spcPct val="100000"/>
              </a:lnSpc>
              <a:spcBef>
                <a:spcPts val="1100"/>
              </a:spcBef>
              <a:spcAft>
                <a:spcPts val="0"/>
              </a:spcAft>
              <a:buClr>
                <a:schemeClr val="dk2"/>
              </a:buClr>
              <a:buSzPts val="800"/>
              <a:buNone/>
              <a:defRPr sz="800"/>
            </a:lvl2pPr>
            <a:lvl3pPr indent="-228600" lvl="2" marL="1371600" algn="l">
              <a:lnSpc>
                <a:spcPct val="100000"/>
              </a:lnSpc>
              <a:spcBef>
                <a:spcPts val="1100"/>
              </a:spcBef>
              <a:spcAft>
                <a:spcPts val="0"/>
              </a:spcAft>
              <a:buClr>
                <a:schemeClr val="dk2"/>
              </a:buClr>
              <a:buSzPts val="700"/>
              <a:buNone/>
              <a:defRPr sz="700"/>
            </a:lvl3pPr>
            <a:lvl4pPr indent="-228600" lvl="3" marL="1828800" algn="l">
              <a:lnSpc>
                <a:spcPct val="100000"/>
              </a:lnSpc>
              <a:spcBef>
                <a:spcPts val="1100"/>
              </a:spcBef>
              <a:spcAft>
                <a:spcPts val="0"/>
              </a:spcAft>
              <a:buClr>
                <a:schemeClr val="dk2"/>
              </a:buClr>
              <a:buSzPts val="600"/>
              <a:buNone/>
              <a:defRPr sz="600"/>
            </a:lvl4pPr>
            <a:lvl5pPr indent="-228600" lvl="4" marL="2286000" algn="l">
              <a:lnSpc>
                <a:spcPct val="100000"/>
              </a:lnSpc>
              <a:spcBef>
                <a:spcPts val="1100"/>
              </a:spcBef>
              <a:spcAft>
                <a:spcPts val="0"/>
              </a:spcAft>
              <a:buClr>
                <a:schemeClr val="dk2"/>
              </a:buClr>
              <a:buSzPts val="600"/>
              <a:buNone/>
              <a:defRPr sz="600"/>
            </a:lvl5pPr>
            <a:lvl6pPr indent="-228600" lvl="5" marL="2743200" algn="l">
              <a:lnSpc>
                <a:spcPct val="90000"/>
              </a:lnSpc>
              <a:spcBef>
                <a:spcPts val="300"/>
              </a:spcBef>
              <a:spcAft>
                <a:spcPts val="0"/>
              </a:spcAft>
              <a:buClr>
                <a:schemeClr val="dk1"/>
              </a:buClr>
              <a:buSzPts val="600"/>
              <a:buNone/>
              <a:defRPr sz="600"/>
            </a:lvl6pPr>
            <a:lvl7pPr indent="-228600" lvl="6" marL="3200400" algn="l">
              <a:lnSpc>
                <a:spcPct val="90000"/>
              </a:lnSpc>
              <a:spcBef>
                <a:spcPts val="300"/>
              </a:spcBef>
              <a:spcAft>
                <a:spcPts val="0"/>
              </a:spcAft>
              <a:buClr>
                <a:schemeClr val="dk1"/>
              </a:buClr>
              <a:buSzPts val="600"/>
              <a:buNone/>
              <a:defRPr sz="600"/>
            </a:lvl7pPr>
            <a:lvl8pPr indent="-228600" lvl="7" marL="3657600" algn="l">
              <a:lnSpc>
                <a:spcPct val="90000"/>
              </a:lnSpc>
              <a:spcBef>
                <a:spcPts val="300"/>
              </a:spcBef>
              <a:spcAft>
                <a:spcPts val="0"/>
              </a:spcAft>
              <a:buClr>
                <a:schemeClr val="dk1"/>
              </a:buClr>
              <a:buSzPts val="600"/>
              <a:buNone/>
              <a:defRPr sz="600"/>
            </a:lvl8pPr>
            <a:lvl9pPr indent="-228600" lvl="8" marL="4114800" algn="l">
              <a:lnSpc>
                <a:spcPct val="90000"/>
              </a:lnSpc>
              <a:spcBef>
                <a:spcPts val="300"/>
              </a:spcBef>
              <a:spcAft>
                <a:spcPts val="0"/>
              </a:spcAft>
              <a:buClr>
                <a:schemeClr val="dk1"/>
              </a:buClr>
              <a:buSzPts val="600"/>
              <a:buNone/>
              <a:defRPr sz="600"/>
            </a:lvl9pPr>
          </a:lstStyle>
          <a:p/>
        </p:txBody>
      </p:sp>
      <p:sp>
        <p:nvSpPr>
          <p:cNvPr id="172" name="Google Shape;172;p37"/>
          <p:cNvSpPr txBox="1"/>
          <p:nvPr>
            <p:ph idx="2" type="body"/>
          </p:nvPr>
        </p:nvSpPr>
        <p:spPr>
          <a:xfrm>
            <a:off x="342901" y="1268730"/>
            <a:ext cx="4146900" cy="3236700"/>
          </a:xfrm>
          <a:prstGeom prst="rect">
            <a:avLst/>
          </a:prstGeom>
          <a:noFill/>
          <a:ln>
            <a:noFill/>
          </a:ln>
        </p:spPr>
        <p:txBody>
          <a:bodyPr anchorCtr="0" anchor="t" bIns="0" lIns="0" spcFirstLastPara="1" rIns="137150" wrap="square" tIns="0">
            <a:noAutofit/>
          </a:bodyPr>
          <a:lstStyle>
            <a:lvl1pPr indent="-228600" lvl="0" marL="457200" algn="l">
              <a:lnSpc>
                <a:spcPct val="100000"/>
              </a:lnSpc>
              <a:spcBef>
                <a:spcPts val="1100"/>
              </a:spcBef>
              <a:spcAft>
                <a:spcPts val="0"/>
              </a:spcAft>
              <a:buClr>
                <a:schemeClr val="dk2"/>
              </a:buClr>
              <a:buSzPts val="1400"/>
              <a:buNone/>
              <a:defRPr/>
            </a:lvl1pPr>
            <a:lvl2pPr indent="-228600" lvl="1" marL="914400" algn="l">
              <a:lnSpc>
                <a:spcPct val="100000"/>
              </a:lnSpc>
              <a:spcBef>
                <a:spcPts val="1100"/>
              </a:spcBef>
              <a:spcAft>
                <a:spcPts val="0"/>
              </a:spcAft>
              <a:buClr>
                <a:schemeClr val="dk2"/>
              </a:buClr>
              <a:buSzPts val="1400"/>
              <a:buNone/>
              <a:defRPr/>
            </a:lvl2pPr>
            <a:lvl3pPr indent="-317500" lvl="2" marL="1371600" algn="l">
              <a:lnSpc>
                <a:spcPct val="100000"/>
              </a:lnSpc>
              <a:spcBef>
                <a:spcPts val="1100"/>
              </a:spcBef>
              <a:spcAft>
                <a:spcPts val="0"/>
              </a:spcAft>
              <a:buClr>
                <a:schemeClr val="dk2"/>
              </a:buClr>
              <a:buSzPts val="1400"/>
              <a:buChar char="•"/>
              <a:defRPr/>
            </a:lvl3pPr>
            <a:lvl4pPr indent="-317500" lvl="3" marL="1828800" algn="l">
              <a:lnSpc>
                <a:spcPct val="100000"/>
              </a:lnSpc>
              <a:spcBef>
                <a:spcPts val="1100"/>
              </a:spcBef>
              <a:spcAft>
                <a:spcPts val="0"/>
              </a:spcAft>
              <a:buClr>
                <a:schemeClr val="dk2"/>
              </a:buClr>
              <a:buSzPts val="1400"/>
              <a:buChar char="–"/>
              <a:defRPr/>
            </a:lvl4pPr>
            <a:lvl5pPr indent="-317500" lvl="4" marL="2286000" algn="l">
              <a:lnSpc>
                <a:spcPct val="100000"/>
              </a:lnSpc>
              <a:spcBef>
                <a:spcPts val="1100"/>
              </a:spcBef>
              <a:spcAft>
                <a:spcPts val="0"/>
              </a:spcAft>
              <a:buClr>
                <a:schemeClr val="dk2"/>
              </a:buClr>
              <a:buSzPts val="1400"/>
              <a:buChar char="•"/>
              <a:defRPr/>
            </a:lvl5pPr>
            <a:lvl6pPr indent="-317500" lvl="5" marL="2743200" algn="l">
              <a:lnSpc>
                <a:spcPct val="90000"/>
              </a:lnSpc>
              <a:spcBef>
                <a:spcPts val="300"/>
              </a:spcBef>
              <a:spcAft>
                <a:spcPts val="0"/>
              </a:spcAft>
              <a:buClr>
                <a:schemeClr val="dk1"/>
              </a:buClr>
              <a:buSzPts val="1400"/>
              <a:buChar char="•"/>
              <a:defRPr/>
            </a:lvl6pPr>
            <a:lvl7pPr indent="-317500" lvl="6" marL="3200400" algn="l">
              <a:lnSpc>
                <a:spcPct val="90000"/>
              </a:lnSpc>
              <a:spcBef>
                <a:spcPts val="300"/>
              </a:spcBef>
              <a:spcAft>
                <a:spcPts val="0"/>
              </a:spcAft>
              <a:buClr>
                <a:schemeClr val="dk1"/>
              </a:buClr>
              <a:buSzPts val="1400"/>
              <a:buChar char="•"/>
              <a:defRPr/>
            </a:lvl7pPr>
            <a:lvl8pPr indent="-317500" lvl="7" marL="3657600" algn="l">
              <a:lnSpc>
                <a:spcPct val="90000"/>
              </a:lnSpc>
              <a:spcBef>
                <a:spcPts val="300"/>
              </a:spcBef>
              <a:spcAft>
                <a:spcPts val="0"/>
              </a:spcAft>
              <a:buClr>
                <a:schemeClr val="dk1"/>
              </a:buClr>
              <a:buSzPts val="1400"/>
              <a:buChar char="•"/>
              <a:defRPr/>
            </a:lvl8pPr>
            <a:lvl9pPr indent="-317500" lvl="8" marL="4114800" algn="l">
              <a:lnSpc>
                <a:spcPct val="90000"/>
              </a:lnSpc>
              <a:spcBef>
                <a:spcPts val="300"/>
              </a:spcBef>
              <a:spcAft>
                <a:spcPts val="0"/>
              </a:spcAft>
              <a:buClr>
                <a:schemeClr val="dk1"/>
              </a:buClr>
              <a:buSzPts val="1400"/>
              <a:buChar char="•"/>
              <a:defRPr/>
            </a:lvl9pPr>
          </a:lstStyle>
          <a:p/>
        </p:txBody>
      </p:sp>
      <p:sp>
        <p:nvSpPr>
          <p:cNvPr id="173" name="Google Shape;173;p37"/>
          <p:cNvSpPr txBox="1"/>
          <p:nvPr>
            <p:ph idx="3" type="body"/>
          </p:nvPr>
        </p:nvSpPr>
        <p:spPr>
          <a:xfrm>
            <a:off x="4661299" y="1268730"/>
            <a:ext cx="4146900" cy="3236700"/>
          </a:xfrm>
          <a:prstGeom prst="rect">
            <a:avLst/>
          </a:prstGeom>
          <a:noFill/>
          <a:ln>
            <a:noFill/>
          </a:ln>
        </p:spPr>
        <p:txBody>
          <a:bodyPr anchorCtr="0" anchor="t" bIns="0" lIns="0" spcFirstLastPara="1" rIns="137150" wrap="square" tIns="0">
            <a:noAutofit/>
          </a:bodyPr>
          <a:lstStyle>
            <a:lvl1pPr indent="-228600" lvl="0" marL="457200" algn="l">
              <a:lnSpc>
                <a:spcPct val="100000"/>
              </a:lnSpc>
              <a:spcBef>
                <a:spcPts val="1100"/>
              </a:spcBef>
              <a:spcAft>
                <a:spcPts val="0"/>
              </a:spcAft>
              <a:buClr>
                <a:schemeClr val="dk2"/>
              </a:buClr>
              <a:buSzPts val="1400"/>
              <a:buNone/>
              <a:defRPr/>
            </a:lvl1pPr>
            <a:lvl2pPr indent="-228600" lvl="1" marL="914400" algn="l">
              <a:lnSpc>
                <a:spcPct val="100000"/>
              </a:lnSpc>
              <a:spcBef>
                <a:spcPts val="1100"/>
              </a:spcBef>
              <a:spcAft>
                <a:spcPts val="0"/>
              </a:spcAft>
              <a:buClr>
                <a:schemeClr val="dk2"/>
              </a:buClr>
              <a:buSzPts val="1400"/>
              <a:buNone/>
              <a:defRPr/>
            </a:lvl2pPr>
            <a:lvl3pPr indent="-317500" lvl="2" marL="1371600" algn="l">
              <a:lnSpc>
                <a:spcPct val="100000"/>
              </a:lnSpc>
              <a:spcBef>
                <a:spcPts val="1100"/>
              </a:spcBef>
              <a:spcAft>
                <a:spcPts val="0"/>
              </a:spcAft>
              <a:buClr>
                <a:schemeClr val="dk2"/>
              </a:buClr>
              <a:buSzPts val="1400"/>
              <a:buChar char="•"/>
              <a:defRPr/>
            </a:lvl3pPr>
            <a:lvl4pPr indent="-317500" lvl="3" marL="1828800" algn="l">
              <a:lnSpc>
                <a:spcPct val="100000"/>
              </a:lnSpc>
              <a:spcBef>
                <a:spcPts val="1100"/>
              </a:spcBef>
              <a:spcAft>
                <a:spcPts val="0"/>
              </a:spcAft>
              <a:buClr>
                <a:schemeClr val="dk2"/>
              </a:buClr>
              <a:buSzPts val="1400"/>
              <a:buChar char="–"/>
              <a:defRPr/>
            </a:lvl4pPr>
            <a:lvl5pPr indent="-317500" lvl="4" marL="2286000" algn="l">
              <a:lnSpc>
                <a:spcPct val="100000"/>
              </a:lnSpc>
              <a:spcBef>
                <a:spcPts val="1100"/>
              </a:spcBef>
              <a:spcAft>
                <a:spcPts val="0"/>
              </a:spcAft>
              <a:buClr>
                <a:schemeClr val="dk2"/>
              </a:buClr>
              <a:buSzPts val="1400"/>
              <a:buChar char="•"/>
              <a:defRPr/>
            </a:lvl5pPr>
            <a:lvl6pPr indent="-317500" lvl="5" marL="2743200" algn="l">
              <a:lnSpc>
                <a:spcPct val="90000"/>
              </a:lnSpc>
              <a:spcBef>
                <a:spcPts val="300"/>
              </a:spcBef>
              <a:spcAft>
                <a:spcPts val="0"/>
              </a:spcAft>
              <a:buClr>
                <a:schemeClr val="dk1"/>
              </a:buClr>
              <a:buSzPts val="1400"/>
              <a:buChar char="•"/>
              <a:defRPr/>
            </a:lvl6pPr>
            <a:lvl7pPr indent="-317500" lvl="6" marL="3200400" algn="l">
              <a:lnSpc>
                <a:spcPct val="90000"/>
              </a:lnSpc>
              <a:spcBef>
                <a:spcPts val="300"/>
              </a:spcBef>
              <a:spcAft>
                <a:spcPts val="0"/>
              </a:spcAft>
              <a:buClr>
                <a:schemeClr val="dk1"/>
              </a:buClr>
              <a:buSzPts val="1400"/>
              <a:buChar char="•"/>
              <a:defRPr/>
            </a:lvl7pPr>
            <a:lvl8pPr indent="-317500" lvl="7" marL="3657600" algn="l">
              <a:lnSpc>
                <a:spcPct val="90000"/>
              </a:lnSpc>
              <a:spcBef>
                <a:spcPts val="300"/>
              </a:spcBef>
              <a:spcAft>
                <a:spcPts val="0"/>
              </a:spcAft>
              <a:buClr>
                <a:schemeClr val="dk1"/>
              </a:buClr>
              <a:buSzPts val="1400"/>
              <a:buChar char="•"/>
              <a:defRPr/>
            </a:lvl8pPr>
            <a:lvl9pPr indent="-317500" lvl="8" marL="4114800" algn="l">
              <a:lnSpc>
                <a:spcPct val="90000"/>
              </a:lnSpc>
              <a:spcBef>
                <a:spcPts val="300"/>
              </a:spcBef>
              <a:spcAft>
                <a:spcPts val="0"/>
              </a:spcAft>
              <a:buClr>
                <a:schemeClr val="dk1"/>
              </a:buClr>
              <a:buSzPts val="14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or Statement Pale Blue Supergraphic" showMasterSp="0">
  <p:cSld name="Divider or Statement Pale Blue Supergraphic">
    <p:bg>
      <p:bgPr>
        <a:solidFill>
          <a:srgbClr val="E1EDFF"/>
        </a:solidFill>
      </p:bgPr>
    </p:bg>
    <p:spTree>
      <p:nvGrpSpPr>
        <p:cNvPr id="174" name="Shape 174"/>
        <p:cNvGrpSpPr/>
        <p:nvPr/>
      </p:nvGrpSpPr>
      <p:grpSpPr>
        <a:xfrm>
          <a:off x="0" y="0"/>
          <a:ext cx="0" cy="0"/>
          <a:chOff x="0" y="0"/>
          <a:chExt cx="0" cy="0"/>
        </a:xfrm>
      </p:grpSpPr>
      <p:grpSp>
        <p:nvGrpSpPr>
          <p:cNvPr id="175" name="Google Shape;175;p38"/>
          <p:cNvGrpSpPr/>
          <p:nvPr/>
        </p:nvGrpSpPr>
        <p:grpSpPr>
          <a:xfrm>
            <a:off x="2713673" y="1557338"/>
            <a:ext cx="7218225" cy="3619575"/>
            <a:chOff x="3618230" y="2076450"/>
            <a:chExt cx="9624300" cy="4826100"/>
          </a:xfrm>
        </p:grpSpPr>
        <p:sp>
          <p:nvSpPr>
            <p:cNvPr id="176" name="Google Shape;176;p38"/>
            <p:cNvSpPr/>
            <p:nvPr/>
          </p:nvSpPr>
          <p:spPr>
            <a:xfrm>
              <a:off x="3618230" y="2076450"/>
              <a:ext cx="9624300" cy="4826100"/>
            </a:xfrm>
            <a:prstGeom prst="triangle">
              <a:avLst>
                <a:gd fmla="val 50000" name="adj"/>
              </a:avLst>
            </a:prstGeom>
            <a:noFill/>
            <a:ln cap="flat" cmpd="sng" w="9525">
              <a:solidFill>
                <a:schemeClr val="accent2"/>
              </a:solidFill>
              <a:prstDash val="solid"/>
              <a:miter lim="800000"/>
              <a:headEnd len="sm" w="sm" type="none"/>
              <a:tailEnd len="sm" w="sm" type="none"/>
            </a:ln>
          </p:spPr>
          <p:txBody>
            <a:bodyPr anchorCtr="0" anchor="ctr" bIns="25700" lIns="51425" spcFirstLastPara="1" rIns="51425" wrap="square" tIns="2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1000" u="none" cap="none" strike="noStrike">
                <a:solidFill>
                  <a:schemeClr val="lt1"/>
                </a:solidFill>
                <a:latin typeface="Arial"/>
                <a:ea typeface="Arial"/>
                <a:cs typeface="Arial"/>
                <a:sym typeface="Arial"/>
              </a:endParaRPr>
            </a:p>
          </p:txBody>
        </p:sp>
        <p:sp>
          <p:nvSpPr>
            <p:cNvPr id="177" name="Google Shape;177;p38"/>
            <p:cNvSpPr/>
            <p:nvPr/>
          </p:nvSpPr>
          <p:spPr>
            <a:xfrm>
              <a:off x="4348481" y="2816506"/>
              <a:ext cx="8148300" cy="4086000"/>
            </a:xfrm>
            <a:prstGeom prst="triangle">
              <a:avLst>
                <a:gd fmla="val 50000" name="adj"/>
              </a:avLst>
            </a:prstGeom>
            <a:noFill/>
            <a:ln cap="flat" cmpd="sng" w="9525">
              <a:solidFill>
                <a:schemeClr val="accent2"/>
              </a:solidFill>
              <a:prstDash val="solid"/>
              <a:miter lim="800000"/>
              <a:headEnd len="sm" w="sm" type="none"/>
              <a:tailEnd len="sm" w="sm" type="none"/>
            </a:ln>
          </p:spPr>
          <p:txBody>
            <a:bodyPr anchorCtr="0" anchor="ctr" bIns="25700" lIns="51425" spcFirstLastPara="1" rIns="51425" wrap="square" tIns="2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1000" u="none" cap="none" strike="noStrike">
                <a:solidFill>
                  <a:schemeClr val="lt1"/>
                </a:solidFill>
                <a:latin typeface="Arial"/>
                <a:ea typeface="Arial"/>
                <a:cs typeface="Arial"/>
                <a:sym typeface="Arial"/>
              </a:endParaRPr>
            </a:p>
          </p:txBody>
        </p:sp>
        <p:sp>
          <p:nvSpPr>
            <p:cNvPr id="178" name="Google Shape;178;p38"/>
            <p:cNvSpPr/>
            <p:nvPr/>
          </p:nvSpPr>
          <p:spPr>
            <a:xfrm>
              <a:off x="5085081" y="3549650"/>
              <a:ext cx="6686400" cy="3352800"/>
            </a:xfrm>
            <a:prstGeom prst="triangle">
              <a:avLst>
                <a:gd fmla="val 50000" name="adj"/>
              </a:avLst>
            </a:prstGeom>
            <a:noFill/>
            <a:ln cap="flat" cmpd="sng" w="9525">
              <a:solidFill>
                <a:schemeClr val="accent2"/>
              </a:solidFill>
              <a:prstDash val="solid"/>
              <a:miter lim="800000"/>
              <a:headEnd len="sm" w="sm" type="none"/>
              <a:tailEnd len="sm" w="sm" type="none"/>
            </a:ln>
          </p:spPr>
          <p:txBody>
            <a:bodyPr anchorCtr="0" anchor="ctr" bIns="25700" lIns="51425" spcFirstLastPara="1" rIns="51425" wrap="square" tIns="2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1000" u="none" cap="none" strike="noStrike">
                <a:solidFill>
                  <a:schemeClr val="lt1"/>
                </a:solidFill>
                <a:latin typeface="Arial"/>
                <a:ea typeface="Arial"/>
                <a:cs typeface="Arial"/>
                <a:sym typeface="Arial"/>
              </a:endParaRPr>
            </a:p>
          </p:txBody>
        </p:sp>
        <p:sp>
          <p:nvSpPr>
            <p:cNvPr id="179" name="Google Shape;179;p38"/>
            <p:cNvSpPr/>
            <p:nvPr/>
          </p:nvSpPr>
          <p:spPr>
            <a:xfrm>
              <a:off x="6920231" y="5391150"/>
              <a:ext cx="3013800" cy="1511400"/>
            </a:xfrm>
            <a:prstGeom prst="triangle">
              <a:avLst>
                <a:gd fmla="val 50000" name="adj"/>
              </a:avLst>
            </a:prstGeom>
            <a:noFill/>
            <a:ln cap="flat" cmpd="sng" w="9525">
              <a:solidFill>
                <a:schemeClr val="accent2"/>
              </a:solidFill>
              <a:prstDash val="solid"/>
              <a:miter lim="800000"/>
              <a:headEnd len="sm" w="sm" type="none"/>
              <a:tailEnd len="sm" w="sm" type="none"/>
            </a:ln>
          </p:spPr>
          <p:txBody>
            <a:bodyPr anchorCtr="0" anchor="ctr" bIns="25700" lIns="51425" spcFirstLastPara="1" rIns="51425" wrap="square" tIns="2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1000" u="none" cap="none" strike="noStrike">
                <a:solidFill>
                  <a:schemeClr val="lt1"/>
                </a:solidFill>
                <a:latin typeface="Arial"/>
                <a:ea typeface="Arial"/>
                <a:cs typeface="Arial"/>
                <a:sym typeface="Arial"/>
              </a:endParaRPr>
            </a:p>
          </p:txBody>
        </p:sp>
        <p:sp>
          <p:nvSpPr>
            <p:cNvPr id="180" name="Google Shape;180;p38"/>
            <p:cNvSpPr/>
            <p:nvPr/>
          </p:nvSpPr>
          <p:spPr>
            <a:xfrm>
              <a:off x="7650481" y="6121400"/>
              <a:ext cx="1557600" cy="780900"/>
            </a:xfrm>
            <a:prstGeom prst="triangle">
              <a:avLst>
                <a:gd fmla="val 50000" name="adj"/>
              </a:avLst>
            </a:prstGeom>
            <a:noFill/>
            <a:ln cap="flat" cmpd="sng" w="9525">
              <a:solidFill>
                <a:schemeClr val="accent2"/>
              </a:solidFill>
              <a:prstDash val="solid"/>
              <a:miter lim="800000"/>
              <a:headEnd len="sm" w="sm" type="none"/>
              <a:tailEnd len="sm" w="sm" type="none"/>
            </a:ln>
          </p:spPr>
          <p:txBody>
            <a:bodyPr anchorCtr="0" anchor="ctr" bIns="25700" lIns="51425" spcFirstLastPara="1" rIns="51425" wrap="square" tIns="25700">
              <a:noAutofit/>
            </a:bodyPr>
            <a:lstStyle/>
            <a:p>
              <a:pPr indent="0" lvl="0" marL="0" marR="0" rtl="0" algn="ctr">
                <a:lnSpc>
                  <a:spcPct val="100000"/>
                </a:lnSpc>
                <a:spcBef>
                  <a:spcPts val="0"/>
                </a:spcBef>
                <a:spcAft>
                  <a:spcPts val="0"/>
                </a:spcAft>
                <a:buClr>
                  <a:srgbClr val="000000"/>
                </a:buClr>
                <a:buSzPts val="800"/>
                <a:buFont typeface="Arial"/>
                <a:buNone/>
              </a:pPr>
              <a:r>
                <a:t/>
              </a:r>
              <a:endParaRPr b="0" i="0" sz="1000" u="none" cap="none" strike="noStrike">
                <a:solidFill>
                  <a:schemeClr val="lt1"/>
                </a:solidFill>
                <a:latin typeface="Arial"/>
                <a:ea typeface="Arial"/>
                <a:cs typeface="Arial"/>
                <a:sym typeface="Arial"/>
              </a:endParaRPr>
            </a:p>
          </p:txBody>
        </p:sp>
      </p:grpSp>
      <p:sp>
        <p:nvSpPr>
          <p:cNvPr id="181" name="Google Shape;181;p38"/>
          <p:cNvSpPr txBox="1"/>
          <p:nvPr>
            <p:ph type="title"/>
          </p:nvPr>
        </p:nvSpPr>
        <p:spPr>
          <a:xfrm>
            <a:off x="342901" y="323850"/>
            <a:ext cx="6230400" cy="16098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2800"/>
              <a:buFont typeface="Arial"/>
              <a:buNone/>
              <a:defRPr sz="3700">
                <a:solidFill>
                  <a:schemeClr val="dk1"/>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182" name="Google Shape;182;p38"/>
          <p:cNvSpPr txBox="1"/>
          <p:nvPr>
            <p:ph idx="1" type="body"/>
          </p:nvPr>
        </p:nvSpPr>
        <p:spPr>
          <a:xfrm>
            <a:off x="4661297" y="4732020"/>
            <a:ext cx="3425400" cy="199800"/>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1100"/>
              </a:spcBef>
              <a:spcAft>
                <a:spcPts val="0"/>
              </a:spcAft>
              <a:buClr>
                <a:schemeClr val="dk2"/>
              </a:buClr>
              <a:buSzPts val="400"/>
              <a:buNone/>
              <a:defRPr sz="500">
                <a:solidFill>
                  <a:schemeClr val="dk2"/>
                </a:solidFill>
                <a:latin typeface="Arial"/>
                <a:ea typeface="Arial"/>
                <a:cs typeface="Arial"/>
                <a:sym typeface="Arial"/>
              </a:defRPr>
            </a:lvl1pPr>
            <a:lvl2pPr indent="-228600" lvl="1" marL="914400" algn="l">
              <a:lnSpc>
                <a:spcPct val="100000"/>
              </a:lnSpc>
              <a:spcBef>
                <a:spcPts val="1100"/>
              </a:spcBef>
              <a:spcAft>
                <a:spcPts val="0"/>
              </a:spcAft>
              <a:buClr>
                <a:schemeClr val="dk2"/>
              </a:buClr>
              <a:buSzPts val="600"/>
              <a:buNone/>
              <a:defRPr sz="800"/>
            </a:lvl2pPr>
            <a:lvl3pPr indent="-228600" lvl="2" marL="1371600" algn="l">
              <a:lnSpc>
                <a:spcPct val="100000"/>
              </a:lnSpc>
              <a:spcBef>
                <a:spcPts val="1100"/>
              </a:spcBef>
              <a:spcAft>
                <a:spcPts val="0"/>
              </a:spcAft>
              <a:buClr>
                <a:schemeClr val="dk2"/>
              </a:buClr>
              <a:buSzPts val="500"/>
              <a:buNone/>
              <a:defRPr sz="700"/>
            </a:lvl3pPr>
            <a:lvl4pPr indent="-228600" lvl="3" marL="1828800" algn="l">
              <a:lnSpc>
                <a:spcPct val="100000"/>
              </a:lnSpc>
              <a:spcBef>
                <a:spcPts val="1100"/>
              </a:spcBef>
              <a:spcAft>
                <a:spcPts val="0"/>
              </a:spcAft>
              <a:buClr>
                <a:schemeClr val="dk2"/>
              </a:buClr>
              <a:buSzPts val="500"/>
              <a:buNone/>
              <a:defRPr sz="600"/>
            </a:lvl4pPr>
            <a:lvl5pPr indent="-228600" lvl="4" marL="2286000" algn="l">
              <a:lnSpc>
                <a:spcPct val="100000"/>
              </a:lnSpc>
              <a:spcBef>
                <a:spcPts val="1100"/>
              </a:spcBef>
              <a:spcAft>
                <a:spcPts val="0"/>
              </a:spcAft>
              <a:buClr>
                <a:schemeClr val="dk2"/>
              </a:buClr>
              <a:buSzPts val="500"/>
              <a:buNone/>
              <a:defRPr sz="600"/>
            </a:lvl5pPr>
            <a:lvl6pPr indent="-228600" lvl="5" marL="2743200" algn="l">
              <a:lnSpc>
                <a:spcPct val="90000"/>
              </a:lnSpc>
              <a:spcBef>
                <a:spcPts val="300"/>
              </a:spcBef>
              <a:spcAft>
                <a:spcPts val="0"/>
              </a:spcAft>
              <a:buClr>
                <a:schemeClr val="dk1"/>
              </a:buClr>
              <a:buSzPts val="500"/>
              <a:buNone/>
              <a:defRPr sz="600"/>
            </a:lvl6pPr>
            <a:lvl7pPr indent="-228600" lvl="6" marL="3200400" algn="l">
              <a:lnSpc>
                <a:spcPct val="90000"/>
              </a:lnSpc>
              <a:spcBef>
                <a:spcPts val="300"/>
              </a:spcBef>
              <a:spcAft>
                <a:spcPts val="0"/>
              </a:spcAft>
              <a:buClr>
                <a:schemeClr val="dk1"/>
              </a:buClr>
              <a:buSzPts val="500"/>
              <a:buNone/>
              <a:defRPr sz="600"/>
            </a:lvl7pPr>
            <a:lvl8pPr indent="-228600" lvl="7" marL="3657600" algn="l">
              <a:lnSpc>
                <a:spcPct val="90000"/>
              </a:lnSpc>
              <a:spcBef>
                <a:spcPts val="300"/>
              </a:spcBef>
              <a:spcAft>
                <a:spcPts val="0"/>
              </a:spcAft>
              <a:buClr>
                <a:schemeClr val="dk1"/>
              </a:buClr>
              <a:buSzPts val="500"/>
              <a:buNone/>
              <a:defRPr sz="600"/>
            </a:lvl8pPr>
            <a:lvl9pPr indent="-228600" lvl="8" marL="4114800" algn="l">
              <a:lnSpc>
                <a:spcPct val="90000"/>
              </a:lnSpc>
              <a:spcBef>
                <a:spcPts val="300"/>
              </a:spcBef>
              <a:spcAft>
                <a:spcPts val="0"/>
              </a:spcAft>
              <a:buClr>
                <a:schemeClr val="dk1"/>
              </a:buClr>
              <a:buSzPts val="500"/>
              <a:buNone/>
              <a:defRPr sz="600"/>
            </a:lvl9pPr>
          </a:lstStyle>
          <a:p/>
        </p:txBody>
      </p:sp>
      <p:pic>
        <p:nvPicPr>
          <p:cNvPr id="183" name="Google Shape;183;p38"/>
          <p:cNvPicPr preferRelativeResize="0"/>
          <p:nvPr/>
        </p:nvPicPr>
        <p:blipFill rotWithShape="1">
          <a:blip r:embed="rId2">
            <a:alphaModFix/>
          </a:blip>
          <a:srcRect b="0" l="0" r="0" t="0"/>
          <a:stretch/>
        </p:blipFill>
        <p:spPr>
          <a:xfrm>
            <a:off x="342900" y="4636009"/>
            <a:ext cx="140492" cy="266413"/>
          </a:xfrm>
          <a:prstGeom prst="rect">
            <a:avLst/>
          </a:prstGeom>
          <a:noFill/>
          <a:ln>
            <a:noFill/>
          </a:ln>
        </p:spPr>
      </p:pic>
      <p:sp>
        <p:nvSpPr>
          <p:cNvPr id="184" name="Google Shape;184;p38"/>
          <p:cNvSpPr txBox="1"/>
          <p:nvPr/>
        </p:nvSpPr>
        <p:spPr>
          <a:xfrm>
            <a:off x="8519222" y="4851638"/>
            <a:ext cx="284400" cy="77100"/>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000000"/>
              </a:buClr>
              <a:buSzPts val="400"/>
              <a:buFont typeface="Arial"/>
              <a:buNone/>
            </a:pPr>
            <a:fld id="{00000000-1234-1234-1234-123412341234}" type="slidenum">
              <a:rPr b="0" i="0" lang="en" sz="500" u="none" cap="none" strike="noStrike">
                <a:solidFill>
                  <a:schemeClr val="dk2"/>
                </a:solidFill>
                <a:latin typeface="Arial"/>
                <a:ea typeface="Arial"/>
                <a:cs typeface="Arial"/>
                <a:sym typeface="Arial"/>
              </a:rPr>
              <a:t>‹#›</a:t>
            </a:fld>
            <a:endParaRPr b="0" i="0" sz="500" u="none" cap="none" strike="noStrike">
              <a:solidFill>
                <a:schemeClr val="dk2"/>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5" name="Shape 185"/>
        <p:cNvGrpSpPr/>
        <p:nvPr/>
      </p:nvGrpSpPr>
      <p:grpSpPr>
        <a:xfrm>
          <a:off x="0" y="0"/>
          <a:ext cx="0" cy="0"/>
          <a:chOff x="0" y="0"/>
          <a:chExt cx="0" cy="0"/>
        </a:xfrm>
      </p:grpSpPr>
      <p:sp>
        <p:nvSpPr>
          <p:cNvPr id="186" name="Google Shape;186;p39"/>
          <p:cNvSpPr txBox="1"/>
          <p:nvPr>
            <p:ph idx="1" type="body"/>
          </p:nvPr>
        </p:nvSpPr>
        <p:spPr>
          <a:xfrm>
            <a:off x="235500" y="750375"/>
            <a:ext cx="8520600" cy="3416400"/>
          </a:xfrm>
          <a:prstGeom prst="rect">
            <a:avLst/>
          </a:prstGeom>
          <a:noFill/>
          <a:ln>
            <a:noFill/>
          </a:ln>
        </p:spPr>
        <p:txBody>
          <a:bodyPr anchorCtr="0" anchor="t" bIns="25700" lIns="51425" spcFirstLastPara="1" rIns="51425" wrap="square" tIns="25700">
            <a:noAutofit/>
          </a:bodyPr>
          <a:lstStyle>
            <a:lvl1pPr indent="-330200" lvl="0" marL="457200" algn="l">
              <a:lnSpc>
                <a:spcPct val="90000"/>
              </a:lnSpc>
              <a:spcBef>
                <a:spcPts val="600"/>
              </a:spcBef>
              <a:spcAft>
                <a:spcPts val="0"/>
              </a:spcAft>
              <a:buSzPts val="1600"/>
              <a:buChar char="•"/>
              <a:defRPr sz="1400"/>
            </a:lvl1pPr>
            <a:lvl2pPr indent="-317500" lvl="1" marL="914400" algn="l">
              <a:lnSpc>
                <a:spcPct val="90000"/>
              </a:lnSpc>
              <a:spcBef>
                <a:spcPts val="300"/>
              </a:spcBef>
              <a:spcAft>
                <a:spcPts val="0"/>
              </a:spcAft>
              <a:buSzPts val="1400"/>
              <a:buChar char="•"/>
              <a:defRPr sz="1400"/>
            </a:lvl2pPr>
            <a:lvl3pPr indent="-298450" lvl="2" marL="1371600" algn="l">
              <a:lnSpc>
                <a:spcPct val="90000"/>
              </a:lnSpc>
              <a:spcBef>
                <a:spcPts val="300"/>
              </a:spcBef>
              <a:spcAft>
                <a:spcPts val="0"/>
              </a:spcAft>
              <a:buSzPts val="1100"/>
              <a:buChar char="•"/>
              <a:defRPr sz="1400"/>
            </a:lvl3pPr>
            <a:lvl4pPr indent="-298450" lvl="3" marL="1828800" algn="l">
              <a:lnSpc>
                <a:spcPct val="90000"/>
              </a:lnSpc>
              <a:spcBef>
                <a:spcPts val="300"/>
              </a:spcBef>
              <a:spcAft>
                <a:spcPts val="0"/>
              </a:spcAft>
              <a:buSzPts val="1100"/>
              <a:buChar char="•"/>
              <a:defRPr sz="1400"/>
            </a:lvl4pPr>
            <a:lvl5pPr indent="-298450" lvl="4" marL="2286000" algn="l">
              <a:lnSpc>
                <a:spcPct val="90000"/>
              </a:lnSpc>
              <a:spcBef>
                <a:spcPts val="300"/>
              </a:spcBef>
              <a:spcAft>
                <a:spcPts val="0"/>
              </a:spcAft>
              <a:buSzPts val="1100"/>
              <a:buChar char="•"/>
              <a:defRPr sz="1400"/>
            </a:lvl5pPr>
            <a:lvl6pPr indent="-298450" lvl="5" marL="2743200" algn="l">
              <a:lnSpc>
                <a:spcPct val="90000"/>
              </a:lnSpc>
              <a:spcBef>
                <a:spcPts val="300"/>
              </a:spcBef>
              <a:spcAft>
                <a:spcPts val="0"/>
              </a:spcAft>
              <a:buSzPts val="1100"/>
              <a:buChar char="•"/>
              <a:defRPr sz="1400"/>
            </a:lvl6pPr>
            <a:lvl7pPr indent="-298450" lvl="6" marL="3200400" algn="l">
              <a:lnSpc>
                <a:spcPct val="90000"/>
              </a:lnSpc>
              <a:spcBef>
                <a:spcPts val="300"/>
              </a:spcBef>
              <a:spcAft>
                <a:spcPts val="0"/>
              </a:spcAft>
              <a:buSzPts val="1100"/>
              <a:buChar char="•"/>
              <a:defRPr sz="1400"/>
            </a:lvl7pPr>
            <a:lvl8pPr indent="-298450" lvl="7" marL="3657600" algn="l">
              <a:lnSpc>
                <a:spcPct val="90000"/>
              </a:lnSpc>
              <a:spcBef>
                <a:spcPts val="300"/>
              </a:spcBef>
              <a:spcAft>
                <a:spcPts val="0"/>
              </a:spcAft>
              <a:buSzPts val="1100"/>
              <a:buChar char="•"/>
              <a:defRPr sz="1400"/>
            </a:lvl8pPr>
            <a:lvl9pPr indent="-298450" lvl="8" marL="4114800" algn="l">
              <a:lnSpc>
                <a:spcPct val="90000"/>
              </a:lnSpc>
              <a:spcBef>
                <a:spcPts val="300"/>
              </a:spcBef>
              <a:spcAft>
                <a:spcPts val="0"/>
              </a:spcAft>
              <a:buSzPts val="1100"/>
              <a:buChar char="•"/>
              <a:defRPr sz="1400"/>
            </a:lvl9pPr>
          </a:lstStyle>
          <a:p/>
        </p:txBody>
      </p:sp>
      <p:sp>
        <p:nvSpPr>
          <p:cNvPr id="187" name="Google Shape;187;p39"/>
          <p:cNvSpPr txBox="1"/>
          <p:nvPr>
            <p:ph idx="12" type="sldNum"/>
          </p:nvPr>
        </p:nvSpPr>
        <p:spPr>
          <a:xfrm>
            <a:off x="8472458" y="4663216"/>
            <a:ext cx="548700" cy="190200"/>
          </a:xfrm>
          <a:prstGeom prst="rect">
            <a:avLst/>
          </a:prstGeom>
          <a:noFill/>
          <a:ln>
            <a:noFill/>
          </a:ln>
        </p:spPr>
        <p:txBody>
          <a:bodyPr anchorCtr="0" anchor="ctr" bIns="25700" lIns="51425" spcFirstLastPara="1" rIns="51425" wrap="square" tIns="25700">
            <a:noAutofit/>
          </a:bodyPr>
          <a:lstStyle>
            <a:lvl1pPr indent="0" lvl="0" marL="0" marR="0" algn="r">
              <a:spcBef>
                <a:spcPts val="0"/>
              </a:spcBef>
              <a:spcAft>
                <a:spcPts val="0"/>
              </a:spcAft>
              <a:buClr>
                <a:srgbClr val="888888"/>
              </a:buClr>
              <a:buSzPts val="900"/>
              <a:buFont typeface="Roboto Light"/>
              <a:buNone/>
              <a:defRPr b="0" i="0" sz="900" u="none" cap="none" strike="noStrike">
                <a:solidFill>
                  <a:srgbClr val="888888"/>
                </a:solidFill>
                <a:latin typeface="Roboto Light"/>
                <a:ea typeface="Roboto Light"/>
                <a:cs typeface="Roboto Light"/>
                <a:sym typeface="Roboto Light"/>
              </a:defRPr>
            </a:lvl1pPr>
            <a:lvl2pPr indent="0" lvl="1" marL="0" marR="0" algn="r">
              <a:spcBef>
                <a:spcPts val="0"/>
              </a:spcBef>
              <a:spcAft>
                <a:spcPts val="0"/>
              </a:spcAft>
              <a:buClr>
                <a:srgbClr val="888888"/>
              </a:buClr>
              <a:buSzPts val="900"/>
              <a:buFont typeface="Roboto Light"/>
              <a:buNone/>
              <a:defRPr b="0" i="0" sz="900" u="none" cap="none" strike="noStrike">
                <a:solidFill>
                  <a:srgbClr val="888888"/>
                </a:solidFill>
                <a:latin typeface="Roboto Light"/>
                <a:ea typeface="Roboto Light"/>
                <a:cs typeface="Roboto Light"/>
                <a:sym typeface="Roboto Light"/>
              </a:defRPr>
            </a:lvl2pPr>
            <a:lvl3pPr indent="0" lvl="2" marL="0" marR="0" algn="r">
              <a:spcBef>
                <a:spcPts val="0"/>
              </a:spcBef>
              <a:spcAft>
                <a:spcPts val="0"/>
              </a:spcAft>
              <a:buClr>
                <a:srgbClr val="888888"/>
              </a:buClr>
              <a:buSzPts val="900"/>
              <a:buFont typeface="Roboto Light"/>
              <a:buNone/>
              <a:defRPr b="0" i="0" sz="900" u="none" cap="none" strike="noStrike">
                <a:solidFill>
                  <a:srgbClr val="888888"/>
                </a:solidFill>
                <a:latin typeface="Roboto Light"/>
                <a:ea typeface="Roboto Light"/>
                <a:cs typeface="Roboto Light"/>
                <a:sym typeface="Roboto Light"/>
              </a:defRPr>
            </a:lvl3pPr>
            <a:lvl4pPr indent="0" lvl="3" marL="0" marR="0" algn="r">
              <a:spcBef>
                <a:spcPts val="0"/>
              </a:spcBef>
              <a:spcAft>
                <a:spcPts val="0"/>
              </a:spcAft>
              <a:buClr>
                <a:srgbClr val="888888"/>
              </a:buClr>
              <a:buSzPts val="900"/>
              <a:buFont typeface="Roboto Light"/>
              <a:buNone/>
              <a:defRPr b="0" i="0" sz="900" u="none" cap="none" strike="noStrike">
                <a:solidFill>
                  <a:srgbClr val="888888"/>
                </a:solidFill>
                <a:latin typeface="Roboto Light"/>
                <a:ea typeface="Roboto Light"/>
                <a:cs typeface="Roboto Light"/>
                <a:sym typeface="Roboto Light"/>
              </a:defRPr>
            </a:lvl4pPr>
            <a:lvl5pPr indent="0" lvl="4" marL="0" marR="0" algn="r">
              <a:spcBef>
                <a:spcPts val="0"/>
              </a:spcBef>
              <a:spcAft>
                <a:spcPts val="0"/>
              </a:spcAft>
              <a:buClr>
                <a:srgbClr val="888888"/>
              </a:buClr>
              <a:buSzPts val="900"/>
              <a:buFont typeface="Roboto Light"/>
              <a:buNone/>
              <a:defRPr b="0" i="0" sz="900" u="none" cap="none" strike="noStrike">
                <a:solidFill>
                  <a:srgbClr val="888888"/>
                </a:solidFill>
                <a:latin typeface="Roboto Light"/>
                <a:ea typeface="Roboto Light"/>
                <a:cs typeface="Roboto Light"/>
                <a:sym typeface="Roboto Light"/>
              </a:defRPr>
            </a:lvl5pPr>
            <a:lvl6pPr indent="0" lvl="5" marL="0" marR="0" algn="r">
              <a:spcBef>
                <a:spcPts val="0"/>
              </a:spcBef>
              <a:spcAft>
                <a:spcPts val="0"/>
              </a:spcAft>
              <a:buClr>
                <a:srgbClr val="888888"/>
              </a:buClr>
              <a:buSzPts val="900"/>
              <a:buFont typeface="Roboto Light"/>
              <a:buNone/>
              <a:defRPr b="0" i="0" sz="900" u="none" cap="none" strike="noStrike">
                <a:solidFill>
                  <a:srgbClr val="888888"/>
                </a:solidFill>
                <a:latin typeface="Roboto Light"/>
                <a:ea typeface="Roboto Light"/>
                <a:cs typeface="Roboto Light"/>
                <a:sym typeface="Roboto Light"/>
              </a:defRPr>
            </a:lvl6pPr>
            <a:lvl7pPr indent="0" lvl="6" marL="0" marR="0" algn="r">
              <a:spcBef>
                <a:spcPts val="0"/>
              </a:spcBef>
              <a:spcAft>
                <a:spcPts val="0"/>
              </a:spcAft>
              <a:buClr>
                <a:srgbClr val="888888"/>
              </a:buClr>
              <a:buSzPts val="900"/>
              <a:buFont typeface="Roboto Light"/>
              <a:buNone/>
              <a:defRPr b="0" i="0" sz="900" u="none" cap="none" strike="noStrike">
                <a:solidFill>
                  <a:srgbClr val="888888"/>
                </a:solidFill>
                <a:latin typeface="Roboto Light"/>
                <a:ea typeface="Roboto Light"/>
                <a:cs typeface="Roboto Light"/>
                <a:sym typeface="Roboto Light"/>
              </a:defRPr>
            </a:lvl7pPr>
            <a:lvl8pPr indent="0" lvl="7" marL="0" marR="0" algn="r">
              <a:spcBef>
                <a:spcPts val="0"/>
              </a:spcBef>
              <a:spcAft>
                <a:spcPts val="0"/>
              </a:spcAft>
              <a:buClr>
                <a:srgbClr val="888888"/>
              </a:buClr>
              <a:buSzPts val="900"/>
              <a:buFont typeface="Roboto Light"/>
              <a:buNone/>
              <a:defRPr b="0" i="0" sz="900" u="none" cap="none" strike="noStrike">
                <a:solidFill>
                  <a:srgbClr val="888888"/>
                </a:solidFill>
                <a:latin typeface="Roboto Light"/>
                <a:ea typeface="Roboto Light"/>
                <a:cs typeface="Roboto Light"/>
                <a:sym typeface="Roboto Light"/>
              </a:defRPr>
            </a:lvl8pPr>
            <a:lvl9pPr indent="0" lvl="8" marL="0" marR="0" algn="r">
              <a:spcBef>
                <a:spcPts val="0"/>
              </a:spcBef>
              <a:spcAft>
                <a:spcPts val="0"/>
              </a:spcAft>
              <a:buClr>
                <a:srgbClr val="888888"/>
              </a:buClr>
              <a:buSzPts val="900"/>
              <a:buFont typeface="Roboto Light"/>
              <a:buNone/>
              <a:defRPr b="0" i="0" sz="9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en"/>
              <a:t>‹#›</a:t>
            </a:fld>
            <a:endParaRPr/>
          </a:p>
        </p:txBody>
      </p:sp>
      <p:sp>
        <p:nvSpPr>
          <p:cNvPr id="188" name="Google Shape;188;p39"/>
          <p:cNvSpPr txBox="1"/>
          <p:nvPr>
            <p:ph type="title"/>
          </p:nvPr>
        </p:nvSpPr>
        <p:spPr>
          <a:xfrm>
            <a:off x="235500" y="51300"/>
            <a:ext cx="8520600" cy="572700"/>
          </a:xfrm>
          <a:prstGeom prst="rect">
            <a:avLst/>
          </a:prstGeom>
          <a:noFill/>
          <a:ln>
            <a:noFill/>
          </a:ln>
        </p:spPr>
        <p:txBody>
          <a:bodyPr anchorCtr="0" anchor="ctr" bIns="25700" lIns="51425" spcFirstLastPara="1" rIns="51425" wrap="square" tIns="25700">
            <a:noAutofit/>
          </a:bodyPr>
          <a:lstStyle>
            <a:lvl1pPr lvl="0" algn="l">
              <a:lnSpc>
                <a:spcPct val="9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umns 2">
  <p:cSld name="PICTURE_WITH_CAPTION_TEXT_1_1">
    <p:spTree>
      <p:nvGrpSpPr>
        <p:cNvPr id="189" name="Shape 189"/>
        <p:cNvGrpSpPr/>
        <p:nvPr/>
      </p:nvGrpSpPr>
      <p:grpSpPr>
        <a:xfrm>
          <a:off x="0" y="0"/>
          <a:ext cx="0" cy="0"/>
          <a:chOff x="0" y="0"/>
          <a:chExt cx="0" cy="0"/>
        </a:xfrm>
      </p:grpSpPr>
      <p:sp>
        <p:nvSpPr>
          <p:cNvPr id="190" name="Google Shape;190;p40"/>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91" name="Google Shape;191;p40"/>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grpSp>
        <p:nvGrpSpPr>
          <p:cNvPr id="192" name="Google Shape;192;p40"/>
          <p:cNvGrpSpPr/>
          <p:nvPr/>
        </p:nvGrpSpPr>
        <p:grpSpPr>
          <a:xfrm>
            <a:off x="344650" y="1083209"/>
            <a:ext cx="8351467" cy="3491705"/>
            <a:chOff x="-1" y="2082140"/>
            <a:chExt cx="22128953" cy="9252000"/>
          </a:xfrm>
        </p:grpSpPr>
        <p:sp>
          <p:nvSpPr>
            <p:cNvPr id="193" name="Google Shape;193;p40"/>
            <p:cNvSpPr/>
            <p:nvPr/>
          </p:nvSpPr>
          <p:spPr>
            <a:xfrm>
              <a:off x="-1"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94" name="Google Shape;194;p40"/>
            <p:cNvSpPr/>
            <p:nvPr/>
          </p:nvSpPr>
          <p:spPr>
            <a:xfrm>
              <a:off x="-1"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6"/>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95" name="Google Shape;195;p40"/>
            <p:cNvSpPr/>
            <p:nvPr/>
          </p:nvSpPr>
          <p:spPr>
            <a:xfrm>
              <a:off x="4452237"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96" name="Google Shape;196;p40"/>
            <p:cNvSpPr/>
            <p:nvPr/>
          </p:nvSpPr>
          <p:spPr>
            <a:xfrm>
              <a:off x="4452237"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5"/>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97" name="Google Shape;197;p40"/>
            <p:cNvSpPr/>
            <p:nvPr/>
          </p:nvSpPr>
          <p:spPr>
            <a:xfrm>
              <a:off x="8904475"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98" name="Google Shape;198;p40"/>
            <p:cNvSpPr/>
            <p:nvPr/>
          </p:nvSpPr>
          <p:spPr>
            <a:xfrm>
              <a:off x="8904475"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99" name="Google Shape;199;p40"/>
            <p:cNvSpPr/>
            <p:nvPr/>
          </p:nvSpPr>
          <p:spPr>
            <a:xfrm>
              <a:off x="13356713"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200" name="Google Shape;200;p40"/>
            <p:cNvSpPr/>
            <p:nvPr/>
          </p:nvSpPr>
          <p:spPr>
            <a:xfrm>
              <a:off x="13356713"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201" name="Google Shape;201;p40"/>
            <p:cNvSpPr/>
            <p:nvPr/>
          </p:nvSpPr>
          <p:spPr>
            <a:xfrm>
              <a:off x="17808952"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202" name="Google Shape;202;p40"/>
            <p:cNvSpPr/>
            <p:nvPr/>
          </p:nvSpPr>
          <p:spPr>
            <a:xfrm>
              <a:off x="17808952"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4"/>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grpSp>
      <p:sp>
        <p:nvSpPr>
          <p:cNvPr id="203" name="Google Shape;203;p40"/>
          <p:cNvSpPr txBox="1"/>
          <p:nvPr>
            <p:ph idx="3" type="title"/>
          </p:nvPr>
        </p:nvSpPr>
        <p:spPr>
          <a:xfrm>
            <a:off x="419100"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204" name="Google Shape;204;p40"/>
          <p:cNvSpPr txBox="1"/>
          <p:nvPr>
            <p:ph idx="4" type="title"/>
          </p:nvPr>
        </p:nvSpPr>
        <p:spPr>
          <a:xfrm>
            <a:off x="419100"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205" name="Google Shape;205;p40"/>
          <p:cNvSpPr txBox="1"/>
          <p:nvPr>
            <p:ph idx="5" type="title"/>
          </p:nvPr>
        </p:nvSpPr>
        <p:spPr>
          <a:xfrm>
            <a:off x="2114550"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206" name="Google Shape;206;p40"/>
          <p:cNvSpPr txBox="1"/>
          <p:nvPr>
            <p:ph idx="6" type="title"/>
          </p:nvPr>
        </p:nvSpPr>
        <p:spPr>
          <a:xfrm>
            <a:off x="3810000"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207" name="Google Shape;207;p40"/>
          <p:cNvSpPr txBox="1"/>
          <p:nvPr>
            <p:ph idx="7" type="title"/>
          </p:nvPr>
        </p:nvSpPr>
        <p:spPr>
          <a:xfrm>
            <a:off x="3810000"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208" name="Google Shape;208;p40"/>
          <p:cNvSpPr txBox="1"/>
          <p:nvPr>
            <p:ph idx="8" type="title"/>
          </p:nvPr>
        </p:nvSpPr>
        <p:spPr>
          <a:xfrm>
            <a:off x="5505450"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209" name="Google Shape;209;p40"/>
          <p:cNvSpPr txBox="1"/>
          <p:nvPr>
            <p:ph idx="9" type="title"/>
          </p:nvPr>
        </p:nvSpPr>
        <p:spPr>
          <a:xfrm>
            <a:off x="5505450"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210" name="Google Shape;210;p40"/>
          <p:cNvSpPr txBox="1"/>
          <p:nvPr>
            <p:ph idx="13" type="title"/>
          </p:nvPr>
        </p:nvSpPr>
        <p:spPr>
          <a:xfrm>
            <a:off x="7153275"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211" name="Google Shape;211;p40"/>
          <p:cNvSpPr txBox="1"/>
          <p:nvPr>
            <p:ph idx="14" type="title"/>
          </p:nvPr>
        </p:nvSpPr>
        <p:spPr>
          <a:xfrm>
            <a:off x="7153275"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212" name="Google Shape;212;p40"/>
          <p:cNvSpPr txBox="1"/>
          <p:nvPr>
            <p:ph idx="15" type="title"/>
          </p:nvPr>
        </p:nvSpPr>
        <p:spPr>
          <a:xfrm>
            <a:off x="2114550"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p:cSld name="BLANK_3_1">
    <p:spTree>
      <p:nvGrpSpPr>
        <p:cNvPr id="213" name="Shape 213"/>
        <p:cNvGrpSpPr/>
        <p:nvPr/>
      </p:nvGrpSpPr>
      <p:grpSpPr>
        <a:xfrm>
          <a:off x="0" y="0"/>
          <a:ext cx="0" cy="0"/>
          <a:chOff x="0" y="0"/>
          <a:chExt cx="0" cy="0"/>
        </a:xfrm>
      </p:grpSpPr>
      <p:cxnSp>
        <p:nvCxnSpPr>
          <p:cNvPr id="214" name="Google Shape;214;p41"/>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215" name="Google Shape;215;p41"/>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sub title and text" type="title">
  <p:cSld name="TITLE">
    <p:spTree>
      <p:nvGrpSpPr>
        <p:cNvPr id="216" name="Shape 216"/>
        <p:cNvGrpSpPr/>
        <p:nvPr/>
      </p:nvGrpSpPr>
      <p:grpSpPr>
        <a:xfrm>
          <a:off x="0" y="0"/>
          <a:ext cx="0" cy="0"/>
          <a:chOff x="0" y="0"/>
          <a:chExt cx="0" cy="0"/>
        </a:xfrm>
      </p:grpSpPr>
      <p:sp>
        <p:nvSpPr>
          <p:cNvPr id="217" name="Google Shape;217;p42"/>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18" name="Google Shape;218;p42"/>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219" name="Shape 219"/>
        <p:cNvGrpSpPr/>
        <p:nvPr/>
      </p:nvGrpSpPr>
      <p:grpSpPr>
        <a:xfrm>
          <a:off x="0" y="0"/>
          <a:ext cx="0" cy="0"/>
          <a:chOff x="0" y="0"/>
          <a:chExt cx="0" cy="0"/>
        </a:xfrm>
      </p:grpSpPr>
      <p:sp>
        <p:nvSpPr>
          <p:cNvPr id="220" name="Google Shape;220;p43"/>
          <p:cNvSpPr txBox="1"/>
          <p:nvPr>
            <p:ph type="title"/>
          </p:nvPr>
        </p:nvSpPr>
        <p:spPr>
          <a:xfrm>
            <a:off x="342900" y="288036"/>
            <a:ext cx="8456100" cy="6171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SzPts val="12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21" name="Google Shape;221;p43"/>
          <p:cNvSpPr txBox="1"/>
          <p:nvPr>
            <p:ph idx="1" type="body"/>
          </p:nvPr>
        </p:nvSpPr>
        <p:spPr>
          <a:xfrm>
            <a:off x="4661297" y="4729663"/>
            <a:ext cx="3425400" cy="199800"/>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800"/>
              </a:spcBef>
              <a:spcAft>
                <a:spcPts val="0"/>
              </a:spcAft>
              <a:buSzPts val="800"/>
              <a:buNone/>
              <a:defRPr sz="675">
                <a:latin typeface="Arial"/>
                <a:ea typeface="Arial"/>
                <a:cs typeface="Arial"/>
                <a:sym typeface="Arial"/>
              </a:defRPr>
            </a:lvl1pPr>
            <a:lvl2pPr indent="-228600" lvl="1" marL="914400" algn="l">
              <a:lnSpc>
                <a:spcPct val="100000"/>
              </a:lnSpc>
              <a:spcBef>
                <a:spcPts val="800"/>
              </a:spcBef>
              <a:spcAft>
                <a:spcPts val="0"/>
              </a:spcAft>
              <a:buSzPts val="800"/>
              <a:buNone/>
              <a:defRPr sz="1050"/>
            </a:lvl2pPr>
            <a:lvl3pPr indent="-228600" lvl="2" marL="1371600" algn="l">
              <a:lnSpc>
                <a:spcPct val="100000"/>
              </a:lnSpc>
              <a:spcBef>
                <a:spcPts val="800"/>
              </a:spcBef>
              <a:spcAft>
                <a:spcPts val="0"/>
              </a:spcAft>
              <a:buSzPts val="800"/>
              <a:buNone/>
              <a:defRPr sz="900"/>
            </a:lvl3pPr>
            <a:lvl4pPr indent="-228600" lvl="3" marL="1828800" algn="l">
              <a:lnSpc>
                <a:spcPct val="100000"/>
              </a:lnSpc>
              <a:spcBef>
                <a:spcPts val="800"/>
              </a:spcBef>
              <a:spcAft>
                <a:spcPts val="0"/>
              </a:spcAft>
              <a:buSzPts val="800"/>
              <a:buNone/>
              <a:defRPr sz="750"/>
            </a:lvl4pPr>
            <a:lvl5pPr indent="-228600" lvl="4" marL="2286000" algn="l">
              <a:lnSpc>
                <a:spcPct val="100000"/>
              </a:lnSpc>
              <a:spcBef>
                <a:spcPts val="800"/>
              </a:spcBef>
              <a:spcAft>
                <a:spcPts val="0"/>
              </a:spcAft>
              <a:buSzPts val="800"/>
              <a:buNone/>
              <a:defRPr sz="750"/>
            </a:lvl5pPr>
            <a:lvl6pPr indent="-228600" lvl="5" marL="2743200" algn="l">
              <a:lnSpc>
                <a:spcPct val="90000"/>
              </a:lnSpc>
              <a:spcBef>
                <a:spcPts val="200"/>
              </a:spcBef>
              <a:spcAft>
                <a:spcPts val="0"/>
              </a:spcAft>
              <a:buSzPts val="800"/>
              <a:buNone/>
              <a:defRPr sz="750"/>
            </a:lvl6pPr>
            <a:lvl7pPr indent="-228600" lvl="6" marL="3200400" algn="l">
              <a:lnSpc>
                <a:spcPct val="90000"/>
              </a:lnSpc>
              <a:spcBef>
                <a:spcPts val="200"/>
              </a:spcBef>
              <a:spcAft>
                <a:spcPts val="0"/>
              </a:spcAft>
              <a:buSzPts val="800"/>
              <a:buNone/>
              <a:defRPr sz="750"/>
            </a:lvl7pPr>
            <a:lvl8pPr indent="-228600" lvl="7" marL="3657600" algn="l">
              <a:lnSpc>
                <a:spcPct val="90000"/>
              </a:lnSpc>
              <a:spcBef>
                <a:spcPts val="200"/>
              </a:spcBef>
              <a:spcAft>
                <a:spcPts val="0"/>
              </a:spcAft>
              <a:buSzPts val="800"/>
              <a:buNone/>
              <a:defRPr sz="750"/>
            </a:lvl8pPr>
            <a:lvl9pPr indent="-228600" lvl="8" marL="4114800" algn="l">
              <a:lnSpc>
                <a:spcPct val="90000"/>
              </a:lnSpc>
              <a:spcBef>
                <a:spcPts val="200"/>
              </a:spcBef>
              <a:spcAft>
                <a:spcPts val="0"/>
              </a:spcAft>
              <a:buSzPts val="800"/>
              <a:buNone/>
              <a:defRPr sz="750"/>
            </a:lvl9pPr>
          </a:lstStyle>
          <a:p/>
        </p:txBody>
      </p:sp>
      <p:sp>
        <p:nvSpPr>
          <p:cNvPr id="222" name="Google Shape;222;p43"/>
          <p:cNvSpPr txBox="1"/>
          <p:nvPr/>
        </p:nvSpPr>
        <p:spPr>
          <a:xfrm>
            <a:off x="8519221" y="4825560"/>
            <a:ext cx="284400" cy="103800"/>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None/>
            </a:pPr>
            <a:fld id="{00000000-1234-1234-1234-123412341234}" type="slidenum">
              <a:rPr b="0" i="0" lang="en" sz="675" u="none" cap="none" strike="noStrike">
                <a:solidFill>
                  <a:schemeClr val="lt2"/>
                </a:solidFill>
                <a:latin typeface="Arial"/>
                <a:ea typeface="Arial"/>
                <a:cs typeface="Arial"/>
                <a:sym typeface="Arial"/>
              </a:rPr>
              <a:t>‹#›</a:t>
            </a:fld>
            <a:endParaRPr b="0" i="0" sz="675" u="none" cap="none" strike="noStrike">
              <a:solidFill>
                <a:schemeClr val="lt2"/>
              </a:solidFill>
              <a:latin typeface="Arial"/>
              <a:ea typeface="Arial"/>
              <a:cs typeface="Arial"/>
              <a:sym typeface="Arial"/>
            </a:endParaRPr>
          </a:p>
        </p:txBody>
      </p:sp>
      <p:sp>
        <p:nvSpPr>
          <p:cNvPr id="223" name="Google Shape;223;p43"/>
          <p:cNvSpPr txBox="1"/>
          <p:nvPr>
            <p:ph idx="2" type="body"/>
          </p:nvPr>
        </p:nvSpPr>
        <p:spPr>
          <a:xfrm>
            <a:off x="342900" y="1270536"/>
            <a:ext cx="8499900" cy="3234900"/>
          </a:xfrm>
          <a:prstGeom prst="rect">
            <a:avLst/>
          </a:prstGeom>
          <a:noFill/>
          <a:ln>
            <a:noFill/>
          </a:ln>
        </p:spPr>
        <p:txBody>
          <a:bodyPr anchorCtr="0" anchor="t" bIns="0" lIns="0" spcFirstLastPara="1" rIns="0" wrap="square" tIns="0">
            <a:noAutofit/>
          </a:bodyPr>
          <a:lstStyle>
            <a:lvl1pPr indent="-279400" lvl="0" marL="457200" algn="l">
              <a:lnSpc>
                <a:spcPct val="100000"/>
              </a:lnSpc>
              <a:spcBef>
                <a:spcPts val="800"/>
              </a:spcBef>
              <a:spcAft>
                <a:spcPts val="0"/>
              </a:spcAft>
              <a:buSzPts val="800"/>
              <a:buChar char="●"/>
              <a:defRPr/>
            </a:lvl1pPr>
            <a:lvl2pPr indent="-279400" lvl="1" marL="914400" algn="l">
              <a:lnSpc>
                <a:spcPct val="100000"/>
              </a:lnSpc>
              <a:spcBef>
                <a:spcPts val="800"/>
              </a:spcBef>
              <a:spcAft>
                <a:spcPts val="0"/>
              </a:spcAft>
              <a:buSzPts val="800"/>
              <a:buChar char="○"/>
              <a:defRPr/>
            </a:lvl2pPr>
            <a:lvl3pPr indent="-279400" lvl="2" marL="1371600" algn="l">
              <a:lnSpc>
                <a:spcPct val="100000"/>
              </a:lnSpc>
              <a:spcBef>
                <a:spcPts val="800"/>
              </a:spcBef>
              <a:spcAft>
                <a:spcPts val="0"/>
              </a:spcAft>
              <a:buSzPts val="800"/>
              <a:buChar char="■"/>
              <a:defRPr/>
            </a:lvl3pPr>
            <a:lvl4pPr indent="-279400" lvl="3" marL="1828800" algn="l">
              <a:lnSpc>
                <a:spcPct val="100000"/>
              </a:lnSpc>
              <a:spcBef>
                <a:spcPts val="800"/>
              </a:spcBef>
              <a:spcAft>
                <a:spcPts val="0"/>
              </a:spcAft>
              <a:buSzPts val="800"/>
              <a:buChar char="●"/>
              <a:defRPr/>
            </a:lvl4pPr>
            <a:lvl5pPr indent="-279400" lvl="4" marL="2286000" algn="l">
              <a:lnSpc>
                <a:spcPct val="100000"/>
              </a:lnSpc>
              <a:spcBef>
                <a:spcPts val="800"/>
              </a:spcBef>
              <a:spcAft>
                <a:spcPts val="0"/>
              </a:spcAft>
              <a:buSzPts val="800"/>
              <a:buChar char="○"/>
              <a:defRPr/>
            </a:lvl5pPr>
            <a:lvl6pPr indent="-279400" lvl="5" marL="2743200" algn="l">
              <a:lnSpc>
                <a:spcPct val="90000"/>
              </a:lnSpc>
              <a:spcBef>
                <a:spcPts val="200"/>
              </a:spcBef>
              <a:spcAft>
                <a:spcPts val="0"/>
              </a:spcAft>
              <a:buSzPts val="800"/>
              <a:buChar char="■"/>
              <a:defRPr/>
            </a:lvl6pPr>
            <a:lvl7pPr indent="-279400" lvl="6" marL="3200400" algn="l">
              <a:lnSpc>
                <a:spcPct val="90000"/>
              </a:lnSpc>
              <a:spcBef>
                <a:spcPts val="200"/>
              </a:spcBef>
              <a:spcAft>
                <a:spcPts val="0"/>
              </a:spcAft>
              <a:buSzPts val="800"/>
              <a:buChar char="●"/>
              <a:defRPr/>
            </a:lvl7pPr>
            <a:lvl8pPr indent="-279400" lvl="7" marL="3657600" algn="l">
              <a:lnSpc>
                <a:spcPct val="90000"/>
              </a:lnSpc>
              <a:spcBef>
                <a:spcPts val="200"/>
              </a:spcBef>
              <a:spcAft>
                <a:spcPts val="0"/>
              </a:spcAft>
              <a:buSzPts val="800"/>
              <a:buChar char="○"/>
              <a:defRPr/>
            </a:lvl8pPr>
            <a:lvl9pPr indent="-279400" lvl="8" marL="4114800" algn="l">
              <a:lnSpc>
                <a:spcPct val="90000"/>
              </a:lnSpc>
              <a:spcBef>
                <a:spcPts val="200"/>
              </a:spcBef>
              <a:spcAft>
                <a:spcPts val="0"/>
              </a:spcAft>
              <a:buSzPts val="8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Image">
  <p:cSld name="Content with Image">
    <p:spTree>
      <p:nvGrpSpPr>
        <p:cNvPr id="224" name="Shape 224"/>
        <p:cNvGrpSpPr/>
        <p:nvPr/>
      </p:nvGrpSpPr>
      <p:grpSpPr>
        <a:xfrm>
          <a:off x="0" y="0"/>
          <a:ext cx="0" cy="0"/>
          <a:chOff x="0" y="0"/>
          <a:chExt cx="0" cy="0"/>
        </a:xfrm>
      </p:grpSpPr>
      <p:sp>
        <p:nvSpPr>
          <p:cNvPr id="225" name="Google Shape;225;p44"/>
          <p:cNvSpPr txBox="1"/>
          <p:nvPr>
            <p:ph idx="1" type="body"/>
          </p:nvPr>
        </p:nvSpPr>
        <p:spPr>
          <a:xfrm>
            <a:off x="342901" y="1268730"/>
            <a:ext cx="1988400" cy="3236700"/>
          </a:xfrm>
          <a:prstGeom prst="rect">
            <a:avLst/>
          </a:prstGeom>
          <a:noFill/>
          <a:ln>
            <a:noFill/>
          </a:ln>
        </p:spPr>
        <p:txBody>
          <a:bodyPr anchorCtr="0" anchor="t" bIns="0" lIns="0" spcFirstLastPara="1" rIns="0" wrap="square" tIns="0">
            <a:noAutofit/>
          </a:bodyPr>
          <a:lstStyle>
            <a:lvl1pPr indent="-228600" lvl="0" marL="457200" algn="l">
              <a:lnSpc>
                <a:spcPct val="120000"/>
              </a:lnSpc>
              <a:spcBef>
                <a:spcPts val="900"/>
              </a:spcBef>
              <a:spcAft>
                <a:spcPts val="0"/>
              </a:spcAft>
              <a:buClr>
                <a:schemeClr val="dk2"/>
              </a:buClr>
              <a:buSzPts val="600"/>
              <a:buNone/>
              <a:defRPr sz="800">
                <a:latin typeface="Arial"/>
                <a:ea typeface="Arial"/>
                <a:cs typeface="Arial"/>
                <a:sym typeface="Arial"/>
              </a:defRPr>
            </a:lvl1pPr>
            <a:lvl2pPr indent="-228600" lvl="1" marL="914400" algn="l">
              <a:lnSpc>
                <a:spcPct val="100000"/>
              </a:lnSpc>
              <a:spcBef>
                <a:spcPts val="1100"/>
              </a:spcBef>
              <a:spcAft>
                <a:spcPts val="0"/>
              </a:spcAft>
              <a:buClr>
                <a:schemeClr val="dk2"/>
              </a:buClr>
              <a:buSzPts val="1100"/>
              <a:buNone/>
              <a:defRPr/>
            </a:lvl2pPr>
            <a:lvl3pPr indent="-298450" lvl="2" marL="1371600" algn="l">
              <a:lnSpc>
                <a:spcPct val="100000"/>
              </a:lnSpc>
              <a:spcBef>
                <a:spcPts val="1100"/>
              </a:spcBef>
              <a:spcAft>
                <a:spcPts val="0"/>
              </a:spcAft>
              <a:buClr>
                <a:schemeClr val="dk2"/>
              </a:buClr>
              <a:buSzPts val="1100"/>
              <a:buChar char="•"/>
              <a:defRPr/>
            </a:lvl3pPr>
            <a:lvl4pPr indent="-298450" lvl="3" marL="1828800" algn="l">
              <a:lnSpc>
                <a:spcPct val="100000"/>
              </a:lnSpc>
              <a:spcBef>
                <a:spcPts val="1100"/>
              </a:spcBef>
              <a:spcAft>
                <a:spcPts val="0"/>
              </a:spcAft>
              <a:buClr>
                <a:schemeClr val="dk2"/>
              </a:buClr>
              <a:buSzPts val="1100"/>
              <a:buChar char="–"/>
              <a:defRPr/>
            </a:lvl4pPr>
            <a:lvl5pPr indent="-298450" lvl="4" marL="2286000" algn="l">
              <a:lnSpc>
                <a:spcPct val="100000"/>
              </a:lnSpc>
              <a:spcBef>
                <a:spcPts val="1100"/>
              </a:spcBef>
              <a:spcAft>
                <a:spcPts val="0"/>
              </a:spcAft>
              <a:buClr>
                <a:schemeClr val="dk2"/>
              </a:buClr>
              <a:buSzPts val="1100"/>
              <a:buChar char="•"/>
              <a:defRPr/>
            </a:lvl5pPr>
            <a:lvl6pPr indent="-298450" lvl="5" marL="2743200" algn="l">
              <a:lnSpc>
                <a:spcPct val="90000"/>
              </a:lnSpc>
              <a:spcBef>
                <a:spcPts val="300"/>
              </a:spcBef>
              <a:spcAft>
                <a:spcPts val="0"/>
              </a:spcAft>
              <a:buClr>
                <a:schemeClr val="dk1"/>
              </a:buClr>
              <a:buSzPts val="1100"/>
              <a:buChar char="•"/>
              <a:defRPr/>
            </a:lvl6pPr>
            <a:lvl7pPr indent="-298450" lvl="6" marL="3200400" algn="l">
              <a:lnSpc>
                <a:spcPct val="90000"/>
              </a:lnSpc>
              <a:spcBef>
                <a:spcPts val="300"/>
              </a:spcBef>
              <a:spcAft>
                <a:spcPts val="0"/>
              </a:spcAft>
              <a:buClr>
                <a:schemeClr val="dk1"/>
              </a:buClr>
              <a:buSzPts val="1100"/>
              <a:buChar char="•"/>
              <a:defRPr/>
            </a:lvl7pPr>
            <a:lvl8pPr indent="-298450" lvl="7" marL="3657600" algn="l">
              <a:lnSpc>
                <a:spcPct val="90000"/>
              </a:lnSpc>
              <a:spcBef>
                <a:spcPts val="300"/>
              </a:spcBef>
              <a:spcAft>
                <a:spcPts val="0"/>
              </a:spcAft>
              <a:buClr>
                <a:schemeClr val="dk1"/>
              </a:buClr>
              <a:buSzPts val="1100"/>
              <a:buChar char="•"/>
              <a:defRPr/>
            </a:lvl8pPr>
            <a:lvl9pPr indent="-298450" lvl="8" marL="4114800" algn="l">
              <a:lnSpc>
                <a:spcPct val="90000"/>
              </a:lnSpc>
              <a:spcBef>
                <a:spcPts val="300"/>
              </a:spcBef>
              <a:spcAft>
                <a:spcPts val="0"/>
              </a:spcAft>
              <a:buClr>
                <a:schemeClr val="dk1"/>
              </a:buClr>
              <a:buSzPts val="1100"/>
              <a:buChar char="•"/>
              <a:defRPr/>
            </a:lvl9pPr>
          </a:lstStyle>
          <a:p/>
        </p:txBody>
      </p:sp>
      <p:sp>
        <p:nvSpPr>
          <p:cNvPr id="226" name="Google Shape;226;p44"/>
          <p:cNvSpPr/>
          <p:nvPr>
            <p:ph idx="2" type="pic"/>
          </p:nvPr>
        </p:nvSpPr>
        <p:spPr>
          <a:xfrm>
            <a:off x="2502694" y="0"/>
            <a:ext cx="6641400" cy="5143500"/>
          </a:xfrm>
          <a:prstGeom prst="rect">
            <a:avLst/>
          </a:prstGeom>
          <a:solidFill>
            <a:srgbClr val="F2F2F2"/>
          </a:solidFill>
          <a:ln>
            <a:noFill/>
          </a:ln>
        </p:spPr>
      </p:sp>
      <p:sp>
        <p:nvSpPr>
          <p:cNvPr id="227" name="Google Shape;227;p44"/>
          <p:cNvSpPr txBox="1"/>
          <p:nvPr>
            <p:ph type="title"/>
          </p:nvPr>
        </p:nvSpPr>
        <p:spPr>
          <a:xfrm>
            <a:off x="342900" y="288036"/>
            <a:ext cx="1988400" cy="6171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1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28" name="Google Shape;228;p44"/>
          <p:cNvSpPr txBox="1"/>
          <p:nvPr/>
        </p:nvSpPr>
        <p:spPr>
          <a:xfrm>
            <a:off x="8519222" y="4851638"/>
            <a:ext cx="284400" cy="77100"/>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000000"/>
              </a:buClr>
              <a:buSzPts val="400"/>
              <a:buFont typeface="Arial"/>
              <a:buNone/>
            </a:pPr>
            <a:fld id="{00000000-1234-1234-1234-123412341234}" type="slidenum">
              <a:rPr b="0" i="0" lang="en" sz="500" u="none" cap="none" strike="noStrike">
                <a:solidFill>
                  <a:schemeClr val="lt1"/>
                </a:solidFill>
                <a:latin typeface="Arial"/>
                <a:ea typeface="Arial"/>
                <a:cs typeface="Arial"/>
                <a:sym typeface="Arial"/>
              </a:rPr>
              <a:t>‹#›</a:t>
            </a:fld>
            <a:endParaRPr b="0" i="0" sz="500" u="none" cap="none" strike="noStrike">
              <a:solidFill>
                <a:schemeClr val="lt1"/>
              </a:solidFill>
              <a:latin typeface="Arial"/>
              <a:ea typeface="Arial"/>
              <a:cs typeface="Arial"/>
              <a:sym typeface="Arial"/>
            </a:endParaRPr>
          </a:p>
        </p:txBody>
      </p:sp>
      <p:sp>
        <p:nvSpPr>
          <p:cNvPr id="229" name="Google Shape;229;p44"/>
          <p:cNvSpPr txBox="1"/>
          <p:nvPr>
            <p:ph idx="3" type="body"/>
          </p:nvPr>
        </p:nvSpPr>
        <p:spPr>
          <a:xfrm>
            <a:off x="4661297" y="4732020"/>
            <a:ext cx="3425400" cy="199800"/>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1100"/>
              </a:spcBef>
              <a:spcAft>
                <a:spcPts val="0"/>
              </a:spcAft>
              <a:buClr>
                <a:schemeClr val="accent3"/>
              </a:buClr>
              <a:buSzPts val="400"/>
              <a:buNone/>
              <a:defRPr sz="500">
                <a:solidFill>
                  <a:schemeClr val="accent3"/>
                </a:solidFill>
                <a:latin typeface="Arial"/>
                <a:ea typeface="Arial"/>
                <a:cs typeface="Arial"/>
                <a:sym typeface="Arial"/>
              </a:defRPr>
            </a:lvl1pPr>
            <a:lvl2pPr indent="-228600" lvl="1" marL="914400" algn="l">
              <a:lnSpc>
                <a:spcPct val="100000"/>
              </a:lnSpc>
              <a:spcBef>
                <a:spcPts val="1100"/>
              </a:spcBef>
              <a:spcAft>
                <a:spcPts val="0"/>
              </a:spcAft>
              <a:buClr>
                <a:schemeClr val="dk2"/>
              </a:buClr>
              <a:buSzPts val="600"/>
              <a:buNone/>
              <a:defRPr sz="800"/>
            </a:lvl2pPr>
            <a:lvl3pPr indent="-228600" lvl="2" marL="1371600" algn="l">
              <a:lnSpc>
                <a:spcPct val="100000"/>
              </a:lnSpc>
              <a:spcBef>
                <a:spcPts val="1100"/>
              </a:spcBef>
              <a:spcAft>
                <a:spcPts val="0"/>
              </a:spcAft>
              <a:buClr>
                <a:schemeClr val="dk2"/>
              </a:buClr>
              <a:buSzPts val="500"/>
              <a:buNone/>
              <a:defRPr sz="700"/>
            </a:lvl3pPr>
            <a:lvl4pPr indent="-228600" lvl="3" marL="1828800" algn="l">
              <a:lnSpc>
                <a:spcPct val="100000"/>
              </a:lnSpc>
              <a:spcBef>
                <a:spcPts val="1100"/>
              </a:spcBef>
              <a:spcAft>
                <a:spcPts val="0"/>
              </a:spcAft>
              <a:buClr>
                <a:schemeClr val="dk2"/>
              </a:buClr>
              <a:buSzPts val="500"/>
              <a:buNone/>
              <a:defRPr sz="600"/>
            </a:lvl4pPr>
            <a:lvl5pPr indent="-228600" lvl="4" marL="2286000" algn="l">
              <a:lnSpc>
                <a:spcPct val="100000"/>
              </a:lnSpc>
              <a:spcBef>
                <a:spcPts val="1100"/>
              </a:spcBef>
              <a:spcAft>
                <a:spcPts val="0"/>
              </a:spcAft>
              <a:buClr>
                <a:schemeClr val="dk2"/>
              </a:buClr>
              <a:buSzPts val="500"/>
              <a:buNone/>
              <a:defRPr sz="600"/>
            </a:lvl5pPr>
            <a:lvl6pPr indent="-228600" lvl="5" marL="2743200" algn="l">
              <a:lnSpc>
                <a:spcPct val="90000"/>
              </a:lnSpc>
              <a:spcBef>
                <a:spcPts val="300"/>
              </a:spcBef>
              <a:spcAft>
                <a:spcPts val="0"/>
              </a:spcAft>
              <a:buClr>
                <a:schemeClr val="dk1"/>
              </a:buClr>
              <a:buSzPts val="500"/>
              <a:buNone/>
              <a:defRPr sz="600"/>
            </a:lvl6pPr>
            <a:lvl7pPr indent="-228600" lvl="6" marL="3200400" algn="l">
              <a:lnSpc>
                <a:spcPct val="90000"/>
              </a:lnSpc>
              <a:spcBef>
                <a:spcPts val="300"/>
              </a:spcBef>
              <a:spcAft>
                <a:spcPts val="0"/>
              </a:spcAft>
              <a:buClr>
                <a:schemeClr val="dk1"/>
              </a:buClr>
              <a:buSzPts val="500"/>
              <a:buNone/>
              <a:defRPr sz="600"/>
            </a:lvl7pPr>
            <a:lvl8pPr indent="-228600" lvl="7" marL="3657600" algn="l">
              <a:lnSpc>
                <a:spcPct val="90000"/>
              </a:lnSpc>
              <a:spcBef>
                <a:spcPts val="300"/>
              </a:spcBef>
              <a:spcAft>
                <a:spcPts val="0"/>
              </a:spcAft>
              <a:buClr>
                <a:schemeClr val="dk1"/>
              </a:buClr>
              <a:buSzPts val="500"/>
              <a:buNone/>
              <a:defRPr sz="600"/>
            </a:lvl8pPr>
            <a:lvl9pPr indent="-228600" lvl="8" marL="4114800" algn="l">
              <a:lnSpc>
                <a:spcPct val="90000"/>
              </a:lnSpc>
              <a:spcBef>
                <a:spcPts val="300"/>
              </a:spcBef>
              <a:spcAft>
                <a:spcPts val="0"/>
              </a:spcAft>
              <a:buClr>
                <a:schemeClr val="dk1"/>
              </a:buClr>
              <a:buSzPts val="500"/>
              <a:buNone/>
              <a:defRPr sz="600"/>
            </a:lvl9pPr>
          </a:lstStyle>
          <a:p/>
        </p:txBody>
      </p:sp>
      <p:sp>
        <p:nvSpPr>
          <p:cNvPr id="230" name="Google Shape;230;p44"/>
          <p:cNvSpPr txBox="1"/>
          <p:nvPr/>
        </p:nvSpPr>
        <p:spPr>
          <a:xfrm>
            <a:off x="8519222" y="4851638"/>
            <a:ext cx="284400" cy="77100"/>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Clr>
                <a:srgbClr val="000000"/>
              </a:buClr>
              <a:buSzPts val="400"/>
              <a:buFont typeface="Arial"/>
              <a:buNone/>
            </a:pPr>
            <a:fld id="{00000000-1234-1234-1234-123412341234}" type="slidenum">
              <a:rPr b="0" i="0" lang="en" sz="500" u="none" cap="none" strike="noStrike">
                <a:solidFill>
                  <a:schemeClr val="lt1"/>
                </a:solidFill>
                <a:latin typeface="Arial"/>
                <a:ea typeface="Arial"/>
                <a:cs typeface="Arial"/>
                <a:sym typeface="Arial"/>
              </a:rPr>
              <a:t>‹#›</a:t>
            </a:fld>
            <a:endParaRPr b="0" i="0" sz="5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BodyCopy 1">
  <p:cSld name="BLANK_3_2_2_3_1_1">
    <p:spTree>
      <p:nvGrpSpPr>
        <p:cNvPr id="231" name="Shape 231"/>
        <p:cNvGrpSpPr/>
        <p:nvPr/>
      </p:nvGrpSpPr>
      <p:grpSpPr>
        <a:xfrm>
          <a:off x="0" y="0"/>
          <a:ext cx="0" cy="0"/>
          <a:chOff x="0" y="0"/>
          <a:chExt cx="0" cy="0"/>
        </a:xfrm>
      </p:grpSpPr>
      <p:cxnSp>
        <p:nvCxnSpPr>
          <p:cNvPr id="232" name="Google Shape;232;p45"/>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233" name="Google Shape;233;p45"/>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34" name="Google Shape;234;p45"/>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dk1"/>
              </a:buClr>
              <a:buSzPts val="1500"/>
              <a:buFont typeface="Nunito"/>
              <a:buNone/>
              <a:defRPr i="0" u="none" cap="none" strike="noStrike">
                <a:solidFill>
                  <a:schemeClr val="dk1"/>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35" name="Google Shape;235;p45"/>
          <p:cNvSpPr txBox="1"/>
          <p:nvPr>
            <p:ph idx="1" type="body"/>
          </p:nvPr>
        </p:nvSpPr>
        <p:spPr>
          <a:xfrm>
            <a:off x="228600" y="979250"/>
            <a:ext cx="8077500" cy="35550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SzPts val="1200"/>
              <a:buFont typeface="Nunito"/>
              <a:buChar char="●"/>
              <a:defRPr sz="1200">
                <a:latin typeface="Nunito"/>
                <a:ea typeface="Nunito"/>
                <a:cs typeface="Nunito"/>
                <a:sym typeface="Nunito"/>
              </a:defRPr>
            </a:lvl1pPr>
            <a:lvl2pPr indent="-304800" lvl="1" marL="914400">
              <a:spcBef>
                <a:spcPts val="0"/>
              </a:spcBef>
              <a:spcAft>
                <a:spcPts val="0"/>
              </a:spcAft>
              <a:buSzPts val="1200"/>
              <a:buFont typeface="Nunito"/>
              <a:buChar char="○"/>
              <a:defRPr sz="1200">
                <a:latin typeface="Nunito"/>
                <a:ea typeface="Nunito"/>
                <a:cs typeface="Nunito"/>
                <a:sym typeface="Nunito"/>
              </a:defRPr>
            </a:lvl2pPr>
            <a:lvl3pPr indent="-304800" lvl="2" marL="1371600">
              <a:spcBef>
                <a:spcPts val="0"/>
              </a:spcBef>
              <a:spcAft>
                <a:spcPts val="0"/>
              </a:spcAft>
              <a:buSzPts val="1200"/>
              <a:buFont typeface="Nunito"/>
              <a:buChar char="■"/>
              <a:defRPr sz="1200">
                <a:latin typeface="Nunito"/>
                <a:ea typeface="Nunito"/>
                <a:cs typeface="Nunito"/>
                <a:sym typeface="Nunito"/>
              </a:defRPr>
            </a:lvl3pPr>
            <a:lvl4pPr indent="-304800" lvl="3" marL="1828800">
              <a:spcBef>
                <a:spcPts val="0"/>
              </a:spcBef>
              <a:spcAft>
                <a:spcPts val="0"/>
              </a:spcAft>
              <a:buSzPts val="1200"/>
              <a:buFont typeface="Nunito"/>
              <a:buChar char="●"/>
              <a:defRPr sz="1200">
                <a:latin typeface="Nunito"/>
                <a:ea typeface="Nunito"/>
                <a:cs typeface="Nunito"/>
                <a:sym typeface="Nunito"/>
              </a:defRPr>
            </a:lvl4pPr>
            <a:lvl5pPr indent="-304800" lvl="4" marL="2286000">
              <a:spcBef>
                <a:spcPts val="0"/>
              </a:spcBef>
              <a:spcAft>
                <a:spcPts val="0"/>
              </a:spcAft>
              <a:buSzPts val="1200"/>
              <a:buFont typeface="Nunito"/>
              <a:buChar char="○"/>
              <a:defRPr sz="1200">
                <a:latin typeface="Nunito"/>
                <a:ea typeface="Nunito"/>
                <a:cs typeface="Nunito"/>
                <a:sym typeface="Nunito"/>
              </a:defRPr>
            </a:lvl5pPr>
            <a:lvl6pPr indent="-304800" lvl="5" marL="2743200">
              <a:spcBef>
                <a:spcPts val="0"/>
              </a:spcBef>
              <a:spcAft>
                <a:spcPts val="0"/>
              </a:spcAft>
              <a:buSzPts val="1200"/>
              <a:buFont typeface="Nunito"/>
              <a:buChar char="■"/>
              <a:defRPr sz="1200">
                <a:latin typeface="Nunito"/>
                <a:ea typeface="Nunito"/>
                <a:cs typeface="Nunito"/>
                <a:sym typeface="Nunito"/>
              </a:defRPr>
            </a:lvl6pPr>
            <a:lvl7pPr indent="-304800" lvl="6" marL="3200400">
              <a:spcBef>
                <a:spcPts val="0"/>
              </a:spcBef>
              <a:spcAft>
                <a:spcPts val="0"/>
              </a:spcAft>
              <a:buSzPts val="1200"/>
              <a:buFont typeface="Nunito"/>
              <a:buChar char="●"/>
              <a:defRPr sz="1200">
                <a:latin typeface="Nunito"/>
                <a:ea typeface="Nunito"/>
                <a:cs typeface="Nunito"/>
                <a:sym typeface="Nunito"/>
              </a:defRPr>
            </a:lvl7pPr>
            <a:lvl8pPr indent="-304800" lvl="7" marL="3657600">
              <a:spcBef>
                <a:spcPts val="0"/>
              </a:spcBef>
              <a:spcAft>
                <a:spcPts val="0"/>
              </a:spcAft>
              <a:buSzPts val="1200"/>
              <a:buFont typeface="Nunito"/>
              <a:buChar char="○"/>
              <a:defRPr sz="1200">
                <a:latin typeface="Nunito"/>
                <a:ea typeface="Nunito"/>
                <a:cs typeface="Nunito"/>
                <a:sym typeface="Nunito"/>
              </a:defRPr>
            </a:lvl8pPr>
            <a:lvl9pPr indent="-304800" lvl="8" marL="4114800">
              <a:spcBef>
                <a:spcPts val="0"/>
              </a:spcBef>
              <a:spcAft>
                <a:spcPts val="0"/>
              </a:spcAft>
              <a:buSzPts val="1200"/>
              <a:buFont typeface="Nunito"/>
              <a:buChar char="■"/>
              <a:defRPr sz="1200">
                <a:latin typeface="Nunito"/>
                <a:ea typeface="Nunito"/>
                <a:cs typeface="Nunito"/>
                <a:sym typeface="Nunito"/>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Linear Supergraphic" showMasterSp="0">
  <p:cSld name="Title Slide Linear Supergraphic">
    <p:spTree>
      <p:nvGrpSpPr>
        <p:cNvPr id="236" name="Shape 236"/>
        <p:cNvGrpSpPr/>
        <p:nvPr/>
      </p:nvGrpSpPr>
      <p:grpSpPr>
        <a:xfrm>
          <a:off x="0" y="0"/>
          <a:ext cx="0" cy="0"/>
          <a:chOff x="0" y="0"/>
          <a:chExt cx="0" cy="0"/>
        </a:xfrm>
      </p:grpSpPr>
      <p:sp>
        <p:nvSpPr>
          <p:cNvPr id="237" name="Google Shape;237;p46"/>
          <p:cNvSpPr/>
          <p:nvPr/>
        </p:nvSpPr>
        <p:spPr>
          <a:xfrm rot="10800000">
            <a:off x="5775295" y="-4137865"/>
            <a:ext cx="6737400" cy="6737400"/>
          </a:xfrm>
          <a:prstGeom prst="arc">
            <a:avLst>
              <a:gd fmla="val 16200000" name="adj1"/>
              <a:gd fmla="val 20834080" name="adj2"/>
            </a:avLst>
          </a:prstGeom>
          <a:noFill/>
          <a:ln cap="flat" cmpd="sng" w="19050">
            <a:solidFill>
              <a:srgbClr val="794C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8" name="Google Shape;238;p46"/>
          <p:cNvSpPr txBox="1"/>
          <p:nvPr>
            <p:ph type="ctrTitle"/>
          </p:nvPr>
        </p:nvSpPr>
        <p:spPr>
          <a:xfrm>
            <a:off x="311316" y="1127985"/>
            <a:ext cx="6262200" cy="11757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SzPts val="1200"/>
              <a:buNone/>
              <a:defRPr sz="3900">
                <a:solidFill>
                  <a:schemeClr val="dk1"/>
                </a:solidFill>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39" name="Google Shape;239;p46"/>
          <p:cNvSpPr txBox="1"/>
          <p:nvPr>
            <p:ph idx="1" type="subTitle"/>
          </p:nvPr>
        </p:nvSpPr>
        <p:spPr>
          <a:xfrm>
            <a:off x="311316" y="3387852"/>
            <a:ext cx="4229100" cy="171600"/>
          </a:xfrm>
          <a:prstGeom prst="rect">
            <a:avLst/>
          </a:prstGeom>
          <a:noFill/>
          <a:ln>
            <a:noFill/>
          </a:ln>
        </p:spPr>
        <p:txBody>
          <a:bodyPr anchorCtr="0" anchor="t" bIns="0" lIns="0" spcFirstLastPara="1" rIns="0" wrap="square" tIns="0">
            <a:noAutofit/>
          </a:bodyPr>
          <a:lstStyle>
            <a:lvl1pPr lvl="0" algn="l">
              <a:lnSpc>
                <a:spcPct val="100000"/>
              </a:lnSpc>
              <a:spcBef>
                <a:spcPts val="800"/>
              </a:spcBef>
              <a:spcAft>
                <a:spcPts val="0"/>
              </a:spcAft>
              <a:buSzPts val="800"/>
              <a:buNone/>
              <a:defRPr sz="1350">
                <a:latin typeface="Arial"/>
                <a:ea typeface="Arial"/>
                <a:cs typeface="Arial"/>
                <a:sym typeface="Arial"/>
              </a:defRPr>
            </a:lvl1pPr>
            <a:lvl2pPr lvl="1" algn="ctr">
              <a:lnSpc>
                <a:spcPct val="100000"/>
              </a:lnSpc>
              <a:spcBef>
                <a:spcPts val="800"/>
              </a:spcBef>
              <a:spcAft>
                <a:spcPts val="0"/>
              </a:spcAft>
              <a:buSzPts val="800"/>
              <a:buNone/>
              <a:defRPr sz="1500"/>
            </a:lvl2pPr>
            <a:lvl3pPr lvl="2" algn="ctr">
              <a:lnSpc>
                <a:spcPct val="100000"/>
              </a:lnSpc>
              <a:spcBef>
                <a:spcPts val="800"/>
              </a:spcBef>
              <a:spcAft>
                <a:spcPts val="0"/>
              </a:spcAft>
              <a:buSzPts val="800"/>
              <a:buNone/>
              <a:defRPr sz="1350"/>
            </a:lvl3pPr>
            <a:lvl4pPr lvl="3" algn="ctr">
              <a:lnSpc>
                <a:spcPct val="100000"/>
              </a:lnSpc>
              <a:spcBef>
                <a:spcPts val="800"/>
              </a:spcBef>
              <a:spcAft>
                <a:spcPts val="0"/>
              </a:spcAft>
              <a:buSzPts val="800"/>
              <a:buNone/>
              <a:defRPr sz="1200"/>
            </a:lvl4pPr>
            <a:lvl5pPr lvl="4" algn="ctr">
              <a:lnSpc>
                <a:spcPct val="100000"/>
              </a:lnSpc>
              <a:spcBef>
                <a:spcPts val="800"/>
              </a:spcBef>
              <a:spcAft>
                <a:spcPts val="0"/>
              </a:spcAft>
              <a:buSzPts val="800"/>
              <a:buNone/>
              <a:defRPr sz="1200"/>
            </a:lvl5pPr>
            <a:lvl6pPr lvl="5" algn="ctr">
              <a:lnSpc>
                <a:spcPct val="90000"/>
              </a:lnSpc>
              <a:spcBef>
                <a:spcPts val="200"/>
              </a:spcBef>
              <a:spcAft>
                <a:spcPts val="0"/>
              </a:spcAft>
              <a:buSzPts val="800"/>
              <a:buNone/>
              <a:defRPr sz="1200"/>
            </a:lvl6pPr>
            <a:lvl7pPr lvl="6" algn="ctr">
              <a:lnSpc>
                <a:spcPct val="90000"/>
              </a:lnSpc>
              <a:spcBef>
                <a:spcPts val="200"/>
              </a:spcBef>
              <a:spcAft>
                <a:spcPts val="0"/>
              </a:spcAft>
              <a:buSzPts val="800"/>
              <a:buNone/>
              <a:defRPr sz="1200"/>
            </a:lvl7pPr>
            <a:lvl8pPr lvl="7" algn="ctr">
              <a:lnSpc>
                <a:spcPct val="90000"/>
              </a:lnSpc>
              <a:spcBef>
                <a:spcPts val="200"/>
              </a:spcBef>
              <a:spcAft>
                <a:spcPts val="0"/>
              </a:spcAft>
              <a:buSzPts val="800"/>
              <a:buNone/>
              <a:defRPr sz="1200"/>
            </a:lvl8pPr>
            <a:lvl9pPr lvl="8" algn="ctr">
              <a:lnSpc>
                <a:spcPct val="90000"/>
              </a:lnSpc>
              <a:spcBef>
                <a:spcPts val="200"/>
              </a:spcBef>
              <a:spcAft>
                <a:spcPts val="0"/>
              </a:spcAft>
              <a:buSzPts val="800"/>
              <a:buNone/>
              <a:defRPr sz="1200"/>
            </a:lvl9pPr>
          </a:lstStyle>
          <a:p/>
        </p:txBody>
      </p:sp>
      <p:cxnSp>
        <p:nvCxnSpPr>
          <p:cNvPr id="240" name="Google Shape;240;p46"/>
          <p:cNvCxnSpPr/>
          <p:nvPr/>
        </p:nvCxnSpPr>
        <p:spPr>
          <a:xfrm>
            <a:off x="0" y="2599535"/>
            <a:ext cx="9144000" cy="0"/>
          </a:xfrm>
          <a:prstGeom prst="straightConnector1">
            <a:avLst/>
          </a:prstGeom>
          <a:noFill/>
          <a:ln cap="flat" cmpd="sng" w="19050">
            <a:solidFill>
              <a:srgbClr val="794CFF"/>
            </a:solidFill>
            <a:prstDash val="solid"/>
            <a:round/>
            <a:headEnd len="sm" w="sm" type="none"/>
            <a:tailEnd len="sm" w="sm" type="none"/>
          </a:ln>
        </p:spPr>
      </p:cxnSp>
      <p:sp>
        <p:nvSpPr>
          <p:cNvPr id="241" name="Google Shape;241;p46"/>
          <p:cNvSpPr/>
          <p:nvPr/>
        </p:nvSpPr>
        <p:spPr>
          <a:xfrm rot="-5400000">
            <a:off x="5775305" y="2599527"/>
            <a:ext cx="6737400" cy="6737400"/>
          </a:xfrm>
          <a:prstGeom prst="arc">
            <a:avLst>
              <a:gd fmla="val 17028583" name="adj1"/>
              <a:gd fmla="val 0" name="adj2"/>
            </a:avLst>
          </a:prstGeom>
          <a:noFill/>
          <a:ln cap="flat" cmpd="sng" w="19050">
            <a:solidFill>
              <a:srgbClr val="794C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2" name="Google Shape;242;p46"/>
          <p:cNvSpPr txBox="1"/>
          <p:nvPr>
            <p:ph idx="2" type="body"/>
          </p:nvPr>
        </p:nvSpPr>
        <p:spPr>
          <a:xfrm>
            <a:off x="311316" y="3569248"/>
            <a:ext cx="4229100" cy="168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800"/>
              </a:spcBef>
              <a:spcAft>
                <a:spcPts val="0"/>
              </a:spcAft>
              <a:buSzPts val="800"/>
              <a:buNone/>
              <a:defRPr b="0" i="0" sz="1350">
                <a:latin typeface="Arial"/>
                <a:ea typeface="Arial"/>
                <a:cs typeface="Arial"/>
                <a:sym typeface="Arial"/>
              </a:defRPr>
            </a:lvl1pPr>
            <a:lvl2pPr indent="-279400" lvl="1" marL="914400" algn="l">
              <a:lnSpc>
                <a:spcPct val="100000"/>
              </a:lnSpc>
              <a:spcBef>
                <a:spcPts val="800"/>
              </a:spcBef>
              <a:spcAft>
                <a:spcPts val="0"/>
              </a:spcAft>
              <a:buSzPts val="800"/>
              <a:buChar char="○"/>
              <a:defRPr/>
            </a:lvl2pPr>
            <a:lvl3pPr indent="-279400" lvl="2" marL="1371600" algn="l">
              <a:lnSpc>
                <a:spcPct val="100000"/>
              </a:lnSpc>
              <a:spcBef>
                <a:spcPts val="800"/>
              </a:spcBef>
              <a:spcAft>
                <a:spcPts val="0"/>
              </a:spcAft>
              <a:buSzPts val="800"/>
              <a:buChar char="■"/>
              <a:defRPr/>
            </a:lvl3pPr>
            <a:lvl4pPr indent="-279400" lvl="3" marL="1828800" algn="l">
              <a:lnSpc>
                <a:spcPct val="100000"/>
              </a:lnSpc>
              <a:spcBef>
                <a:spcPts val="800"/>
              </a:spcBef>
              <a:spcAft>
                <a:spcPts val="0"/>
              </a:spcAft>
              <a:buSzPts val="800"/>
              <a:buChar char="●"/>
              <a:defRPr/>
            </a:lvl4pPr>
            <a:lvl5pPr indent="-279400" lvl="4" marL="2286000" algn="l">
              <a:lnSpc>
                <a:spcPct val="100000"/>
              </a:lnSpc>
              <a:spcBef>
                <a:spcPts val="800"/>
              </a:spcBef>
              <a:spcAft>
                <a:spcPts val="0"/>
              </a:spcAft>
              <a:buSzPts val="800"/>
              <a:buChar char="○"/>
              <a:defRPr/>
            </a:lvl5pPr>
            <a:lvl6pPr indent="-279400" lvl="5" marL="2743200" algn="l">
              <a:lnSpc>
                <a:spcPct val="90000"/>
              </a:lnSpc>
              <a:spcBef>
                <a:spcPts val="200"/>
              </a:spcBef>
              <a:spcAft>
                <a:spcPts val="0"/>
              </a:spcAft>
              <a:buSzPts val="800"/>
              <a:buChar char="■"/>
              <a:defRPr/>
            </a:lvl6pPr>
            <a:lvl7pPr indent="-279400" lvl="6" marL="3200400" algn="l">
              <a:lnSpc>
                <a:spcPct val="90000"/>
              </a:lnSpc>
              <a:spcBef>
                <a:spcPts val="200"/>
              </a:spcBef>
              <a:spcAft>
                <a:spcPts val="0"/>
              </a:spcAft>
              <a:buSzPts val="800"/>
              <a:buChar char="●"/>
              <a:defRPr/>
            </a:lvl7pPr>
            <a:lvl8pPr indent="-279400" lvl="7" marL="3657600" algn="l">
              <a:lnSpc>
                <a:spcPct val="90000"/>
              </a:lnSpc>
              <a:spcBef>
                <a:spcPts val="200"/>
              </a:spcBef>
              <a:spcAft>
                <a:spcPts val="0"/>
              </a:spcAft>
              <a:buSzPts val="800"/>
              <a:buChar char="○"/>
              <a:defRPr/>
            </a:lvl8pPr>
            <a:lvl9pPr indent="-279400" lvl="8" marL="4114800" algn="l">
              <a:lnSpc>
                <a:spcPct val="90000"/>
              </a:lnSpc>
              <a:spcBef>
                <a:spcPts val="200"/>
              </a:spcBef>
              <a:spcAft>
                <a:spcPts val="0"/>
              </a:spcAft>
              <a:buSzPts val="800"/>
              <a:buChar char="■"/>
              <a:defRPr/>
            </a:lvl9pPr>
          </a:lstStyle>
          <a:p/>
        </p:txBody>
      </p:sp>
      <p:pic>
        <p:nvPicPr>
          <p:cNvPr id="243" name="Google Shape;243;p46"/>
          <p:cNvPicPr preferRelativeResize="0"/>
          <p:nvPr/>
        </p:nvPicPr>
        <p:blipFill rotWithShape="1">
          <a:blip r:embed="rId2">
            <a:alphaModFix/>
          </a:blip>
          <a:srcRect b="0" l="0" r="0" t="0"/>
          <a:stretch/>
        </p:blipFill>
        <p:spPr>
          <a:xfrm>
            <a:off x="7495006" y="433819"/>
            <a:ext cx="1339178" cy="288254"/>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Chart Images" type="titleOnly">
  <p:cSld name="TITLE_ONLY">
    <p:spTree>
      <p:nvGrpSpPr>
        <p:cNvPr id="244" name="Shape 244"/>
        <p:cNvGrpSpPr/>
        <p:nvPr/>
      </p:nvGrpSpPr>
      <p:grpSpPr>
        <a:xfrm>
          <a:off x="0" y="0"/>
          <a:ext cx="0" cy="0"/>
          <a:chOff x="0" y="0"/>
          <a:chExt cx="0" cy="0"/>
        </a:xfrm>
      </p:grpSpPr>
      <p:sp>
        <p:nvSpPr>
          <p:cNvPr id="245" name="Google Shape;245;p47"/>
          <p:cNvSpPr txBox="1"/>
          <p:nvPr>
            <p:ph type="title"/>
          </p:nvPr>
        </p:nvSpPr>
        <p:spPr>
          <a:xfrm>
            <a:off x="342900" y="288036"/>
            <a:ext cx="8456100" cy="6171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SzPts val="1200"/>
              <a:buNone/>
              <a:defRPr sz="30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46" name="Google Shape;246;p47"/>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1pPr>
            <a:lvl2pPr indent="0" lvl="1" marL="0" marR="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2pPr>
            <a:lvl3pPr indent="0" lvl="2" marL="0" marR="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3pPr>
            <a:lvl4pPr indent="0" lvl="3" marL="0" marR="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4pPr>
            <a:lvl5pPr indent="0" lvl="4" marL="0" marR="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5pPr>
            <a:lvl6pPr indent="0" lvl="5" marL="0" marR="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6pPr>
            <a:lvl7pPr indent="0" lvl="6" marL="0" marR="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7pPr>
            <a:lvl8pPr indent="0" lvl="7" marL="0" marR="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8pPr>
            <a:lvl9pPr indent="0" lvl="8" marL="0" marR="0" algn="l">
              <a:lnSpc>
                <a:spcPct val="100000"/>
              </a:lnSpc>
              <a:spcBef>
                <a:spcPts val="0"/>
              </a:spcBef>
              <a:spcAft>
                <a:spcPts val="0"/>
              </a:spcAft>
              <a:buNone/>
              <a:defRPr b="0" i="0" sz="14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247" name="Google Shape;247;p4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BodyCopy 2">
  <p:cSld name="Basic Page Sub-title BodyCopy">
    <p:spTree>
      <p:nvGrpSpPr>
        <p:cNvPr id="248" name="Shape 248"/>
        <p:cNvGrpSpPr/>
        <p:nvPr/>
      </p:nvGrpSpPr>
      <p:grpSpPr>
        <a:xfrm>
          <a:off x="0" y="0"/>
          <a:ext cx="0" cy="0"/>
          <a:chOff x="0" y="0"/>
          <a:chExt cx="0" cy="0"/>
        </a:xfrm>
      </p:grpSpPr>
      <p:cxnSp>
        <p:nvCxnSpPr>
          <p:cNvPr id="249" name="Google Shape;249;p48"/>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250" name="Google Shape;250;p48"/>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51" name="Google Shape;251;p48"/>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dk1"/>
              </a:buClr>
              <a:buSzPts val="1400"/>
              <a:buFont typeface="Nunito"/>
              <a:buNone/>
              <a:defRPr i="0" u="none" cap="none" strike="noStrike">
                <a:solidFill>
                  <a:schemeClr val="dk1"/>
                </a:solidFill>
                <a:latin typeface="Nunito"/>
                <a:ea typeface="Nunito"/>
                <a:cs typeface="Nunito"/>
                <a:sym typeface="Nunito"/>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52" name="Google Shape;252;p48"/>
          <p:cNvSpPr txBox="1"/>
          <p:nvPr>
            <p:ph idx="1" type="body"/>
          </p:nvPr>
        </p:nvSpPr>
        <p:spPr>
          <a:xfrm>
            <a:off x="228600" y="979250"/>
            <a:ext cx="8077500" cy="35550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SzPts val="1200"/>
              <a:buFont typeface="Nunito"/>
              <a:buChar char="●"/>
              <a:defRPr sz="1200">
                <a:latin typeface="Nunito"/>
                <a:ea typeface="Nunito"/>
                <a:cs typeface="Nunito"/>
                <a:sym typeface="Nunito"/>
              </a:defRPr>
            </a:lvl1pPr>
            <a:lvl2pPr indent="-304800" lvl="1" marL="914400" algn="l">
              <a:lnSpc>
                <a:spcPct val="100000"/>
              </a:lnSpc>
              <a:spcBef>
                <a:spcPts val="0"/>
              </a:spcBef>
              <a:spcAft>
                <a:spcPts val="0"/>
              </a:spcAft>
              <a:buSzPts val="1200"/>
              <a:buFont typeface="Nunito"/>
              <a:buChar char="○"/>
              <a:defRPr sz="1200">
                <a:latin typeface="Nunito"/>
                <a:ea typeface="Nunito"/>
                <a:cs typeface="Nunito"/>
                <a:sym typeface="Nunito"/>
              </a:defRPr>
            </a:lvl2pPr>
            <a:lvl3pPr indent="-304800" lvl="2" marL="1371600" algn="l">
              <a:lnSpc>
                <a:spcPct val="100000"/>
              </a:lnSpc>
              <a:spcBef>
                <a:spcPts val="0"/>
              </a:spcBef>
              <a:spcAft>
                <a:spcPts val="0"/>
              </a:spcAft>
              <a:buSzPts val="1200"/>
              <a:buFont typeface="Nunito"/>
              <a:buChar char="■"/>
              <a:defRPr sz="1200">
                <a:latin typeface="Nunito"/>
                <a:ea typeface="Nunito"/>
                <a:cs typeface="Nunito"/>
                <a:sym typeface="Nunito"/>
              </a:defRPr>
            </a:lvl3pPr>
            <a:lvl4pPr indent="-304800" lvl="3" marL="1828800" algn="l">
              <a:lnSpc>
                <a:spcPct val="100000"/>
              </a:lnSpc>
              <a:spcBef>
                <a:spcPts val="0"/>
              </a:spcBef>
              <a:spcAft>
                <a:spcPts val="0"/>
              </a:spcAft>
              <a:buSzPts val="1200"/>
              <a:buFont typeface="Nunito"/>
              <a:buChar char="●"/>
              <a:defRPr sz="1200">
                <a:latin typeface="Nunito"/>
                <a:ea typeface="Nunito"/>
                <a:cs typeface="Nunito"/>
                <a:sym typeface="Nunito"/>
              </a:defRPr>
            </a:lvl4pPr>
            <a:lvl5pPr indent="-304800" lvl="4" marL="2286000" algn="l">
              <a:lnSpc>
                <a:spcPct val="100000"/>
              </a:lnSpc>
              <a:spcBef>
                <a:spcPts val="0"/>
              </a:spcBef>
              <a:spcAft>
                <a:spcPts val="0"/>
              </a:spcAft>
              <a:buSzPts val="1200"/>
              <a:buFont typeface="Nunito"/>
              <a:buChar char="○"/>
              <a:defRPr sz="1200">
                <a:latin typeface="Nunito"/>
                <a:ea typeface="Nunito"/>
                <a:cs typeface="Nunito"/>
                <a:sym typeface="Nunito"/>
              </a:defRPr>
            </a:lvl5pPr>
            <a:lvl6pPr indent="-304800" lvl="5" marL="2743200" algn="l">
              <a:lnSpc>
                <a:spcPct val="90000"/>
              </a:lnSpc>
              <a:spcBef>
                <a:spcPts val="0"/>
              </a:spcBef>
              <a:spcAft>
                <a:spcPts val="0"/>
              </a:spcAft>
              <a:buSzPts val="1200"/>
              <a:buFont typeface="Nunito"/>
              <a:buChar char="■"/>
              <a:defRPr sz="1200">
                <a:latin typeface="Nunito"/>
                <a:ea typeface="Nunito"/>
                <a:cs typeface="Nunito"/>
                <a:sym typeface="Nunito"/>
              </a:defRPr>
            </a:lvl6pPr>
            <a:lvl7pPr indent="-304800" lvl="6" marL="3200400" algn="l">
              <a:lnSpc>
                <a:spcPct val="90000"/>
              </a:lnSpc>
              <a:spcBef>
                <a:spcPts val="0"/>
              </a:spcBef>
              <a:spcAft>
                <a:spcPts val="0"/>
              </a:spcAft>
              <a:buSzPts val="1200"/>
              <a:buFont typeface="Nunito"/>
              <a:buChar char="●"/>
              <a:defRPr sz="1200">
                <a:latin typeface="Nunito"/>
                <a:ea typeface="Nunito"/>
                <a:cs typeface="Nunito"/>
                <a:sym typeface="Nunito"/>
              </a:defRPr>
            </a:lvl7pPr>
            <a:lvl8pPr indent="-304800" lvl="7" marL="3657600" algn="l">
              <a:lnSpc>
                <a:spcPct val="90000"/>
              </a:lnSpc>
              <a:spcBef>
                <a:spcPts val="0"/>
              </a:spcBef>
              <a:spcAft>
                <a:spcPts val="0"/>
              </a:spcAft>
              <a:buSzPts val="1200"/>
              <a:buFont typeface="Nunito"/>
              <a:buChar char="○"/>
              <a:defRPr sz="1200">
                <a:latin typeface="Nunito"/>
                <a:ea typeface="Nunito"/>
                <a:cs typeface="Nunito"/>
                <a:sym typeface="Nunito"/>
              </a:defRPr>
            </a:lvl8pPr>
            <a:lvl9pPr indent="-304800" lvl="8" marL="4114800" algn="l">
              <a:lnSpc>
                <a:spcPct val="90000"/>
              </a:lnSpc>
              <a:spcBef>
                <a:spcPts val="0"/>
              </a:spcBef>
              <a:spcAft>
                <a:spcPts val="0"/>
              </a:spcAft>
              <a:buSzPts val="1200"/>
              <a:buFont typeface="Nunito"/>
              <a:buChar char="■"/>
              <a:defRPr sz="1200">
                <a:latin typeface="Nunito"/>
                <a:ea typeface="Nunito"/>
                <a:cs typeface="Nunito"/>
                <a:sym typeface="Nunito"/>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53" name="Shape 253"/>
        <p:cNvGrpSpPr/>
        <p:nvPr/>
      </p:nvGrpSpPr>
      <p:grpSpPr>
        <a:xfrm>
          <a:off x="0" y="0"/>
          <a:ext cx="0" cy="0"/>
          <a:chOff x="0" y="0"/>
          <a:chExt cx="0" cy="0"/>
        </a:xfrm>
      </p:grpSpPr>
      <p:sp>
        <p:nvSpPr>
          <p:cNvPr id="254" name="Google Shape;254;p49"/>
          <p:cNvSpPr txBox="1"/>
          <p:nvPr>
            <p:ph type="title"/>
          </p:nvPr>
        </p:nvSpPr>
        <p:spPr>
          <a:xfrm>
            <a:off x="342900" y="288036"/>
            <a:ext cx="8456100" cy="6171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SzPts val="1200"/>
              <a:buNone/>
              <a:defRPr/>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sp>
        <p:nvSpPr>
          <p:cNvPr id="255" name="Google Shape;255;p49"/>
          <p:cNvSpPr txBox="1"/>
          <p:nvPr>
            <p:ph idx="1" type="body"/>
          </p:nvPr>
        </p:nvSpPr>
        <p:spPr>
          <a:xfrm>
            <a:off x="4661297" y="4729663"/>
            <a:ext cx="3425400" cy="199800"/>
          </a:xfrm>
          <a:prstGeom prst="rect">
            <a:avLst/>
          </a:prstGeom>
          <a:noFill/>
          <a:ln>
            <a:noFill/>
          </a:ln>
        </p:spPr>
        <p:txBody>
          <a:bodyPr anchorCtr="0" anchor="b" bIns="0" lIns="0" spcFirstLastPara="1" rIns="0" wrap="square" tIns="0">
            <a:noAutofit/>
          </a:bodyPr>
          <a:lstStyle>
            <a:lvl1pPr indent="-228600" lvl="0" marL="457200" algn="r">
              <a:lnSpc>
                <a:spcPct val="100000"/>
              </a:lnSpc>
              <a:spcBef>
                <a:spcPts val="800"/>
              </a:spcBef>
              <a:spcAft>
                <a:spcPts val="0"/>
              </a:spcAft>
              <a:buSzPts val="800"/>
              <a:buNone/>
              <a:defRPr sz="675">
                <a:latin typeface="Arial"/>
                <a:ea typeface="Arial"/>
                <a:cs typeface="Arial"/>
                <a:sym typeface="Arial"/>
              </a:defRPr>
            </a:lvl1pPr>
            <a:lvl2pPr indent="-228600" lvl="1" marL="914400" algn="l">
              <a:lnSpc>
                <a:spcPct val="100000"/>
              </a:lnSpc>
              <a:spcBef>
                <a:spcPts val="800"/>
              </a:spcBef>
              <a:spcAft>
                <a:spcPts val="0"/>
              </a:spcAft>
              <a:buSzPts val="800"/>
              <a:buNone/>
              <a:defRPr sz="1050"/>
            </a:lvl2pPr>
            <a:lvl3pPr indent="-228600" lvl="2" marL="1371600" algn="l">
              <a:lnSpc>
                <a:spcPct val="100000"/>
              </a:lnSpc>
              <a:spcBef>
                <a:spcPts val="800"/>
              </a:spcBef>
              <a:spcAft>
                <a:spcPts val="0"/>
              </a:spcAft>
              <a:buSzPts val="800"/>
              <a:buNone/>
              <a:defRPr sz="900"/>
            </a:lvl3pPr>
            <a:lvl4pPr indent="-228600" lvl="3" marL="1828800" algn="l">
              <a:lnSpc>
                <a:spcPct val="100000"/>
              </a:lnSpc>
              <a:spcBef>
                <a:spcPts val="800"/>
              </a:spcBef>
              <a:spcAft>
                <a:spcPts val="0"/>
              </a:spcAft>
              <a:buSzPts val="800"/>
              <a:buNone/>
              <a:defRPr sz="750"/>
            </a:lvl4pPr>
            <a:lvl5pPr indent="-228600" lvl="4" marL="2286000" algn="l">
              <a:lnSpc>
                <a:spcPct val="100000"/>
              </a:lnSpc>
              <a:spcBef>
                <a:spcPts val="800"/>
              </a:spcBef>
              <a:spcAft>
                <a:spcPts val="0"/>
              </a:spcAft>
              <a:buSzPts val="800"/>
              <a:buNone/>
              <a:defRPr sz="750"/>
            </a:lvl5pPr>
            <a:lvl6pPr indent="-228600" lvl="5" marL="2743200" algn="l">
              <a:lnSpc>
                <a:spcPct val="90000"/>
              </a:lnSpc>
              <a:spcBef>
                <a:spcPts val="200"/>
              </a:spcBef>
              <a:spcAft>
                <a:spcPts val="0"/>
              </a:spcAft>
              <a:buSzPts val="800"/>
              <a:buNone/>
              <a:defRPr sz="750"/>
            </a:lvl6pPr>
            <a:lvl7pPr indent="-228600" lvl="6" marL="3200400" algn="l">
              <a:lnSpc>
                <a:spcPct val="90000"/>
              </a:lnSpc>
              <a:spcBef>
                <a:spcPts val="200"/>
              </a:spcBef>
              <a:spcAft>
                <a:spcPts val="0"/>
              </a:spcAft>
              <a:buSzPts val="800"/>
              <a:buNone/>
              <a:defRPr sz="750"/>
            </a:lvl7pPr>
            <a:lvl8pPr indent="-228600" lvl="7" marL="3657600" algn="l">
              <a:lnSpc>
                <a:spcPct val="90000"/>
              </a:lnSpc>
              <a:spcBef>
                <a:spcPts val="200"/>
              </a:spcBef>
              <a:spcAft>
                <a:spcPts val="0"/>
              </a:spcAft>
              <a:buSzPts val="800"/>
              <a:buNone/>
              <a:defRPr sz="750"/>
            </a:lvl8pPr>
            <a:lvl9pPr indent="-228600" lvl="8" marL="4114800" algn="l">
              <a:lnSpc>
                <a:spcPct val="90000"/>
              </a:lnSpc>
              <a:spcBef>
                <a:spcPts val="200"/>
              </a:spcBef>
              <a:spcAft>
                <a:spcPts val="0"/>
              </a:spcAft>
              <a:buSzPts val="800"/>
              <a:buNone/>
              <a:defRPr sz="750"/>
            </a:lvl9pPr>
          </a:lstStyle>
          <a:p/>
        </p:txBody>
      </p:sp>
      <p:sp>
        <p:nvSpPr>
          <p:cNvPr id="256" name="Google Shape;256;p49"/>
          <p:cNvSpPr txBox="1"/>
          <p:nvPr/>
        </p:nvSpPr>
        <p:spPr>
          <a:xfrm>
            <a:off x="8519221" y="4825560"/>
            <a:ext cx="284400" cy="103800"/>
          </a:xfrm>
          <a:prstGeom prst="rect">
            <a:avLst/>
          </a:prstGeom>
          <a:noFill/>
          <a:ln>
            <a:noFill/>
          </a:ln>
        </p:spPr>
        <p:txBody>
          <a:bodyPr anchorCtr="0" anchor="b" bIns="0" lIns="0" spcFirstLastPara="1" rIns="0" wrap="square" tIns="0">
            <a:spAutoFit/>
          </a:bodyPr>
          <a:lstStyle/>
          <a:p>
            <a:pPr indent="0" lvl="0" marL="0" marR="0" rtl="0" algn="r">
              <a:lnSpc>
                <a:spcPct val="100000"/>
              </a:lnSpc>
              <a:spcBef>
                <a:spcPts val="0"/>
              </a:spcBef>
              <a:spcAft>
                <a:spcPts val="0"/>
              </a:spcAft>
              <a:buNone/>
            </a:pPr>
            <a:fld id="{00000000-1234-1234-1234-123412341234}" type="slidenum">
              <a:rPr b="0" i="0" lang="en" sz="675" u="none" cap="none" strike="noStrike">
                <a:solidFill>
                  <a:schemeClr val="lt2"/>
                </a:solidFill>
                <a:latin typeface="Arial"/>
                <a:ea typeface="Arial"/>
                <a:cs typeface="Arial"/>
                <a:sym typeface="Arial"/>
              </a:rPr>
              <a:t>‹#›</a:t>
            </a:fld>
            <a:endParaRPr b="0" i="0" sz="675" u="none" cap="none" strike="noStrike">
              <a:solidFill>
                <a:schemeClr val="lt2"/>
              </a:solidFill>
              <a:latin typeface="Arial"/>
              <a:ea typeface="Arial"/>
              <a:cs typeface="Arial"/>
              <a:sym typeface="Arial"/>
            </a:endParaRPr>
          </a:p>
        </p:txBody>
      </p:sp>
      <p:sp>
        <p:nvSpPr>
          <p:cNvPr id="257" name="Google Shape;257;p49"/>
          <p:cNvSpPr txBox="1"/>
          <p:nvPr>
            <p:ph idx="2" type="body"/>
          </p:nvPr>
        </p:nvSpPr>
        <p:spPr>
          <a:xfrm>
            <a:off x="342900" y="1270536"/>
            <a:ext cx="8499900" cy="3234900"/>
          </a:xfrm>
          <a:prstGeom prst="rect">
            <a:avLst/>
          </a:prstGeom>
          <a:noFill/>
          <a:ln>
            <a:noFill/>
          </a:ln>
        </p:spPr>
        <p:txBody>
          <a:bodyPr anchorCtr="0" anchor="t" bIns="0" lIns="0" spcFirstLastPara="1" rIns="0" wrap="square" tIns="0">
            <a:noAutofit/>
          </a:bodyPr>
          <a:lstStyle>
            <a:lvl1pPr indent="-279400" lvl="0" marL="457200" algn="l">
              <a:lnSpc>
                <a:spcPct val="100000"/>
              </a:lnSpc>
              <a:spcBef>
                <a:spcPts val="800"/>
              </a:spcBef>
              <a:spcAft>
                <a:spcPts val="0"/>
              </a:spcAft>
              <a:buSzPts val="800"/>
              <a:buChar char="●"/>
              <a:defRPr/>
            </a:lvl1pPr>
            <a:lvl2pPr indent="-279400" lvl="1" marL="914400" algn="l">
              <a:lnSpc>
                <a:spcPct val="100000"/>
              </a:lnSpc>
              <a:spcBef>
                <a:spcPts val="800"/>
              </a:spcBef>
              <a:spcAft>
                <a:spcPts val="0"/>
              </a:spcAft>
              <a:buSzPts val="800"/>
              <a:buChar char="○"/>
              <a:defRPr/>
            </a:lvl2pPr>
            <a:lvl3pPr indent="-279400" lvl="2" marL="1371600" algn="l">
              <a:lnSpc>
                <a:spcPct val="100000"/>
              </a:lnSpc>
              <a:spcBef>
                <a:spcPts val="800"/>
              </a:spcBef>
              <a:spcAft>
                <a:spcPts val="0"/>
              </a:spcAft>
              <a:buSzPts val="800"/>
              <a:buChar char="■"/>
              <a:defRPr/>
            </a:lvl3pPr>
            <a:lvl4pPr indent="-279400" lvl="3" marL="1828800" algn="l">
              <a:lnSpc>
                <a:spcPct val="100000"/>
              </a:lnSpc>
              <a:spcBef>
                <a:spcPts val="800"/>
              </a:spcBef>
              <a:spcAft>
                <a:spcPts val="0"/>
              </a:spcAft>
              <a:buSzPts val="800"/>
              <a:buChar char="●"/>
              <a:defRPr/>
            </a:lvl4pPr>
            <a:lvl5pPr indent="-279400" lvl="4" marL="2286000" algn="l">
              <a:lnSpc>
                <a:spcPct val="100000"/>
              </a:lnSpc>
              <a:spcBef>
                <a:spcPts val="800"/>
              </a:spcBef>
              <a:spcAft>
                <a:spcPts val="0"/>
              </a:spcAft>
              <a:buSzPts val="800"/>
              <a:buChar char="○"/>
              <a:defRPr/>
            </a:lvl5pPr>
            <a:lvl6pPr indent="-279400" lvl="5" marL="2743200" algn="l">
              <a:lnSpc>
                <a:spcPct val="90000"/>
              </a:lnSpc>
              <a:spcBef>
                <a:spcPts val="200"/>
              </a:spcBef>
              <a:spcAft>
                <a:spcPts val="0"/>
              </a:spcAft>
              <a:buSzPts val="800"/>
              <a:buChar char="■"/>
              <a:defRPr/>
            </a:lvl6pPr>
            <a:lvl7pPr indent="-279400" lvl="6" marL="3200400" algn="l">
              <a:lnSpc>
                <a:spcPct val="90000"/>
              </a:lnSpc>
              <a:spcBef>
                <a:spcPts val="200"/>
              </a:spcBef>
              <a:spcAft>
                <a:spcPts val="0"/>
              </a:spcAft>
              <a:buSzPts val="800"/>
              <a:buChar char="●"/>
              <a:defRPr/>
            </a:lvl7pPr>
            <a:lvl8pPr indent="-279400" lvl="7" marL="3657600" algn="l">
              <a:lnSpc>
                <a:spcPct val="90000"/>
              </a:lnSpc>
              <a:spcBef>
                <a:spcPts val="200"/>
              </a:spcBef>
              <a:spcAft>
                <a:spcPts val="0"/>
              </a:spcAft>
              <a:buSzPts val="800"/>
              <a:buChar char="○"/>
              <a:defRPr/>
            </a:lvl8pPr>
            <a:lvl9pPr indent="-279400" lvl="8" marL="4114800" algn="l">
              <a:lnSpc>
                <a:spcPct val="90000"/>
              </a:lnSpc>
              <a:spcBef>
                <a:spcPts val="200"/>
              </a:spcBef>
              <a:spcAft>
                <a:spcPts val="0"/>
              </a:spcAft>
              <a:buSzPts val="800"/>
              <a:buChar char="■"/>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Slide 1_1_1_C">
  <p:cSld name="TITLE_AND_BODY_2_1_1_1_1">
    <p:spTree>
      <p:nvGrpSpPr>
        <p:cNvPr id="258" name="Shape 258"/>
        <p:cNvGrpSpPr/>
        <p:nvPr/>
      </p:nvGrpSpPr>
      <p:grpSpPr>
        <a:xfrm>
          <a:off x="0" y="0"/>
          <a:ext cx="0" cy="0"/>
          <a:chOff x="0" y="0"/>
          <a:chExt cx="0" cy="0"/>
        </a:xfrm>
      </p:grpSpPr>
      <p:sp>
        <p:nvSpPr>
          <p:cNvPr id="259" name="Google Shape;259;p50"/>
          <p:cNvSpPr/>
          <p:nvPr>
            <p:ph idx="2" type="pic"/>
          </p:nvPr>
        </p:nvSpPr>
        <p:spPr>
          <a:xfrm>
            <a:off x="228600" y="228600"/>
            <a:ext cx="4690800" cy="4690800"/>
          </a:xfrm>
          <a:prstGeom prst="roundRect">
            <a:avLst>
              <a:gd fmla="val 50000" name="adj"/>
            </a:avLst>
          </a:prstGeom>
          <a:noFill/>
          <a:ln>
            <a:noFill/>
          </a:ln>
        </p:spPr>
      </p:sp>
      <p:sp>
        <p:nvSpPr>
          <p:cNvPr id="260" name="Google Shape;260;p50"/>
          <p:cNvSpPr txBox="1"/>
          <p:nvPr>
            <p:ph type="title"/>
          </p:nvPr>
        </p:nvSpPr>
        <p:spPr>
          <a:xfrm>
            <a:off x="5362500" y="640075"/>
            <a:ext cx="3467100" cy="795600"/>
          </a:xfrm>
          <a:prstGeom prst="rect">
            <a:avLst/>
          </a:prstGeom>
        </p:spPr>
        <p:txBody>
          <a:bodyPr anchorCtr="0" anchor="t" bIns="0" lIns="0" spcFirstLastPara="1" rIns="0" wrap="square" tIns="0">
            <a:noAutofit/>
          </a:bodyPr>
          <a:lstStyle>
            <a:lvl1pPr lvl="0">
              <a:spcBef>
                <a:spcPts val="0"/>
              </a:spcBef>
              <a:spcAft>
                <a:spcPts val="0"/>
              </a:spcAft>
              <a:buSzPts val="15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61" name="Google Shape;261;p50"/>
          <p:cNvSpPr txBox="1"/>
          <p:nvPr>
            <p:ph idx="1" type="body"/>
          </p:nvPr>
        </p:nvSpPr>
        <p:spPr>
          <a:xfrm>
            <a:off x="5279300" y="1901949"/>
            <a:ext cx="3550200" cy="2697600"/>
          </a:xfrm>
          <a:prstGeom prst="rect">
            <a:avLst/>
          </a:prstGeom>
          <a:noFill/>
          <a:ln>
            <a:noFill/>
          </a:ln>
        </p:spPr>
        <p:txBody>
          <a:bodyPr anchorCtr="0" anchor="ctr" bIns="0" lIns="0" spcFirstLastPara="1" rIns="0" wrap="square" tIns="0">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1">
  <p:cSld name="BLANK_3_1_2">
    <p:spTree>
      <p:nvGrpSpPr>
        <p:cNvPr id="262" name="Shape 262"/>
        <p:cNvGrpSpPr/>
        <p:nvPr/>
      </p:nvGrpSpPr>
      <p:grpSpPr>
        <a:xfrm>
          <a:off x="0" y="0"/>
          <a:ext cx="0" cy="0"/>
          <a:chOff x="0" y="0"/>
          <a:chExt cx="0" cy="0"/>
        </a:xfrm>
      </p:grpSpPr>
      <p:cxnSp>
        <p:nvCxnSpPr>
          <p:cNvPr id="263" name="Google Shape;263;p51"/>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264" name="Google Shape;264;p51"/>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65" name="Google Shape;265;p51"/>
          <p:cNvSpPr txBox="1"/>
          <p:nvPr>
            <p:ph idx="1" type="body"/>
          </p:nvPr>
        </p:nvSpPr>
        <p:spPr>
          <a:xfrm>
            <a:off x="228600" y="914400"/>
            <a:ext cx="8686800" cy="36576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Nunito Light"/>
              <a:buNone/>
              <a:defRPr b="0" i="0" sz="1400" u="none" cap="none" strike="noStrike">
                <a:solidFill>
                  <a:schemeClr val="dk1"/>
                </a:solidFill>
                <a:latin typeface="Nunito Light"/>
                <a:ea typeface="Nunito Light"/>
                <a:cs typeface="Nunito Light"/>
                <a:sym typeface="Nunito Light"/>
              </a:defRPr>
            </a:lvl1pPr>
            <a:lvl2pPr indent="-298450" lvl="1" marL="914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2pPr>
            <a:lvl3pPr indent="-298450" lvl="2" marL="1371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3pPr>
            <a:lvl4pPr indent="-298450" lvl="3" marL="1828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4pPr>
            <a:lvl5pPr indent="-298450" lvl="4" marL="22860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5pPr>
            <a:lvl6pPr indent="-298450" lvl="5" marL="27432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6pPr>
            <a:lvl7pPr indent="-298450" lvl="6" marL="3200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7pPr>
            <a:lvl8pPr indent="-298450" lvl="7" marL="3657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8pPr>
            <a:lvl9pPr indent="-298450" lvl="8" marL="4114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1">
  <p:cSld name="BLANK_3_2_2_4">
    <p:spTree>
      <p:nvGrpSpPr>
        <p:cNvPr id="266" name="Shape 266"/>
        <p:cNvGrpSpPr/>
        <p:nvPr/>
      </p:nvGrpSpPr>
      <p:grpSpPr>
        <a:xfrm>
          <a:off x="0" y="0"/>
          <a:ext cx="0" cy="0"/>
          <a:chOff x="0" y="0"/>
          <a:chExt cx="0" cy="0"/>
        </a:xfrm>
      </p:grpSpPr>
      <p:cxnSp>
        <p:nvCxnSpPr>
          <p:cNvPr id="267" name="Google Shape;267;p52"/>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268" name="Google Shape;268;p52"/>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69" name="Google Shape;269;p52"/>
          <p:cNvSpPr txBox="1"/>
          <p:nvPr>
            <p:ph idx="2" type="title"/>
          </p:nvPr>
        </p:nvSpPr>
        <p:spPr>
          <a:xfrm>
            <a:off x="228600" y="640080"/>
            <a:ext cx="8686800" cy="3657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70" name="Google Shape;270;p52"/>
          <p:cNvSpPr txBox="1"/>
          <p:nvPr>
            <p:ph idx="1" type="body"/>
          </p:nvPr>
        </p:nvSpPr>
        <p:spPr>
          <a:xfrm>
            <a:off x="228600" y="1143000"/>
            <a:ext cx="8686800" cy="32004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Nunito Light"/>
              <a:buNone/>
              <a:defRPr b="0" i="0" sz="1400" u="none" cap="none" strike="noStrike">
                <a:solidFill>
                  <a:schemeClr val="dk1"/>
                </a:solidFill>
                <a:latin typeface="Nunito Light"/>
                <a:ea typeface="Nunito Light"/>
                <a:cs typeface="Nunito Light"/>
                <a:sym typeface="Nunito Light"/>
              </a:defRPr>
            </a:lvl1pPr>
            <a:lvl2pPr indent="-298450" lvl="1" marL="914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2pPr>
            <a:lvl3pPr indent="-298450" lvl="2" marL="1371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3pPr>
            <a:lvl4pPr indent="-298450" lvl="3" marL="1828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4pPr>
            <a:lvl5pPr indent="-298450" lvl="4" marL="22860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5pPr>
            <a:lvl6pPr indent="-298450" lvl="5" marL="27432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6pPr>
            <a:lvl7pPr indent="-298450" lvl="6" marL="3200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7pPr>
            <a:lvl8pPr indent="-298450" lvl="7" marL="3657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8pPr>
            <a:lvl9pPr indent="-298450" lvl="8" marL="4114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 Title Only">
  <p:cSld name="CUSTOM_30">
    <p:spTree>
      <p:nvGrpSpPr>
        <p:cNvPr id="271" name="Shape 271"/>
        <p:cNvGrpSpPr/>
        <p:nvPr/>
      </p:nvGrpSpPr>
      <p:grpSpPr>
        <a:xfrm>
          <a:off x="0" y="0"/>
          <a:ext cx="0" cy="0"/>
          <a:chOff x="0" y="0"/>
          <a:chExt cx="0" cy="0"/>
        </a:xfrm>
      </p:grpSpPr>
      <p:sp>
        <p:nvSpPr>
          <p:cNvPr id="272" name="Google Shape;272;p53"/>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73" name="Google Shape;273;p53"/>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no Logo 1">
  <p:cSld name="BLANK_5">
    <p:spTree>
      <p:nvGrpSpPr>
        <p:cNvPr id="274" name="Shape 274"/>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5">
  <p:cSld name="Title and Content_5">
    <p:spTree>
      <p:nvGrpSpPr>
        <p:cNvPr id="275" name="Shape 275"/>
        <p:cNvGrpSpPr/>
        <p:nvPr/>
      </p:nvGrpSpPr>
      <p:grpSpPr>
        <a:xfrm>
          <a:off x="0" y="0"/>
          <a:ext cx="0" cy="0"/>
          <a:chOff x="0" y="0"/>
          <a:chExt cx="0" cy="0"/>
        </a:xfrm>
      </p:grpSpPr>
      <p:sp>
        <p:nvSpPr>
          <p:cNvPr id="276" name="Google Shape;276;p55"/>
          <p:cNvSpPr txBox="1"/>
          <p:nvPr>
            <p:ph idx="12" type="sldNum"/>
          </p:nvPr>
        </p:nvSpPr>
        <p:spPr>
          <a:xfrm>
            <a:off x="686943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en"/>
              <a:t>‹#›</a:t>
            </a:fld>
            <a:endParaRPr/>
          </a:p>
        </p:txBody>
      </p:sp>
      <p:sp>
        <p:nvSpPr>
          <p:cNvPr id="277" name="Google Shape;277;p55"/>
          <p:cNvSpPr txBox="1"/>
          <p:nvPr>
            <p:ph idx="10" type="dt"/>
          </p:nvPr>
        </p:nvSpPr>
        <p:spPr>
          <a:xfrm>
            <a:off x="21717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100"/>
              <a:buFont typeface="Arial"/>
              <a:buNone/>
              <a:defRPr b="0" i="0" sz="900" u="none" cap="none" strike="noStrike">
                <a:solidFill>
                  <a:srgbClr val="888888"/>
                </a:solidFill>
                <a:latin typeface="Roboto Light"/>
                <a:ea typeface="Roboto Light"/>
                <a:cs typeface="Roboto Light"/>
                <a:sym typeface="Roboto Light"/>
              </a:defRPr>
            </a:lvl1pPr>
            <a:lvl2pPr lvl="1"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278" name="Google Shape;278;p55"/>
          <p:cNvSpPr txBox="1"/>
          <p:nvPr>
            <p:ph type="title"/>
          </p:nvPr>
        </p:nvSpPr>
        <p:spPr>
          <a:xfrm>
            <a:off x="222253" y="178591"/>
            <a:ext cx="7886700" cy="267300"/>
          </a:xfrm>
          <a:prstGeom prst="rect">
            <a:avLst/>
          </a:prstGeom>
          <a:noFill/>
          <a:ln>
            <a:noFill/>
          </a:ln>
        </p:spPr>
        <p:txBody>
          <a:bodyPr anchorCtr="0" anchor="ctr" bIns="34275" lIns="68575" spcFirstLastPara="1" rIns="68575" wrap="square" tIns="34275">
            <a:noAutofit/>
          </a:bodyPr>
          <a:lstStyle>
            <a:lvl1pPr lvl="0" marR="0" algn="l">
              <a:lnSpc>
                <a:spcPct val="90000"/>
              </a:lnSpc>
              <a:spcBef>
                <a:spcPts val="0"/>
              </a:spcBef>
              <a:spcAft>
                <a:spcPts val="0"/>
              </a:spcAft>
              <a:buClr>
                <a:srgbClr val="125E8B"/>
              </a:buClr>
              <a:buSzPts val="1500"/>
              <a:buFont typeface="Roboto Light"/>
              <a:buNone/>
              <a:defRPr b="0" i="0" sz="1500" u="none" cap="none" strike="noStrike">
                <a:solidFill>
                  <a:srgbClr val="125E8B"/>
                </a:solidFill>
                <a:latin typeface="Roboto Light"/>
                <a:ea typeface="Roboto Light"/>
                <a:cs typeface="Roboto Light"/>
                <a:sym typeface="Roboto Light"/>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279" name="Google Shape;279;p55"/>
          <p:cNvSpPr txBox="1"/>
          <p:nvPr>
            <p:ph idx="1" type="body"/>
          </p:nvPr>
        </p:nvSpPr>
        <p:spPr>
          <a:xfrm>
            <a:off x="222253" y="717547"/>
            <a:ext cx="8704500" cy="3911700"/>
          </a:xfrm>
          <a:prstGeom prst="rect">
            <a:avLst/>
          </a:prstGeom>
          <a:noFill/>
          <a:ln>
            <a:noFill/>
          </a:ln>
        </p:spPr>
        <p:txBody>
          <a:bodyPr anchorCtr="0" anchor="t" bIns="34275" lIns="68575" spcFirstLastPara="1" rIns="68575" wrap="square" tIns="34275">
            <a:noAutofit/>
          </a:bodyPr>
          <a:lstStyle>
            <a:lvl1pPr indent="-342900" lvl="0" marL="457200" marR="0" algn="l">
              <a:lnSpc>
                <a:spcPct val="90000"/>
              </a:lnSpc>
              <a:spcBef>
                <a:spcPts val="800"/>
              </a:spcBef>
              <a:spcAft>
                <a:spcPts val="0"/>
              </a:spcAft>
              <a:buClr>
                <a:srgbClr val="009FEA"/>
              </a:buClr>
              <a:buSzPts val="1800"/>
              <a:buFont typeface="Arial"/>
              <a:buChar char="•"/>
              <a:defRPr b="0" i="0" sz="1800" u="none" cap="none" strike="noStrike">
                <a:solidFill>
                  <a:srgbClr val="595959"/>
                </a:solidFill>
                <a:latin typeface="Roboto Light"/>
                <a:ea typeface="Roboto Light"/>
                <a:cs typeface="Roboto Light"/>
                <a:sym typeface="Roboto Light"/>
              </a:defRPr>
            </a:lvl1pPr>
            <a:lvl2pPr indent="-323850" lvl="1" marL="914400" marR="0" algn="l">
              <a:lnSpc>
                <a:spcPct val="90000"/>
              </a:lnSpc>
              <a:spcBef>
                <a:spcPts val="400"/>
              </a:spcBef>
              <a:spcAft>
                <a:spcPts val="0"/>
              </a:spcAft>
              <a:buClr>
                <a:srgbClr val="009FEA"/>
              </a:buClr>
              <a:buSzPts val="1500"/>
              <a:buFont typeface="Arial"/>
              <a:buChar char="•"/>
              <a:defRPr b="0" i="0" sz="1500" u="none" cap="none" strike="noStrike">
                <a:solidFill>
                  <a:srgbClr val="595959"/>
                </a:solidFill>
                <a:latin typeface="Roboto Light"/>
                <a:ea typeface="Roboto Light"/>
                <a:cs typeface="Roboto Light"/>
                <a:sym typeface="Roboto Light"/>
              </a:defRPr>
            </a:lvl2pPr>
            <a:lvl3pPr indent="-304800" lvl="2" marL="1371600" marR="0" algn="l">
              <a:lnSpc>
                <a:spcPct val="90000"/>
              </a:lnSpc>
              <a:spcBef>
                <a:spcPts val="400"/>
              </a:spcBef>
              <a:spcAft>
                <a:spcPts val="0"/>
              </a:spcAft>
              <a:buClr>
                <a:srgbClr val="009FEA"/>
              </a:buClr>
              <a:buSzPts val="1200"/>
              <a:buFont typeface="Arial"/>
              <a:buChar char="•"/>
              <a:defRPr b="0" i="0" sz="1200" u="none" cap="none" strike="noStrike">
                <a:solidFill>
                  <a:srgbClr val="595959"/>
                </a:solidFill>
                <a:latin typeface="Roboto Light"/>
                <a:ea typeface="Roboto Light"/>
                <a:cs typeface="Roboto Light"/>
                <a:sym typeface="Roboto Light"/>
              </a:defRPr>
            </a:lvl3pPr>
            <a:lvl4pPr indent="-298450" lvl="3" marL="1828800" marR="0" algn="l">
              <a:lnSpc>
                <a:spcPct val="90000"/>
              </a:lnSpc>
              <a:spcBef>
                <a:spcPts val="400"/>
              </a:spcBef>
              <a:spcAft>
                <a:spcPts val="0"/>
              </a:spcAft>
              <a:buClr>
                <a:srgbClr val="009FEA"/>
              </a:buClr>
              <a:buSzPts val="1100"/>
              <a:buFont typeface="Arial"/>
              <a:buChar char="•"/>
              <a:defRPr b="0" i="0" sz="1100" u="none" cap="none" strike="noStrike">
                <a:solidFill>
                  <a:srgbClr val="595959"/>
                </a:solidFill>
                <a:latin typeface="Roboto Light"/>
                <a:ea typeface="Roboto Light"/>
                <a:cs typeface="Roboto Light"/>
                <a:sym typeface="Roboto Light"/>
              </a:defRPr>
            </a:lvl4pPr>
            <a:lvl5pPr indent="-285750" lvl="4" marL="2286000" marR="0" algn="l">
              <a:lnSpc>
                <a:spcPct val="90000"/>
              </a:lnSpc>
              <a:spcBef>
                <a:spcPts val="400"/>
              </a:spcBef>
              <a:spcAft>
                <a:spcPts val="0"/>
              </a:spcAft>
              <a:buClr>
                <a:srgbClr val="009FEA"/>
              </a:buClr>
              <a:buSzPts val="900"/>
              <a:buFont typeface="Arial"/>
              <a:buChar char="•"/>
              <a:defRPr b="0" i="0" sz="900" u="none" cap="none" strike="noStrike">
                <a:solidFill>
                  <a:srgbClr val="595959"/>
                </a:solidFill>
                <a:latin typeface="Roboto Light"/>
                <a:ea typeface="Roboto Light"/>
                <a:cs typeface="Roboto Light"/>
                <a:sym typeface="Roboto Light"/>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y Center Bar">
  <p:cSld name="25_Title Slide_1_1">
    <p:spTree>
      <p:nvGrpSpPr>
        <p:cNvPr id="280" name="Shape 280"/>
        <p:cNvGrpSpPr/>
        <p:nvPr/>
      </p:nvGrpSpPr>
      <p:grpSpPr>
        <a:xfrm>
          <a:off x="0" y="0"/>
          <a:ext cx="0" cy="0"/>
          <a:chOff x="0" y="0"/>
          <a:chExt cx="0" cy="0"/>
        </a:xfrm>
      </p:grpSpPr>
      <p:sp>
        <p:nvSpPr>
          <p:cNvPr id="281" name="Google Shape;281;p56"/>
          <p:cNvSpPr/>
          <p:nvPr/>
        </p:nvSpPr>
        <p:spPr>
          <a:xfrm>
            <a:off x="0" y="1142925"/>
            <a:ext cx="9144000" cy="3267900"/>
          </a:xfrm>
          <a:prstGeom prst="rect">
            <a:avLst/>
          </a:prstGeom>
          <a:solidFill>
            <a:srgbClr val="DBE4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oboto Light"/>
              <a:buNone/>
            </a:pPr>
            <a:r>
              <a:t/>
            </a:r>
            <a:endParaRPr b="0" i="0" sz="1800" u="none" cap="none" strike="noStrike">
              <a:solidFill>
                <a:srgbClr val="FFFFFF"/>
              </a:solidFill>
              <a:latin typeface="Roboto Light"/>
              <a:ea typeface="Roboto Light"/>
              <a:cs typeface="Roboto Light"/>
              <a:sym typeface="Roboto Light"/>
            </a:endParaRPr>
          </a:p>
        </p:txBody>
      </p:sp>
      <p:sp>
        <p:nvSpPr>
          <p:cNvPr id="282" name="Google Shape;282;p56"/>
          <p:cNvSpPr txBox="1"/>
          <p:nvPr>
            <p:ph type="title"/>
          </p:nvPr>
        </p:nvSpPr>
        <p:spPr>
          <a:xfrm>
            <a:off x="228600" y="228600"/>
            <a:ext cx="86031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83" name="Google Shape;283;p56"/>
          <p:cNvSpPr txBox="1"/>
          <p:nvPr>
            <p:ph idx="2" type="title"/>
          </p:nvPr>
        </p:nvSpPr>
        <p:spPr>
          <a:xfrm>
            <a:off x="228600" y="594350"/>
            <a:ext cx="86031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160">
          <p15:clr>
            <a:srgbClr val="FBAE40"/>
          </p15:clr>
        </p15:guide>
        <p15:guide id="3" orient="horz" pos="199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284" name="Shape 284"/>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BLANK_3_1_1">
    <p:spTree>
      <p:nvGrpSpPr>
        <p:cNvPr id="292" name="Shape 292"/>
        <p:cNvGrpSpPr/>
        <p:nvPr/>
      </p:nvGrpSpPr>
      <p:grpSpPr>
        <a:xfrm>
          <a:off x="0" y="0"/>
          <a:ext cx="0" cy="0"/>
          <a:chOff x="0" y="0"/>
          <a:chExt cx="0" cy="0"/>
        </a:xfrm>
      </p:grpSpPr>
      <p:pic>
        <p:nvPicPr>
          <p:cNvPr id="293" name="Google Shape;293;p59"/>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294" name="Google Shape;294;p59"/>
          <p:cNvPicPr preferRelativeResize="0"/>
          <p:nvPr/>
        </p:nvPicPr>
        <p:blipFill>
          <a:blip r:embed="rId3">
            <a:alphaModFix/>
          </a:blip>
          <a:stretch>
            <a:fillRect/>
          </a:stretch>
        </p:blipFill>
        <p:spPr>
          <a:xfrm>
            <a:off x="6287875" y="4207200"/>
            <a:ext cx="2398926" cy="479100"/>
          </a:xfrm>
          <a:prstGeom prst="rect">
            <a:avLst/>
          </a:prstGeom>
          <a:noFill/>
          <a:ln>
            <a:noFill/>
          </a:ln>
        </p:spPr>
      </p:pic>
      <p:sp>
        <p:nvSpPr>
          <p:cNvPr id="295" name="Google Shape;295;p59"/>
          <p:cNvSpPr txBox="1"/>
          <p:nvPr>
            <p:ph type="title"/>
          </p:nvPr>
        </p:nvSpPr>
        <p:spPr>
          <a:xfrm>
            <a:off x="508325" y="811963"/>
            <a:ext cx="5779500" cy="1180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3400"/>
              <a:buFont typeface="Literata Light"/>
              <a:buNone/>
              <a:defRPr sz="3400">
                <a:solidFill>
                  <a:schemeClr val="lt1"/>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96" name="Google Shape;296;p59"/>
          <p:cNvSpPr txBox="1"/>
          <p:nvPr>
            <p:ph idx="1" type="subTitle"/>
          </p:nvPr>
        </p:nvSpPr>
        <p:spPr>
          <a:xfrm>
            <a:off x="508325" y="2079138"/>
            <a:ext cx="5779500" cy="684900"/>
          </a:xfrm>
          <a:prstGeom prst="rect">
            <a:avLst/>
          </a:prstGeom>
          <a:noFill/>
          <a:ln>
            <a:noFill/>
          </a:ln>
        </p:spPr>
        <p:txBody>
          <a:bodyPr anchorCtr="0" anchor="t" bIns="0" lIns="0" spcFirstLastPara="1" rIns="0" wrap="square" tIns="0">
            <a:noAutofit/>
          </a:bodyPr>
          <a:lstStyle>
            <a:lvl1pPr lvl="0">
              <a:spcBef>
                <a:spcPts val="0"/>
              </a:spcBef>
              <a:spcAft>
                <a:spcPts val="0"/>
              </a:spcAft>
              <a:buClr>
                <a:srgbClr val="FFC7AE"/>
              </a:buClr>
              <a:buSzPts val="1600"/>
              <a:buFont typeface="IBM Plex Sans"/>
              <a:buNone/>
              <a:defRPr i="1" sz="1600">
                <a:solidFill>
                  <a:srgbClr val="FFC7AE"/>
                </a:solidFill>
                <a:latin typeface="IBM Plex Sans"/>
                <a:ea typeface="IBM Plex Sans"/>
                <a:cs typeface="IBM Plex Sans"/>
                <a:sym typeface="IBM Plex Sans"/>
              </a:defRPr>
            </a:lvl1pPr>
            <a:lvl2pPr lvl="1">
              <a:spcBef>
                <a:spcPts val="0"/>
              </a:spcBef>
              <a:spcAft>
                <a:spcPts val="0"/>
              </a:spcAft>
              <a:buClr>
                <a:srgbClr val="FFC7AE"/>
              </a:buClr>
              <a:buSzPts val="1600"/>
              <a:buNone/>
              <a:defRPr i="1" sz="1600">
                <a:solidFill>
                  <a:srgbClr val="FFC7AE"/>
                </a:solidFill>
              </a:defRPr>
            </a:lvl2pPr>
            <a:lvl3pPr lvl="2">
              <a:spcBef>
                <a:spcPts val="0"/>
              </a:spcBef>
              <a:spcAft>
                <a:spcPts val="0"/>
              </a:spcAft>
              <a:buClr>
                <a:srgbClr val="FFC7AE"/>
              </a:buClr>
              <a:buSzPts val="1600"/>
              <a:buNone/>
              <a:defRPr i="1" sz="1600">
                <a:solidFill>
                  <a:srgbClr val="FFC7AE"/>
                </a:solidFill>
              </a:defRPr>
            </a:lvl3pPr>
            <a:lvl4pPr lvl="3">
              <a:spcBef>
                <a:spcPts val="0"/>
              </a:spcBef>
              <a:spcAft>
                <a:spcPts val="0"/>
              </a:spcAft>
              <a:buClr>
                <a:srgbClr val="FFC7AE"/>
              </a:buClr>
              <a:buSzPts val="1600"/>
              <a:buNone/>
              <a:defRPr i="1" sz="1600">
                <a:solidFill>
                  <a:srgbClr val="FFC7AE"/>
                </a:solidFill>
              </a:defRPr>
            </a:lvl4pPr>
            <a:lvl5pPr lvl="4">
              <a:spcBef>
                <a:spcPts val="0"/>
              </a:spcBef>
              <a:spcAft>
                <a:spcPts val="0"/>
              </a:spcAft>
              <a:buClr>
                <a:srgbClr val="FFC7AE"/>
              </a:buClr>
              <a:buSzPts val="1600"/>
              <a:buNone/>
              <a:defRPr i="1" sz="1600">
                <a:solidFill>
                  <a:srgbClr val="FFC7AE"/>
                </a:solidFill>
              </a:defRPr>
            </a:lvl5pPr>
            <a:lvl6pPr lvl="5">
              <a:spcBef>
                <a:spcPts val="0"/>
              </a:spcBef>
              <a:spcAft>
                <a:spcPts val="0"/>
              </a:spcAft>
              <a:buClr>
                <a:srgbClr val="FFC7AE"/>
              </a:buClr>
              <a:buSzPts val="1600"/>
              <a:buNone/>
              <a:defRPr i="1" sz="1600">
                <a:solidFill>
                  <a:srgbClr val="FFC7AE"/>
                </a:solidFill>
              </a:defRPr>
            </a:lvl6pPr>
            <a:lvl7pPr lvl="6">
              <a:spcBef>
                <a:spcPts val="0"/>
              </a:spcBef>
              <a:spcAft>
                <a:spcPts val="0"/>
              </a:spcAft>
              <a:buClr>
                <a:srgbClr val="FFC7AE"/>
              </a:buClr>
              <a:buSzPts val="1600"/>
              <a:buNone/>
              <a:defRPr i="1" sz="1600">
                <a:solidFill>
                  <a:srgbClr val="FFC7AE"/>
                </a:solidFill>
              </a:defRPr>
            </a:lvl7pPr>
            <a:lvl8pPr lvl="7">
              <a:spcBef>
                <a:spcPts val="0"/>
              </a:spcBef>
              <a:spcAft>
                <a:spcPts val="0"/>
              </a:spcAft>
              <a:buClr>
                <a:srgbClr val="FFC7AE"/>
              </a:buClr>
              <a:buSzPts val="1600"/>
              <a:buNone/>
              <a:defRPr i="1" sz="1600">
                <a:solidFill>
                  <a:srgbClr val="FFC7AE"/>
                </a:solidFill>
              </a:defRPr>
            </a:lvl8pPr>
            <a:lvl9pPr lvl="8">
              <a:spcBef>
                <a:spcPts val="0"/>
              </a:spcBef>
              <a:spcAft>
                <a:spcPts val="0"/>
              </a:spcAft>
              <a:buClr>
                <a:srgbClr val="FFC7AE"/>
              </a:buClr>
              <a:buSzPts val="1600"/>
              <a:buNone/>
              <a:defRPr i="1" sz="1600">
                <a:solidFill>
                  <a:srgbClr val="FFC7AE"/>
                </a:solidFil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Divider">
  <p:cSld name="CUSTOM_11">
    <p:spTree>
      <p:nvGrpSpPr>
        <p:cNvPr id="297" name="Shape 297"/>
        <p:cNvGrpSpPr/>
        <p:nvPr/>
      </p:nvGrpSpPr>
      <p:grpSpPr>
        <a:xfrm>
          <a:off x="0" y="0"/>
          <a:ext cx="0" cy="0"/>
          <a:chOff x="0" y="0"/>
          <a:chExt cx="0" cy="0"/>
        </a:xfrm>
      </p:grpSpPr>
      <p:pic>
        <p:nvPicPr>
          <p:cNvPr id="298" name="Google Shape;298;p60"/>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299" name="Google Shape;299;p60"/>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300" name="Google Shape;300;p60"/>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dk2"/>
              </a:buClr>
              <a:buSzPts val="4300"/>
              <a:buFont typeface="Literata Light"/>
              <a:buNone/>
              <a:defRPr i="1" sz="4300">
                <a:solidFill>
                  <a:schemeClr val="dk2"/>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Divider">
  <p:cSld name="CUSTOM_13">
    <p:spTree>
      <p:nvGrpSpPr>
        <p:cNvPr id="301" name="Shape 301"/>
        <p:cNvGrpSpPr/>
        <p:nvPr/>
      </p:nvGrpSpPr>
      <p:grpSpPr>
        <a:xfrm>
          <a:off x="0" y="0"/>
          <a:ext cx="0" cy="0"/>
          <a:chOff x="0" y="0"/>
          <a:chExt cx="0" cy="0"/>
        </a:xfrm>
      </p:grpSpPr>
      <p:pic>
        <p:nvPicPr>
          <p:cNvPr id="302" name="Google Shape;302;p61"/>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303" name="Google Shape;303;p61"/>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304" name="Google Shape;304;p61"/>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Divider">
  <p:cSld name="CUSTOM_14">
    <p:spTree>
      <p:nvGrpSpPr>
        <p:cNvPr id="305" name="Shape 305"/>
        <p:cNvGrpSpPr/>
        <p:nvPr/>
      </p:nvGrpSpPr>
      <p:grpSpPr>
        <a:xfrm>
          <a:off x="0" y="0"/>
          <a:ext cx="0" cy="0"/>
          <a:chOff x="0" y="0"/>
          <a:chExt cx="0" cy="0"/>
        </a:xfrm>
      </p:grpSpPr>
      <p:pic>
        <p:nvPicPr>
          <p:cNvPr id="306" name="Google Shape;306;p62"/>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307" name="Google Shape;307;p62"/>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308" name="Google Shape;308;p62"/>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Divider">
  <p:cSld name="CUSTOM_15">
    <p:spTree>
      <p:nvGrpSpPr>
        <p:cNvPr id="309" name="Shape 309"/>
        <p:cNvGrpSpPr/>
        <p:nvPr/>
      </p:nvGrpSpPr>
      <p:grpSpPr>
        <a:xfrm>
          <a:off x="0" y="0"/>
          <a:ext cx="0" cy="0"/>
          <a:chOff x="0" y="0"/>
          <a:chExt cx="0" cy="0"/>
        </a:xfrm>
      </p:grpSpPr>
      <p:pic>
        <p:nvPicPr>
          <p:cNvPr id="310" name="Google Shape;310;p63"/>
          <p:cNvPicPr preferRelativeResize="0"/>
          <p:nvPr/>
        </p:nvPicPr>
        <p:blipFill rotWithShape="1">
          <a:blip r:embed="rId2">
            <a:alphaModFix/>
          </a:blip>
          <a:srcRect b="47134" l="6529" r="6529" t="3961"/>
          <a:stretch/>
        </p:blipFill>
        <p:spPr>
          <a:xfrm>
            <a:off x="0" y="0"/>
            <a:ext cx="9144003" cy="5143501"/>
          </a:xfrm>
          <a:prstGeom prst="rect">
            <a:avLst/>
          </a:prstGeom>
          <a:noFill/>
          <a:ln>
            <a:noFill/>
          </a:ln>
        </p:spPr>
      </p:pic>
      <p:pic>
        <p:nvPicPr>
          <p:cNvPr id="311" name="Google Shape;311;p63"/>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312" name="Google Shape;312;p63"/>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Starburst Background">
  <p:cSld name="CUSTOM_23">
    <p:spTree>
      <p:nvGrpSpPr>
        <p:cNvPr id="313" name="Shape 313"/>
        <p:cNvGrpSpPr/>
        <p:nvPr/>
      </p:nvGrpSpPr>
      <p:grpSpPr>
        <a:xfrm>
          <a:off x="0" y="0"/>
          <a:ext cx="0" cy="0"/>
          <a:chOff x="0" y="0"/>
          <a:chExt cx="0" cy="0"/>
        </a:xfrm>
      </p:grpSpPr>
      <p:pic>
        <p:nvPicPr>
          <p:cNvPr id="314" name="Google Shape;314;p64"/>
          <p:cNvPicPr preferRelativeResize="0"/>
          <p:nvPr/>
        </p:nvPicPr>
        <p:blipFill rotWithShape="1">
          <a:blip r:embed="rId2">
            <a:alphaModFix/>
          </a:blip>
          <a:srcRect b="34655" l="0" r="0" t="9096"/>
          <a:stretch/>
        </p:blipFill>
        <p:spPr>
          <a:xfrm>
            <a:off x="0" y="0"/>
            <a:ext cx="9144003" cy="5143501"/>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p:cSld name="BLANK_3">
    <p:spTree>
      <p:nvGrpSpPr>
        <p:cNvPr id="315" name="Shape 315"/>
        <p:cNvGrpSpPr/>
        <p:nvPr/>
      </p:nvGrpSpPr>
      <p:grpSpPr>
        <a:xfrm>
          <a:off x="0" y="0"/>
          <a:ext cx="0" cy="0"/>
          <a:chOff x="0" y="0"/>
          <a:chExt cx="0" cy="0"/>
        </a:xfrm>
      </p:grpSpPr>
      <p:sp>
        <p:nvSpPr>
          <p:cNvPr id="316" name="Google Shape;316;p65"/>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17" name="Google Shape;317;p65"/>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18" name="Google Shape;318;p65"/>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20 Middle Bar">
  <p:cSld name="CUSTOM_18">
    <p:spTree>
      <p:nvGrpSpPr>
        <p:cNvPr id="319" name="Shape 319"/>
        <p:cNvGrpSpPr/>
        <p:nvPr/>
      </p:nvGrpSpPr>
      <p:grpSpPr>
        <a:xfrm>
          <a:off x="0" y="0"/>
          <a:ext cx="0" cy="0"/>
          <a:chOff x="0" y="0"/>
          <a:chExt cx="0" cy="0"/>
        </a:xfrm>
      </p:grpSpPr>
      <p:sp>
        <p:nvSpPr>
          <p:cNvPr id="320" name="Google Shape;320;p66"/>
          <p:cNvSpPr/>
          <p:nvPr/>
        </p:nvSpPr>
        <p:spPr>
          <a:xfrm>
            <a:off x="0" y="1166625"/>
            <a:ext cx="9144000" cy="3099300"/>
          </a:xfrm>
          <a:prstGeom prst="rect">
            <a:avLst/>
          </a:prstGeom>
          <a:solidFill>
            <a:srgbClr val="C6DA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oboto Light"/>
              <a:buNone/>
            </a:pPr>
            <a:r>
              <a:t/>
            </a:r>
            <a:endParaRPr b="0" i="0" sz="1800" u="none" cap="none" strike="noStrike">
              <a:solidFill>
                <a:srgbClr val="FFFFFF"/>
              </a:solidFill>
              <a:latin typeface="Roboto Light"/>
              <a:ea typeface="Roboto Light"/>
              <a:cs typeface="Roboto Light"/>
              <a:sym typeface="Roboto Light"/>
            </a:endParaRPr>
          </a:p>
        </p:txBody>
      </p:sp>
      <p:sp>
        <p:nvSpPr>
          <p:cNvPr id="321" name="Google Shape;321;p66"/>
          <p:cNvSpPr/>
          <p:nvPr>
            <p:ph idx="2" type="pic"/>
          </p:nvPr>
        </p:nvSpPr>
        <p:spPr>
          <a:xfrm>
            <a:off x="0" y="1166756"/>
            <a:ext cx="3292200" cy="3099300"/>
          </a:xfrm>
          <a:prstGeom prst="rect">
            <a:avLst/>
          </a:prstGeom>
          <a:noFill/>
          <a:ln>
            <a:noFill/>
          </a:ln>
        </p:spPr>
      </p:sp>
      <p:sp>
        <p:nvSpPr>
          <p:cNvPr id="322" name="Google Shape;322;p66"/>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23" name="Google Shape;323;p66"/>
          <p:cNvSpPr txBox="1"/>
          <p:nvPr>
            <p:ph idx="3"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Header">
  <p:cSld name="CUSTOM_21">
    <p:spTree>
      <p:nvGrpSpPr>
        <p:cNvPr id="324" name="Shape 324"/>
        <p:cNvGrpSpPr/>
        <p:nvPr/>
      </p:nvGrpSpPr>
      <p:grpSpPr>
        <a:xfrm>
          <a:off x="0" y="0"/>
          <a:ext cx="0" cy="0"/>
          <a:chOff x="0" y="0"/>
          <a:chExt cx="0" cy="0"/>
        </a:xfrm>
      </p:grpSpPr>
      <p:sp>
        <p:nvSpPr>
          <p:cNvPr id="325" name="Google Shape;325;p67"/>
          <p:cNvSpPr/>
          <p:nvPr>
            <p:ph idx="2" type="pic"/>
          </p:nvPr>
        </p:nvSpPr>
        <p:spPr>
          <a:xfrm>
            <a:off x="0" y="0"/>
            <a:ext cx="9144000" cy="1867500"/>
          </a:xfrm>
          <a:prstGeom prst="rect">
            <a:avLst/>
          </a:prstGeom>
          <a:noFill/>
          <a:ln>
            <a:noFill/>
          </a:ln>
        </p:spPr>
      </p:sp>
      <p:sp>
        <p:nvSpPr>
          <p:cNvPr id="326" name="Google Shape;326;p67"/>
          <p:cNvSpPr txBox="1"/>
          <p:nvPr>
            <p:ph type="title"/>
          </p:nvPr>
        </p:nvSpPr>
        <p:spPr>
          <a:xfrm>
            <a:off x="228600" y="2127425"/>
            <a:ext cx="4579200" cy="6054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27" name="Google Shape;327;p67"/>
          <p:cNvSpPr txBox="1"/>
          <p:nvPr>
            <p:ph idx="1" type="body"/>
          </p:nvPr>
        </p:nvSpPr>
        <p:spPr>
          <a:xfrm>
            <a:off x="228600" y="2868900"/>
            <a:ext cx="4579200" cy="17007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20 Side Bar">
  <p:cSld name="CUSTOM_17">
    <p:spTree>
      <p:nvGrpSpPr>
        <p:cNvPr id="328" name="Shape 328"/>
        <p:cNvGrpSpPr/>
        <p:nvPr/>
      </p:nvGrpSpPr>
      <p:grpSpPr>
        <a:xfrm>
          <a:off x="0" y="0"/>
          <a:ext cx="0" cy="0"/>
          <a:chOff x="0" y="0"/>
          <a:chExt cx="0" cy="0"/>
        </a:xfrm>
      </p:grpSpPr>
      <p:sp>
        <p:nvSpPr>
          <p:cNvPr id="329" name="Google Shape;329;p68"/>
          <p:cNvSpPr txBox="1"/>
          <p:nvPr>
            <p:ph type="title"/>
          </p:nvPr>
        </p:nvSpPr>
        <p:spPr>
          <a:xfrm>
            <a:off x="228600" y="228600"/>
            <a:ext cx="58539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0" name="Google Shape;330;p68"/>
          <p:cNvSpPr txBox="1"/>
          <p:nvPr>
            <p:ph idx="2" type="title"/>
          </p:nvPr>
        </p:nvSpPr>
        <p:spPr>
          <a:xfrm>
            <a:off x="228600" y="576275"/>
            <a:ext cx="58539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1" name="Google Shape;331;p68"/>
          <p:cNvSpPr/>
          <p:nvPr/>
        </p:nvSpPr>
        <p:spPr>
          <a:xfrm>
            <a:off x="6301600" y="0"/>
            <a:ext cx="2427600" cy="5143500"/>
          </a:xfrm>
          <a:prstGeom prst="rect">
            <a:avLst/>
          </a:prstGeom>
          <a:solidFill>
            <a:srgbClr val="C5DC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32" name="Google Shape;332;p68"/>
          <p:cNvPicPr preferRelativeResize="0"/>
          <p:nvPr/>
        </p:nvPicPr>
        <p:blipFill>
          <a:blip r:embed="rId2">
            <a:alphaModFix/>
          </a:blip>
          <a:stretch>
            <a:fillRect/>
          </a:stretch>
        </p:blipFill>
        <p:spPr>
          <a:xfrm>
            <a:off x="8527825" y="4548125"/>
            <a:ext cx="387575" cy="384900"/>
          </a:xfrm>
          <a:prstGeom prst="rect">
            <a:avLst/>
          </a:prstGeom>
          <a:noFill/>
          <a:ln>
            <a:noFill/>
          </a:ln>
        </p:spPr>
      </p:pic>
      <p:sp>
        <p:nvSpPr>
          <p:cNvPr id="333" name="Google Shape;333;p68"/>
          <p:cNvSpPr txBox="1"/>
          <p:nvPr>
            <p:ph idx="1" type="body"/>
          </p:nvPr>
        </p:nvSpPr>
        <p:spPr>
          <a:xfrm>
            <a:off x="228600" y="1076325"/>
            <a:ext cx="58539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Dots on White">
  <p:cSld name="CUSTOM_16">
    <p:bg>
      <p:bgPr>
        <a:blipFill>
          <a:blip r:embed="rId2">
            <a:alphaModFix/>
          </a:blip>
          <a:stretch>
            <a:fillRect/>
          </a:stretch>
        </a:blipFill>
      </p:bgPr>
    </p:bg>
    <p:spTree>
      <p:nvGrpSpPr>
        <p:cNvPr id="334" name="Shape 334"/>
        <p:cNvGrpSpPr/>
        <p:nvPr/>
      </p:nvGrpSpPr>
      <p:grpSpPr>
        <a:xfrm>
          <a:off x="0" y="0"/>
          <a:ext cx="0" cy="0"/>
          <a:chOff x="0" y="0"/>
          <a:chExt cx="0" cy="0"/>
        </a:xfrm>
      </p:grpSpPr>
      <p:sp>
        <p:nvSpPr>
          <p:cNvPr id="335" name="Google Shape;335;p69"/>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6" name="Google Shape;336;p69"/>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37" name="Google Shape;337;p69"/>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uter Screen">
  <p:cSld name="CUSTOM_22">
    <p:bg>
      <p:bgPr>
        <a:blipFill>
          <a:blip r:embed="rId2">
            <a:alphaModFix/>
          </a:blip>
          <a:stretch>
            <a:fillRect/>
          </a:stretch>
        </a:blipFill>
      </p:bgPr>
    </p:bg>
    <p:spTree>
      <p:nvGrpSpPr>
        <p:cNvPr id="338" name="Shape 338"/>
        <p:cNvGrpSpPr/>
        <p:nvPr/>
      </p:nvGrpSpPr>
      <p:grpSpPr>
        <a:xfrm>
          <a:off x="0" y="0"/>
          <a:ext cx="0" cy="0"/>
          <a:chOff x="0" y="0"/>
          <a:chExt cx="0" cy="0"/>
        </a:xfrm>
      </p:grpSpPr>
      <p:pic>
        <p:nvPicPr>
          <p:cNvPr descr="MacBookPro-Mask.png" id="339" name="Google Shape;339;p70"/>
          <p:cNvPicPr preferRelativeResize="0"/>
          <p:nvPr/>
        </p:nvPicPr>
        <p:blipFill rotWithShape="1">
          <a:blip r:embed="rId3">
            <a:alphaModFix/>
          </a:blip>
          <a:srcRect b="0" l="0" r="0" t="0"/>
          <a:stretch/>
        </p:blipFill>
        <p:spPr>
          <a:xfrm>
            <a:off x="3739900" y="1163162"/>
            <a:ext cx="5172300" cy="3121975"/>
          </a:xfrm>
          <a:prstGeom prst="rect">
            <a:avLst/>
          </a:prstGeom>
          <a:noFill/>
          <a:ln>
            <a:noFill/>
          </a:ln>
        </p:spPr>
      </p:pic>
      <p:sp>
        <p:nvSpPr>
          <p:cNvPr id="340" name="Google Shape;340;p70"/>
          <p:cNvSpPr/>
          <p:nvPr>
            <p:ph idx="2" type="pic"/>
          </p:nvPr>
        </p:nvSpPr>
        <p:spPr>
          <a:xfrm>
            <a:off x="4413175" y="1366300"/>
            <a:ext cx="3857400" cy="2416500"/>
          </a:xfrm>
          <a:prstGeom prst="rect">
            <a:avLst/>
          </a:prstGeom>
          <a:noFill/>
          <a:ln>
            <a:noFill/>
          </a:ln>
        </p:spPr>
      </p:sp>
      <p:sp>
        <p:nvSpPr>
          <p:cNvPr id="341" name="Google Shape;341;p70"/>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42" name="Google Shape;342;p70"/>
          <p:cNvSpPr txBox="1"/>
          <p:nvPr>
            <p:ph idx="3"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43" name="Google Shape;343;p70"/>
          <p:cNvSpPr txBox="1"/>
          <p:nvPr>
            <p:ph idx="1" type="body"/>
          </p:nvPr>
        </p:nvSpPr>
        <p:spPr>
          <a:xfrm>
            <a:off x="228600" y="1076325"/>
            <a:ext cx="32640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or Block">
  <p:cSld name="CUSTOM_19">
    <p:spTree>
      <p:nvGrpSpPr>
        <p:cNvPr id="344" name="Shape 344"/>
        <p:cNvGrpSpPr/>
        <p:nvPr/>
      </p:nvGrpSpPr>
      <p:grpSpPr>
        <a:xfrm>
          <a:off x="0" y="0"/>
          <a:ext cx="0" cy="0"/>
          <a:chOff x="0" y="0"/>
          <a:chExt cx="0" cy="0"/>
        </a:xfrm>
      </p:grpSpPr>
      <p:sp>
        <p:nvSpPr>
          <p:cNvPr id="345" name="Google Shape;345;p71"/>
          <p:cNvSpPr/>
          <p:nvPr/>
        </p:nvSpPr>
        <p:spPr>
          <a:xfrm>
            <a:off x="0" y="1258200"/>
            <a:ext cx="4572000" cy="38853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346" name="Google Shape;346;p71"/>
          <p:cNvSpPr/>
          <p:nvPr/>
        </p:nvSpPr>
        <p:spPr>
          <a:xfrm>
            <a:off x="4572000" y="1258200"/>
            <a:ext cx="4572000" cy="3885300"/>
          </a:xfrm>
          <a:prstGeom prst="rect">
            <a:avLst/>
          </a:prstGeom>
          <a:solidFill>
            <a:srgbClr val="ECF3F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347" name="Google Shape;347;p71"/>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48" name="Google Shape;348;p71"/>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pic>
        <p:nvPicPr>
          <p:cNvPr id="349" name="Google Shape;349;p71"/>
          <p:cNvPicPr preferRelativeResize="0"/>
          <p:nvPr/>
        </p:nvPicPr>
        <p:blipFill>
          <a:blip r:embed="rId2">
            <a:alphaModFix/>
          </a:blip>
          <a:stretch>
            <a:fillRect/>
          </a:stretch>
        </p:blipFill>
        <p:spPr>
          <a:xfrm>
            <a:off x="8527825" y="4548125"/>
            <a:ext cx="387575" cy="384900"/>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Blue">
  <p:cSld name="CUSTOM_12">
    <p:spTree>
      <p:nvGrpSpPr>
        <p:cNvPr id="350" name="Shape 350"/>
        <p:cNvGrpSpPr/>
        <p:nvPr/>
      </p:nvGrpSpPr>
      <p:grpSpPr>
        <a:xfrm>
          <a:off x="0" y="0"/>
          <a:ext cx="0" cy="0"/>
          <a:chOff x="0" y="0"/>
          <a:chExt cx="0" cy="0"/>
        </a:xfrm>
      </p:grpSpPr>
      <p:pic>
        <p:nvPicPr>
          <p:cNvPr id="351" name="Google Shape;351;p72"/>
          <p:cNvPicPr preferRelativeResize="0"/>
          <p:nvPr/>
        </p:nvPicPr>
        <p:blipFill>
          <a:blip r:embed="rId2">
            <a:alphaModFix/>
          </a:blip>
          <a:stretch>
            <a:fillRect/>
          </a:stretch>
        </p:blipFill>
        <p:spPr>
          <a:xfrm>
            <a:off x="0" y="0"/>
            <a:ext cx="5143526" cy="5143501"/>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Orange">
  <p:cSld name="CUSTOM_20">
    <p:spTree>
      <p:nvGrpSpPr>
        <p:cNvPr id="352" name="Shape 352"/>
        <p:cNvGrpSpPr/>
        <p:nvPr/>
      </p:nvGrpSpPr>
      <p:grpSpPr>
        <a:xfrm>
          <a:off x="0" y="0"/>
          <a:ext cx="0" cy="0"/>
          <a:chOff x="0" y="0"/>
          <a:chExt cx="0" cy="0"/>
        </a:xfrm>
      </p:grpSpPr>
      <p:pic>
        <p:nvPicPr>
          <p:cNvPr id="353" name="Google Shape;353;p73"/>
          <p:cNvPicPr preferRelativeResize="0"/>
          <p:nvPr/>
        </p:nvPicPr>
        <p:blipFill rotWithShape="1">
          <a:blip r:embed="rId2">
            <a:alphaModFix/>
          </a:blip>
          <a:srcRect b="30" l="0" r="0" t="20"/>
          <a:stretch/>
        </p:blipFill>
        <p:spPr>
          <a:xfrm>
            <a:off x="0" y="0"/>
            <a:ext cx="5143528" cy="5143501"/>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kd">
  <p:cSld name="CUSTOM_8_1">
    <p:bg>
      <p:bgPr>
        <a:solidFill>
          <a:schemeClr val="lt1"/>
        </a:solidFill>
      </p:bgPr>
    </p:bg>
    <p:spTree>
      <p:nvGrpSpPr>
        <p:cNvPr id="354" name="Shape 354"/>
        <p:cNvGrpSpPr/>
        <p:nvPr/>
      </p:nvGrpSpPr>
      <p:grpSpPr>
        <a:xfrm>
          <a:off x="0" y="0"/>
          <a:ext cx="0" cy="0"/>
          <a:chOff x="0" y="0"/>
          <a:chExt cx="0" cy="0"/>
        </a:xfrm>
      </p:grpSpPr>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Accountability">
  <p:cSld name="CUSTOM_24">
    <p:bg>
      <p:bgPr>
        <a:solidFill>
          <a:srgbClr val="95BCFF"/>
        </a:solidFill>
      </p:bgPr>
    </p:bg>
    <p:spTree>
      <p:nvGrpSpPr>
        <p:cNvPr id="355" name="Shape 355"/>
        <p:cNvGrpSpPr/>
        <p:nvPr/>
      </p:nvGrpSpPr>
      <p:grpSpPr>
        <a:xfrm>
          <a:off x="0" y="0"/>
          <a:ext cx="0" cy="0"/>
          <a:chOff x="0" y="0"/>
          <a:chExt cx="0" cy="0"/>
        </a:xfrm>
      </p:grpSpPr>
      <p:sp>
        <p:nvSpPr>
          <p:cNvPr id="356" name="Google Shape;356;p75"/>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57" name="Google Shape;357;p75"/>
          <p:cNvPicPr preferRelativeResize="0"/>
          <p:nvPr/>
        </p:nvPicPr>
        <p:blipFill>
          <a:blip r:embed="rId2">
            <a:alphaModFix/>
          </a:blip>
          <a:stretch>
            <a:fillRect/>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358" name="Google Shape;358;p75"/>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359" name="Google Shape;359;p75"/>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360" name="Google Shape;360;p75"/>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Curiosity">
  <p:cSld name="CUSTOM_25">
    <p:bg>
      <p:bgPr>
        <a:solidFill>
          <a:srgbClr val="9FC3C6"/>
        </a:solidFill>
      </p:bgPr>
    </p:bg>
    <p:spTree>
      <p:nvGrpSpPr>
        <p:cNvPr id="361" name="Shape 361"/>
        <p:cNvGrpSpPr/>
        <p:nvPr/>
      </p:nvGrpSpPr>
      <p:grpSpPr>
        <a:xfrm>
          <a:off x="0" y="0"/>
          <a:ext cx="0" cy="0"/>
          <a:chOff x="0" y="0"/>
          <a:chExt cx="0" cy="0"/>
        </a:xfrm>
      </p:grpSpPr>
      <p:sp>
        <p:nvSpPr>
          <p:cNvPr id="362" name="Google Shape;362;p76"/>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63" name="Google Shape;363;p76"/>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364" name="Google Shape;364;p76"/>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365" name="Google Shape;365;p76"/>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366" name="Google Shape;366;p76"/>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Service">
  <p:cSld name="CUSTOM_26">
    <p:bg>
      <p:bgPr>
        <a:solidFill>
          <a:srgbClr val="7ECAD5"/>
        </a:solidFill>
      </p:bgPr>
    </p:bg>
    <p:spTree>
      <p:nvGrpSpPr>
        <p:cNvPr id="367" name="Shape 367"/>
        <p:cNvGrpSpPr/>
        <p:nvPr/>
      </p:nvGrpSpPr>
      <p:grpSpPr>
        <a:xfrm>
          <a:off x="0" y="0"/>
          <a:ext cx="0" cy="0"/>
          <a:chOff x="0" y="0"/>
          <a:chExt cx="0" cy="0"/>
        </a:xfrm>
      </p:grpSpPr>
      <p:sp>
        <p:nvSpPr>
          <p:cNvPr id="368" name="Google Shape;368;p77"/>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69" name="Google Shape;369;p77"/>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370" name="Google Shape;370;p77"/>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371" name="Google Shape;371;p77"/>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372" name="Google Shape;372;p77"/>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Inclusion &amp; Belonging">
  <p:cSld name="CUSTOM_27">
    <p:bg>
      <p:bgPr>
        <a:solidFill>
          <a:srgbClr val="A1C1D2"/>
        </a:solidFill>
      </p:bgPr>
    </p:bg>
    <p:spTree>
      <p:nvGrpSpPr>
        <p:cNvPr id="373" name="Shape 373"/>
        <p:cNvGrpSpPr/>
        <p:nvPr/>
      </p:nvGrpSpPr>
      <p:grpSpPr>
        <a:xfrm>
          <a:off x="0" y="0"/>
          <a:ext cx="0" cy="0"/>
          <a:chOff x="0" y="0"/>
          <a:chExt cx="0" cy="0"/>
        </a:xfrm>
      </p:grpSpPr>
      <p:sp>
        <p:nvSpPr>
          <p:cNvPr id="374" name="Google Shape;374;p78"/>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75" name="Google Shape;375;p78"/>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376" name="Google Shape;376;p78"/>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377" name="Google Shape;377;p78"/>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378" name="Google Shape;378;p78"/>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Evidence">
  <p:cSld name="CUSTOM_28">
    <p:bg>
      <p:bgPr>
        <a:solidFill>
          <a:srgbClr val="FDA179"/>
        </a:solidFill>
      </p:bgPr>
    </p:bg>
    <p:spTree>
      <p:nvGrpSpPr>
        <p:cNvPr id="379" name="Shape 379"/>
        <p:cNvGrpSpPr/>
        <p:nvPr/>
      </p:nvGrpSpPr>
      <p:grpSpPr>
        <a:xfrm>
          <a:off x="0" y="0"/>
          <a:ext cx="0" cy="0"/>
          <a:chOff x="0" y="0"/>
          <a:chExt cx="0" cy="0"/>
        </a:xfrm>
      </p:grpSpPr>
      <p:sp>
        <p:nvSpPr>
          <p:cNvPr id="380" name="Google Shape;380;p79"/>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81" name="Google Shape;381;p79"/>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382" name="Google Shape;382;p79"/>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383" name="Google Shape;383;p79"/>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384" name="Google Shape;384;p79"/>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mary Title Slide">
  <p:cSld name="BLANK_3_1_1_1">
    <p:spTree>
      <p:nvGrpSpPr>
        <p:cNvPr id="385" name="Shape 385"/>
        <p:cNvGrpSpPr/>
        <p:nvPr/>
      </p:nvGrpSpPr>
      <p:grpSpPr>
        <a:xfrm>
          <a:off x="0" y="0"/>
          <a:ext cx="0" cy="0"/>
          <a:chOff x="0" y="0"/>
          <a:chExt cx="0" cy="0"/>
        </a:xfrm>
      </p:grpSpPr>
      <p:cxnSp>
        <p:nvCxnSpPr>
          <p:cNvPr id="386" name="Google Shape;386;p80"/>
          <p:cNvCxnSpPr/>
          <p:nvPr/>
        </p:nvCxnSpPr>
        <p:spPr>
          <a:xfrm>
            <a:off x="8773085" y="4838200"/>
            <a:ext cx="371100" cy="0"/>
          </a:xfrm>
          <a:prstGeom prst="straightConnector1">
            <a:avLst/>
          </a:prstGeom>
          <a:noFill/>
          <a:ln cap="flat" cmpd="sng" w="12700">
            <a:solidFill>
              <a:schemeClr val="accent6"/>
            </a:solidFill>
            <a:prstDash val="solid"/>
            <a:miter lim="800000"/>
            <a:headEnd len="sm" w="sm" type="none"/>
            <a:tailEnd len="sm" w="sm" type="none"/>
          </a:ln>
        </p:spPr>
      </p:cxnSp>
      <p:sp>
        <p:nvSpPr>
          <p:cNvPr id="387" name="Google Shape;387;p80"/>
          <p:cNvSpPr/>
          <p:nvPr/>
        </p:nvSpPr>
        <p:spPr>
          <a:xfrm>
            <a:off x="8451133" y="4687482"/>
            <a:ext cx="321900" cy="283200"/>
          </a:xfrm>
          <a:prstGeom prst="round2DiagRect">
            <a:avLst>
              <a:gd fmla="val 16667" name="adj1"/>
              <a:gd fmla="val 0" name="adj2"/>
            </a:avLst>
          </a:prstGeom>
          <a:noFill/>
          <a:ln cap="flat" cmpd="sng" w="12700">
            <a:solidFill>
              <a:schemeClr val="accent6"/>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cxnSp>
        <p:nvCxnSpPr>
          <p:cNvPr id="388" name="Google Shape;388;p80"/>
          <p:cNvCxnSpPr/>
          <p:nvPr/>
        </p:nvCxnSpPr>
        <p:spPr>
          <a:xfrm>
            <a:off x="55" y="4838200"/>
            <a:ext cx="8451000" cy="0"/>
          </a:xfrm>
          <a:prstGeom prst="straightConnector1">
            <a:avLst/>
          </a:prstGeom>
          <a:noFill/>
          <a:ln cap="flat" cmpd="sng" w="12700">
            <a:solidFill>
              <a:schemeClr val="accent6"/>
            </a:solidFill>
            <a:prstDash val="solid"/>
            <a:miter lim="800000"/>
            <a:headEnd len="sm" w="sm" type="none"/>
            <a:tailEnd len="sm" w="sm" type="none"/>
          </a:ln>
        </p:spPr>
      </p:cxnSp>
      <p:sp>
        <p:nvSpPr>
          <p:cNvPr id="389" name="Google Shape;389;p80"/>
          <p:cNvSpPr txBox="1"/>
          <p:nvPr/>
        </p:nvSpPr>
        <p:spPr>
          <a:xfrm>
            <a:off x="8283368" y="4687482"/>
            <a:ext cx="657600" cy="2832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chemeClr val="accent1"/>
                </a:solidFill>
                <a:latin typeface="Nunito"/>
                <a:ea typeface="Nunito"/>
                <a:cs typeface="Nunito"/>
                <a:sym typeface="Nunito"/>
              </a:rPr>
              <a:t>‹#›</a:t>
            </a:fld>
            <a:endParaRPr b="0" i="0" sz="900" u="none" cap="none" strike="noStrike">
              <a:solidFill>
                <a:schemeClr val="accent1"/>
              </a:solidFill>
              <a:latin typeface="Nunito"/>
              <a:ea typeface="Nunito"/>
              <a:cs typeface="Nunito"/>
              <a:sym typeface="Nunito"/>
            </a:endParaRPr>
          </a:p>
        </p:txBody>
      </p:sp>
      <p:sp>
        <p:nvSpPr>
          <p:cNvPr id="390" name="Google Shape;390;p80"/>
          <p:cNvSpPr/>
          <p:nvPr/>
        </p:nvSpPr>
        <p:spPr>
          <a:xfrm>
            <a:off x="56" y="0"/>
            <a:ext cx="4621800" cy="2889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391" name="Google Shape;391;p80"/>
          <p:cNvSpPr/>
          <p:nvPr/>
        </p:nvSpPr>
        <p:spPr>
          <a:xfrm>
            <a:off x="56" y="4299788"/>
            <a:ext cx="9144000" cy="8274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392" name="Google Shape;392;p80"/>
          <p:cNvPicPr preferRelativeResize="0"/>
          <p:nvPr/>
        </p:nvPicPr>
        <p:blipFill rotWithShape="1">
          <a:blip r:embed="rId2">
            <a:alphaModFix/>
          </a:blip>
          <a:srcRect b="7813" l="0" r="0" t="7813"/>
          <a:stretch/>
        </p:blipFill>
        <p:spPr>
          <a:xfrm>
            <a:off x="56" y="0"/>
            <a:ext cx="9144005" cy="5143500"/>
          </a:xfrm>
          <a:prstGeom prst="rect">
            <a:avLst/>
          </a:prstGeom>
          <a:noFill/>
          <a:ln>
            <a:noFill/>
          </a:ln>
        </p:spPr>
      </p:pic>
      <p:pic>
        <p:nvPicPr>
          <p:cNvPr id="393" name="Google Shape;393;p80"/>
          <p:cNvPicPr preferRelativeResize="0"/>
          <p:nvPr/>
        </p:nvPicPr>
        <p:blipFill rotWithShape="1">
          <a:blip r:embed="rId3">
            <a:alphaModFix amt="10000"/>
          </a:blip>
          <a:srcRect b="4183" l="-35509" r="45338" t="1823"/>
          <a:stretch/>
        </p:blipFill>
        <p:spPr>
          <a:xfrm>
            <a:off x="63" y="0"/>
            <a:ext cx="9323607" cy="5244525"/>
          </a:xfrm>
          <a:prstGeom prst="rect">
            <a:avLst/>
          </a:prstGeom>
          <a:noFill/>
          <a:ln>
            <a:noFill/>
          </a:ln>
        </p:spPr>
      </p:pic>
      <p:pic>
        <p:nvPicPr>
          <p:cNvPr id="394" name="Google Shape;394;p80"/>
          <p:cNvPicPr preferRelativeResize="0"/>
          <p:nvPr/>
        </p:nvPicPr>
        <p:blipFill rotWithShape="1">
          <a:blip r:embed="rId4">
            <a:alphaModFix/>
          </a:blip>
          <a:srcRect b="0" l="0" r="0" t="0"/>
          <a:stretch/>
        </p:blipFill>
        <p:spPr>
          <a:xfrm>
            <a:off x="6723056" y="3776869"/>
            <a:ext cx="1792292" cy="622219"/>
          </a:xfrm>
          <a:prstGeom prst="rect">
            <a:avLst/>
          </a:prstGeom>
          <a:noFill/>
          <a:ln>
            <a:noFill/>
          </a:ln>
        </p:spPr>
      </p:pic>
      <p:sp>
        <p:nvSpPr>
          <p:cNvPr id="395" name="Google Shape;395;p80"/>
          <p:cNvSpPr txBox="1"/>
          <p:nvPr>
            <p:ph type="ctrTitle"/>
          </p:nvPr>
        </p:nvSpPr>
        <p:spPr>
          <a:xfrm>
            <a:off x="704082" y="932400"/>
            <a:ext cx="5519100" cy="1009200"/>
          </a:xfrm>
          <a:prstGeom prst="rect">
            <a:avLst/>
          </a:prstGeom>
          <a:noFill/>
          <a:ln>
            <a:noFill/>
          </a:ln>
        </p:spPr>
        <p:txBody>
          <a:bodyPr anchorCtr="0" anchor="t" bIns="34275" lIns="68575" spcFirstLastPara="1" rIns="68575" wrap="square" tIns="34275">
            <a:normAutofit/>
          </a:bodyPr>
          <a:lstStyle>
            <a:lvl1pPr lvl="0" marR="0" algn="l">
              <a:lnSpc>
                <a:spcPct val="100000"/>
              </a:lnSpc>
              <a:spcBef>
                <a:spcPts val="0"/>
              </a:spcBef>
              <a:spcAft>
                <a:spcPts val="0"/>
              </a:spcAft>
              <a:buClr>
                <a:schemeClr val="lt1"/>
              </a:buClr>
              <a:buSzPts val="1100"/>
              <a:buFont typeface="Fjalla One"/>
              <a:buNone/>
              <a:defRPr b="0" i="0" sz="3600" u="none" cap="none" strike="noStrike">
                <a:solidFill>
                  <a:schemeClr val="l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396" name="Google Shape;396;p80"/>
          <p:cNvSpPr txBox="1"/>
          <p:nvPr>
            <p:ph idx="1" type="subTitle"/>
          </p:nvPr>
        </p:nvSpPr>
        <p:spPr>
          <a:xfrm>
            <a:off x="704081" y="1904625"/>
            <a:ext cx="5519100" cy="10092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lt2"/>
              </a:buClr>
              <a:buSzPts val="1800"/>
              <a:buFont typeface="Nunito Medium"/>
              <a:buNone/>
              <a:defRPr b="0" i="0" sz="1800" u="none" cap="none" strike="noStrike">
                <a:solidFill>
                  <a:schemeClr val="lt2"/>
                </a:solidFill>
                <a:latin typeface="Nunito Medium"/>
                <a:ea typeface="Nunito Medium"/>
                <a:cs typeface="Nunito Medium"/>
                <a:sym typeface="Nunito Medium"/>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no Logo 1">
  <p:cSld name="BLANK_5">
    <p:spTree>
      <p:nvGrpSpPr>
        <p:cNvPr id="397" name="Shape 397"/>
        <p:cNvGrpSpPr/>
        <p:nvPr/>
      </p:nvGrpSpPr>
      <p:grpSpPr>
        <a:xfrm>
          <a:off x="0" y="0"/>
          <a:ext cx="0" cy="0"/>
          <a:chOff x="0" y="0"/>
          <a:chExt cx="0" cy="0"/>
        </a:xfrm>
      </p:grpSpPr>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p:cSld name="BLANK_3_1">
    <p:spTree>
      <p:nvGrpSpPr>
        <p:cNvPr id="398" name="Shape 398"/>
        <p:cNvGrpSpPr/>
        <p:nvPr/>
      </p:nvGrpSpPr>
      <p:grpSpPr>
        <a:xfrm>
          <a:off x="0" y="0"/>
          <a:ext cx="0" cy="0"/>
          <a:chOff x="0" y="0"/>
          <a:chExt cx="0" cy="0"/>
        </a:xfrm>
      </p:grpSpPr>
      <p:cxnSp>
        <p:nvCxnSpPr>
          <p:cNvPr id="399" name="Google Shape;399;p82"/>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400" name="Google Shape;400;p82"/>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01" name="Google Shape;401;p82"/>
          <p:cNvSpPr txBox="1"/>
          <p:nvPr>
            <p:ph idx="1" type="body"/>
          </p:nvPr>
        </p:nvSpPr>
        <p:spPr>
          <a:xfrm>
            <a:off x="228600" y="914400"/>
            <a:ext cx="8686800" cy="36576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Nunito Light"/>
              <a:buNone/>
              <a:defRPr b="0" i="0" sz="1400" u="none" cap="none" strike="noStrike">
                <a:solidFill>
                  <a:schemeClr val="dk1"/>
                </a:solidFill>
                <a:latin typeface="Nunito Light"/>
                <a:ea typeface="Nunito Light"/>
                <a:cs typeface="Nunito Light"/>
                <a:sym typeface="Nunito Light"/>
              </a:defRPr>
            </a:lvl1pPr>
            <a:lvl2pPr indent="-298450" lvl="1" marL="914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2pPr>
            <a:lvl3pPr indent="-298450" lvl="2" marL="1371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3pPr>
            <a:lvl4pPr indent="-298450" lvl="3" marL="1828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4pPr>
            <a:lvl5pPr indent="-298450" lvl="4" marL="22860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5pPr>
            <a:lvl6pPr indent="-298450" lvl="5" marL="27432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6pPr>
            <a:lvl7pPr indent="-298450" lvl="6" marL="3200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7pPr>
            <a:lvl8pPr indent="-298450" lvl="7" marL="3657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8pPr>
            <a:lvl9pPr indent="-298450" lvl="8" marL="4114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2">
  <p:cSld name="BLANK_3_2">
    <p:spTree>
      <p:nvGrpSpPr>
        <p:cNvPr id="402" name="Shape 402"/>
        <p:cNvGrpSpPr/>
        <p:nvPr/>
      </p:nvGrpSpPr>
      <p:grpSpPr>
        <a:xfrm>
          <a:off x="0" y="0"/>
          <a:ext cx="0" cy="0"/>
          <a:chOff x="0" y="0"/>
          <a:chExt cx="0" cy="0"/>
        </a:xfrm>
      </p:grpSpPr>
      <p:cxnSp>
        <p:nvCxnSpPr>
          <p:cNvPr id="403" name="Google Shape;403;p83"/>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404" name="Google Shape;404;p83"/>
          <p:cNvSpPr txBox="1"/>
          <p:nvPr>
            <p:ph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1 1">
  <p:cSld name="BLANK_3_1_2">
    <p:spTree>
      <p:nvGrpSpPr>
        <p:cNvPr id="405" name="Shape 405"/>
        <p:cNvGrpSpPr/>
        <p:nvPr/>
      </p:nvGrpSpPr>
      <p:grpSpPr>
        <a:xfrm>
          <a:off x="0" y="0"/>
          <a:ext cx="0" cy="0"/>
          <a:chOff x="0" y="0"/>
          <a:chExt cx="0" cy="0"/>
        </a:xfrm>
      </p:grpSpPr>
      <p:cxnSp>
        <p:nvCxnSpPr>
          <p:cNvPr id="406" name="Google Shape;406;p84"/>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407" name="Google Shape;407;p84"/>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cxnSp>
        <p:nvCxnSpPr>
          <p:cNvPr id="408" name="Google Shape;408;p84"/>
          <p:cNvCxnSpPr/>
          <p:nvPr/>
        </p:nvCxnSpPr>
        <p:spPr>
          <a:xfrm flipH="1" rot="10800000">
            <a:off x="0" y="2057400"/>
            <a:ext cx="9144000" cy="41700"/>
          </a:xfrm>
          <a:prstGeom prst="straightConnector1">
            <a:avLst/>
          </a:prstGeom>
          <a:noFill/>
          <a:ln cap="flat" cmpd="sng" w="9525">
            <a:solidFill>
              <a:schemeClr val="dk2"/>
            </a:solidFill>
            <a:prstDash val="solid"/>
            <a:round/>
            <a:headEnd len="med" w="med" type="none"/>
            <a:tailEnd len="med" w="med" type="none"/>
          </a:ln>
        </p:spPr>
      </p:cxnSp>
      <p:sp>
        <p:nvSpPr>
          <p:cNvPr id="409" name="Google Shape;409;p84"/>
          <p:cNvSpPr txBox="1"/>
          <p:nvPr>
            <p:ph idx="1" type="body"/>
          </p:nvPr>
        </p:nvSpPr>
        <p:spPr>
          <a:xfrm>
            <a:off x="365760" y="3200400"/>
            <a:ext cx="2560200" cy="15546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Nunito"/>
              <a:buChar char="●"/>
              <a:defRPr>
                <a:latin typeface="Nunito"/>
                <a:ea typeface="Nunito"/>
                <a:cs typeface="Nunito"/>
                <a:sym typeface="Nunito"/>
              </a:defRPr>
            </a:lvl1pPr>
            <a:lvl2pPr indent="-317500" lvl="1" marL="914400">
              <a:spcBef>
                <a:spcPts val="0"/>
              </a:spcBef>
              <a:spcAft>
                <a:spcPts val="0"/>
              </a:spcAft>
              <a:buSzPts val="1400"/>
              <a:buFont typeface="Nunito"/>
              <a:buChar char="○"/>
              <a:defRPr>
                <a:latin typeface="Nunito"/>
                <a:ea typeface="Nunito"/>
                <a:cs typeface="Nunito"/>
                <a:sym typeface="Nunito"/>
              </a:defRPr>
            </a:lvl2pPr>
            <a:lvl3pPr indent="-317500" lvl="2" marL="1371600">
              <a:spcBef>
                <a:spcPts val="0"/>
              </a:spcBef>
              <a:spcAft>
                <a:spcPts val="0"/>
              </a:spcAft>
              <a:buSzPts val="1400"/>
              <a:buFont typeface="Nunito"/>
              <a:buChar char="■"/>
              <a:defRPr>
                <a:latin typeface="Nunito"/>
                <a:ea typeface="Nunito"/>
                <a:cs typeface="Nunito"/>
                <a:sym typeface="Nunito"/>
              </a:defRPr>
            </a:lvl3pPr>
            <a:lvl4pPr indent="-317500" lvl="3" marL="1828800">
              <a:spcBef>
                <a:spcPts val="0"/>
              </a:spcBef>
              <a:spcAft>
                <a:spcPts val="0"/>
              </a:spcAft>
              <a:buSzPts val="1400"/>
              <a:buFont typeface="Nunito"/>
              <a:buChar char="●"/>
              <a:defRPr>
                <a:latin typeface="Nunito"/>
                <a:ea typeface="Nunito"/>
                <a:cs typeface="Nunito"/>
                <a:sym typeface="Nunito"/>
              </a:defRPr>
            </a:lvl4pPr>
            <a:lvl5pPr indent="-317500" lvl="4" marL="2286000">
              <a:spcBef>
                <a:spcPts val="0"/>
              </a:spcBef>
              <a:spcAft>
                <a:spcPts val="0"/>
              </a:spcAft>
              <a:buSzPts val="1400"/>
              <a:buFont typeface="Nunito"/>
              <a:buChar char="○"/>
              <a:defRPr>
                <a:latin typeface="Nunito"/>
                <a:ea typeface="Nunito"/>
                <a:cs typeface="Nunito"/>
                <a:sym typeface="Nunito"/>
              </a:defRPr>
            </a:lvl5pPr>
            <a:lvl6pPr indent="-317500" lvl="5" marL="2743200">
              <a:spcBef>
                <a:spcPts val="0"/>
              </a:spcBef>
              <a:spcAft>
                <a:spcPts val="0"/>
              </a:spcAft>
              <a:buSzPts val="1400"/>
              <a:buFont typeface="Nunito"/>
              <a:buChar char="■"/>
              <a:defRPr>
                <a:latin typeface="Nunito"/>
                <a:ea typeface="Nunito"/>
                <a:cs typeface="Nunito"/>
                <a:sym typeface="Nunito"/>
              </a:defRPr>
            </a:lvl6pPr>
            <a:lvl7pPr indent="-317500" lvl="6" marL="3200400">
              <a:spcBef>
                <a:spcPts val="0"/>
              </a:spcBef>
              <a:spcAft>
                <a:spcPts val="0"/>
              </a:spcAft>
              <a:buSzPts val="1400"/>
              <a:buFont typeface="Nunito"/>
              <a:buChar char="●"/>
              <a:defRPr>
                <a:latin typeface="Nunito"/>
                <a:ea typeface="Nunito"/>
                <a:cs typeface="Nunito"/>
                <a:sym typeface="Nunito"/>
              </a:defRPr>
            </a:lvl7pPr>
            <a:lvl8pPr indent="-317500" lvl="7" marL="3657600">
              <a:spcBef>
                <a:spcPts val="0"/>
              </a:spcBef>
              <a:spcAft>
                <a:spcPts val="0"/>
              </a:spcAft>
              <a:buSzPts val="1400"/>
              <a:buFont typeface="Nunito"/>
              <a:buChar char="○"/>
              <a:defRPr>
                <a:latin typeface="Nunito"/>
                <a:ea typeface="Nunito"/>
                <a:cs typeface="Nunito"/>
                <a:sym typeface="Nunito"/>
              </a:defRPr>
            </a:lvl8pPr>
            <a:lvl9pPr indent="-317500" lvl="8" marL="4114800">
              <a:spcBef>
                <a:spcPts val="0"/>
              </a:spcBef>
              <a:spcAft>
                <a:spcPts val="0"/>
              </a:spcAft>
              <a:buSzPts val="1400"/>
              <a:buFont typeface="Nunito"/>
              <a:buChar char="■"/>
              <a:defRPr>
                <a:latin typeface="Nunito"/>
                <a:ea typeface="Nunito"/>
                <a:cs typeface="Nunito"/>
                <a:sym typeface="Nunito"/>
              </a:defRPr>
            </a:lvl9pPr>
          </a:lstStyle>
          <a:p/>
        </p:txBody>
      </p:sp>
      <p:sp>
        <p:nvSpPr>
          <p:cNvPr id="410" name="Google Shape;410;p84"/>
          <p:cNvSpPr txBox="1"/>
          <p:nvPr>
            <p:ph idx="2" type="body"/>
          </p:nvPr>
        </p:nvSpPr>
        <p:spPr>
          <a:xfrm>
            <a:off x="3291840" y="3200400"/>
            <a:ext cx="2560200" cy="15546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Nunito"/>
              <a:buChar char="●"/>
              <a:defRPr>
                <a:latin typeface="Nunito"/>
                <a:ea typeface="Nunito"/>
                <a:cs typeface="Nunito"/>
                <a:sym typeface="Nunito"/>
              </a:defRPr>
            </a:lvl1pPr>
            <a:lvl2pPr indent="-317500" lvl="1" marL="914400">
              <a:spcBef>
                <a:spcPts val="0"/>
              </a:spcBef>
              <a:spcAft>
                <a:spcPts val="0"/>
              </a:spcAft>
              <a:buSzPts val="1400"/>
              <a:buFont typeface="Nunito"/>
              <a:buChar char="○"/>
              <a:defRPr>
                <a:latin typeface="Nunito"/>
                <a:ea typeface="Nunito"/>
                <a:cs typeface="Nunito"/>
                <a:sym typeface="Nunito"/>
              </a:defRPr>
            </a:lvl2pPr>
            <a:lvl3pPr indent="-317500" lvl="2" marL="1371600">
              <a:spcBef>
                <a:spcPts val="0"/>
              </a:spcBef>
              <a:spcAft>
                <a:spcPts val="0"/>
              </a:spcAft>
              <a:buSzPts val="1400"/>
              <a:buFont typeface="Nunito"/>
              <a:buChar char="■"/>
              <a:defRPr>
                <a:latin typeface="Nunito"/>
                <a:ea typeface="Nunito"/>
                <a:cs typeface="Nunito"/>
                <a:sym typeface="Nunito"/>
              </a:defRPr>
            </a:lvl3pPr>
            <a:lvl4pPr indent="-317500" lvl="3" marL="1828800">
              <a:spcBef>
                <a:spcPts val="0"/>
              </a:spcBef>
              <a:spcAft>
                <a:spcPts val="0"/>
              </a:spcAft>
              <a:buSzPts val="1400"/>
              <a:buFont typeface="Nunito"/>
              <a:buChar char="●"/>
              <a:defRPr>
                <a:latin typeface="Nunito"/>
                <a:ea typeface="Nunito"/>
                <a:cs typeface="Nunito"/>
                <a:sym typeface="Nunito"/>
              </a:defRPr>
            </a:lvl4pPr>
            <a:lvl5pPr indent="-317500" lvl="4" marL="2286000">
              <a:spcBef>
                <a:spcPts val="0"/>
              </a:spcBef>
              <a:spcAft>
                <a:spcPts val="0"/>
              </a:spcAft>
              <a:buSzPts val="1400"/>
              <a:buFont typeface="Nunito"/>
              <a:buChar char="○"/>
              <a:defRPr>
                <a:latin typeface="Nunito"/>
                <a:ea typeface="Nunito"/>
                <a:cs typeface="Nunito"/>
                <a:sym typeface="Nunito"/>
              </a:defRPr>
            </a:lvl5pPr>
            <a:lvl6pPr indent="-317500" lvl="5" marL="2743200">
              <a:spcBef>
                <a:spcPts val="0"/>
              </a:spcBef>
              <a:spcAft>
                <a:spcPts val="0"/>
              </a:spcAft>
              <a:buSzPts val="1400"/>
              <a:buFont typeface="Nunito"/>
              <a:buChar char="■"/>
              <a:defRPr>
                <a:latin typeface="Nunito"/>
                <a:ea typeface="Nunito"/>
                <a:cs typeface="Nunito"/>
                <a:sym typeface="Nunito"/>
              </a:defRPr>
            </a:lvl6pPr>
            <a:lvl7pPr indent="-317500" lvl="6" marL="3200400">
              <a:spcBef>
                <a:spcPts val="0"/>
              </a:spcBef>
              <a:spcAft>
                <a:spcPts val="0"/>
              </a:spcAft>
              <a:buSzPts val="1400"/>
              <a:buFont typeface="Nunito"/>
              <a:buChar char="●"/>
              <a:defRPr>
                <a:latin typeface="Nunito"/>
                <a:ea typeface="Nunito"/>
                <a:cs typeface="Nunito"/>
                <a:sym typeface="Nunito"/>
              </a:defRPr>
            </a:lvl7pPr>
            <a:lvl8pPr indent="-317500" lvl="7" marL="3657600">
              <a:spcBef>
                <a:spcPts val="0"/>
              </a:spcBef>
              <a:spcAft>
                <a:spcPts val="0"/>
              </a:spcAft>
              <a:buSzPts val="1400"/>
              <a:buFont typeface="Nunito"/>
              <a:buChar char="○"/>
              <a:defRPr>
                <a:latin typeface="Nunito"/>
                <a:ea typeface="Nunito"/>
                <a:cs typeface="Nunito"/>
                <a:sym typeface="Nunito"/>
              </a:defRPr>
            </a:lvl8pPr>
            <a:lvl9pPr indent="-317500" lvl="8" marL="4114800">
              <a:spcBef>
                <a:spcPts val="0"/>
              </a:spcBef>
              <a:spcAft>
                <a:spcPts val="0"/>
              </a:spcAft>
              <a:buSzPts val="1400"/>
              <a:buFont typeface="Nunito"/>
              <a:buChar char="■"/>
              <a:defRPr>
                <a:latin typeface="Nunito"/>
                <a:ea typeface="Nunito"/>
                <a:cs typeface="Nunito"/>
                <a:sym typeface="Nunito"/>
              </a:defRPr>
            </a:lvl9pPr>
          </a:lstStyle>
          <a:p/>
        </p:txBody>
      </p:sp>
      <p:sp>
        <p:nvSpPr>
          <p:cNvPr id="411" name="Google Shape;411;p84"/>
          <p:cNvSpPr txBox="1"/>
          <p:nvPr>
            <p:ph idx="3" type="body"/>
          </p:nvPr>
        </p:nvSpPr>
        <p:spPr>
          <a:xfrm>
            <a:off x="6217920" y="3200400"/>
            <a:ext cx="2560200" cy="15546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Nunito"/>
              <a:buChar char="●"/>
              <a:defRPr>
                <a:latin typeface="Nunito"/>
                <a:ea typeface="Nunito"/>
                <a:cs typeface="Nunito"/>
                <a:sym typeface="Nunito"/>
              </a:defRPr>
            </a:lvl1pPr>
            <a:lvl2pPr indent="-304800" lvl="1" marL="914400">
              <a:spcBef>
                <a:spcPts val="0"/>
              </a:spcBef>
              <a:spcAft>
                <a:spcPts val="0"/>
              </a:spcAft>
              <a:buSzPts val="1200"/>
              <a:buFont typeface="Nunito"/>
              <a:buChar char="○"/>
              <a:defRPr>
                <a:latin typeface="Nunito"/>
                <a:ea typeface="Nunito"/>
                <a:cs typeface="Nunito"/>
                <a:sym typeface="Nunito"/>
              </a:defRPr>
            </a:lvl2pPr>
            <a:lvl3pPr indent="-304800" lvl="2" marL="1371600">
              <a:spcBef>
                <a:spcPts val="0"/>
              </a:spcBef>
              <a:spcAft>
                <a:spcPts val="0"/>
              </a:spcAft>
              <a:buSzPts val="1200"/>
              <a:buFont typeface="Nunito"/>
              <a:buChar char="■"/>
              <a:defRPr>
                <a:latin typeface="Nunito"/>
                <a:ea typeface="Nunito"/>
                <a:cs typeface="Nunito"/>
                <a:sym typeface="Nunito"/>
              </a:defRPr>
            </a:lvl3pPr>
            <a:lvl4pPr indent="-304800" lvl="3" marL="1828800">
              <a:spcBef>
                <a:spcPts val="0"/>
              </a:spcBef>
              <a:spcAft>
                <a:spcPts val="0"/>
              </a:spcAft>
              <a:buSzPts val="1200"/>
              <a:buFont typeface="Nunito"/>
              <a:buChar char="●"/>
              <a:defRPr>
                <a:latin typeface="Nunito"/>
                <a:ea typeface="Nunito"/>
                <a:cs typeface="Nunito"/>
                <a:sym typeface="Nunito"/>
              </a:defRPr>
            </a:lvl4pPr>
            <a:lvl5pPr indent="-304800" lvl="4" marL="2286000">
              <a:spcBef>
                <a:spcPts val="0"/>
              </a:spcBef>
              <a:spcAft>
                <a:spcPts val="0"/>
              </a:spcAft>
              <a:buSzPts val="1200"/>
              <a:buFont typeface="Nunito"/>
              <a:buChar char="○"/>
              <a:defRPr>
                <a:latin typeface="Nunito"/>
                <a:ea typeface="Nunito"/>
                <a:cs typeface="Nunito"/>
                <a:sym typeface="Nunito"/>
              </a:defRPr>
            </a:lvl5pPr>
            <a:lvl6pPr indent="-304800" lvl="5" marL="2743200">
              <a:spcBef>
                <a:spcPts val="0"/>
              </a:spcBef>
              <a:spcAft>
                <a:spcPts val="0"/>
              </a:spcAft>
              <a:buSzPts val="1200"/>
              <a:buFont typeface="Nunito"/>
              <a:buChar char="■"/>
              <a:defRPr>
                <a:latin typeface="Nunito"/>
                <a:ea typeface="Nunito"/>
                <a:cs typeface="Nunito"/>
                <a:sym typeface="Nunito"/>
              </a:defRPr>
            </a:lvl6pPr>
            <a:lvl7pPr indent="-304800" lvl="6" marL="3200400">
              <a:spcBef>
                <a:spcPts val="0"/>
              </a:spcBef>
              <a:spcAft>
                <a:spcPts val="0"/>
              </a:spcAft>
              <a:buSzPts val="1200"/>
              <a:buFont typeface="Nunito"/>
              <a:buChar char="●"/>
              <a:defRPr>
                <a:latin typeface="Nunito"/>
                <a:ea typeface="Nunito"/>
                <a:cs typeface="Nunito"/>
                <a:sym typeface="Nunito"/>
              </a:defRPr>
            </a:lvl7pPr>
            <a:lvl8pPr indent="-304800" lvl="7" marL="3657600">
              <a:spcBef>
                <a:spcPts val="0"/>
              </a:spcBef>
              <a:spcAft>
                <a:spcPts val="0"/>
              </a:spcAft>
              <a:buSzPts val="1200"/>
              <a:buFont typeface="Nunito"/>
              <a:buChar char="○"/>
              <a:defRPr>
                <a:latin typeface="Nunito"/>
                <a:ea typeface="Nunito"/>
                <a:cs typeface="Nunito"/>
                <a:sym typeface="Nunito"/>
              </a:defRPr>
            </a:lvl8pPr>
            <a:lvl9pPr indent="-304800" lvl="8" marL="4114800">
              <a:spcBef>
                <a:spcPts val="0"/>
              </a:spcBef>
              <a:spcAft>
                <a:spcPts val="0"/>
              </a:spcAft>
              <a:buSzPts val="1200"/>
              <a:buFont typeface="Nunito"/>
              <a:buChar char="■"/>
              <a:defRPr>
                <a:latin typeface="Nunito"/>
                <a:ea typeface="Nunito"/>
                <a:cs typeface="Nunito"/>
                <a:sym typeface="Nunito"/>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Title">
  <p:cSld name="CUSTOM_9">
    <p:spTree>
      <p:nvGrpSpPr>
        <p:cNvPr id="412" name="Shape 412"/>
        <p:cNvGrpSpPr/>
        <p:nvPr/>
      </p:nvGrpSpPr>
      <p:grpSpPr>
        <a:xfrm>
          <a:off x="0" y="0"/>
          <a:ext cx="0" cy="0"/>
          <a:chOff x="0" y="0"/>
          <a:chExt cx="0" cy="0"/>
        </a:xfrm>
      </p:grpSpPr>
      <p:sp>
        <p:nvSpPr>
          <p:cNvPr id="413" name="Google Shape;413;p85"/>
          <p:cNvSpPr txBox="1"/>
          <p:nvPr>
            <p:ph type="title"/>
          </p:nvPr>
        </p:nvSpPr>
        <p:spPr>
          <a:xfrm>
            <a:off x="209950" y="191250"/>
            <a:ext cx="5073000" cy="4974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005C90"/>
              </a:buClr>
              <a:buSzPts val="2400"/>
              <a:buFont typeface="Fjalla One"/>
              <a:buNone/>
              <a:defRPr b="0" i="0" sz="2400" u="none" cap="none" strike="noStrike">
                <a:solidFill>
                  <a:srgbClr val="005C90"/>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sub title and text" type="title">
  <p:cSld name="TITLE">
    <p:spTree>
      <p:nvGrpSpPr>
        <p:cNvPr id="414" name="Shape 414"/>
        <p:cNvGrpSpPr/>
        <p:nvPr/>
      </p:nvGrpSpPr>
      <p:grpSpPr>
        <a:xfrm>
          <a:off x="0" y="0"/>
          <a:ext cx="0" cy="0"/>
          <a:chOff x="0" y="0"/>
          <a:chExt cx="0" cy="0"/>
        </a:xfrm>
      </p:grpSpPr>
      <p:sp>
        <p:nvSpPr>
          <p:cNvPr id="415" name="Google Shape;415;p86"/>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16" name="Google Shape;416;p86"/>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t Pattern">
  <p:cSld name="25_Title Slide_1_1_1_1_1_1_1_1_1_1_1">
    <p:spTree>
      <p:nvGrpSpPr>
        <p:cNvPr id="417" name="Shape 417"/>
        <p:cNvGrpSpPr/>
        <p:nvPr/>
      </p:nvGrpSpPr>
      <p:grpSpPr>
        <a:xfrm>
          <a:off x="0" y="0"/>
          <a:ext cx="0" cy="0"/>
          <a:chOff x="0" y="0"/>
          <a:chExt cx="0" cy="0"/>
        </a:xfrm>
      </p:grpSpPr>
      <p:sp>
        <p:nvSpPr>
          <p:cNvPr id="418" name="Google Shape;418;p87"/>
          <p:cNvSpPr/>
          <p:nvPr/>
        </p:nvSpPr>
        <p:spPr>
          <a:xfrm flipH="1" rot="10800000">
            <a:off x="5329025" y="3167418"/>
            <a:ext cx="485400" cy="485400"/>
          </a:xfrm>
          <a:prstGeom prst="ellipse">
            <a:avLst/>
          </a:prstGeom>
          <a:solidFill>
            <a:srgbClr val="0076B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FFFFFF"/>
              </a:solidFill>
              <a:latin typeface="Calibri"/>
              <a:ea typeface="Calibri"/>
              <a:cs typeface="Calibri"/>
              <a:sym typeface="Calibri"/>
            </a:endParaRPr>
          </a:p>
        </p:txBody>
      </p:sp>
      <p:sp>
        <p:nvSpPr>
          <p:cNvPr id="419" name="Google Shape;419;p87"/>
          <p:cNvSpPr/>
          <p:nvPr/>
        </p:nvSpPr>
        <p:spPr>
          <a:xfrm flipH="1" rot="10800000">
            <a:off x="7363663" y="3167072"/>
            <a:ext cx="485400" cy="485400"/>
          </a:xfrm>
          <a:prstGeom prst="ellipse">
            <a:avLst/>
          </a:prstGeom>
          <a:solidFill>
            <a:srgbClr val="46B1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0075B6"/>
              </a:solidFill>
              <a:latin typeface="Calibri"/>
              <a:ea typeface="Calibri"/>
              <a:cs typeface="Calibri"/>
              <a:sym typeface="Calibri"/>
            </a:endParaRPr>
          </a:p>
        </p:txBody>
      </p:sp>
      <p:cxnSp>
        <p:nvCxnSpPr>
          <p:cNvPr id="420" name="Google Shape;420;p87"/>
          <p:cNvCxnSpPr>
            <a:stCxn id="421" idx="6"/>
            <a:endCxn id="422" idx="2"/>
          </p:cNvCxnSpPr>
          <p:nvPr/>
        </p:nvCxnSpPr>
        <p:spPr>
          <a:xfrm>
            <a:off x="1780337" y="3409771"/>
            <a:ext cx="1514100" cy="0"/>
          </a:xfrm>
          <a:prstGeom prst="straightConnector1">
            <a:avLst/>
          </a:prstGeom>
          <a:noFill/>
          <a:ln cap="flat" cmpd="sng" w="12700">
            <a:solidFill>
              <a:srgbClr val="A5A5A5"/>
            </a:solidFill>
            <a:prstDash val="solid"/>
            <a:miter lim="800000"/>
            <a:headEnd len="sm" w="sm" type="none"/>
            <a:tailEnd len="sm" w="sm" type="none"/>
          </a:ln>
        </p:spPr>
      </p:cxnSp>
      <p:cxnSp>
        <p:nvCxnSpPr>
          <p:cNvPr id="423" name="Google Shape;423;p87"/>
          <p:cNvCxnSpPr>
            <a:stCxn id="422" idx="6"/>
            <a:endCxn id="418" idx="2"/>
          </p:cNvCxnSpPr>
          <p:nvPr/>
        </p:nvCxnSpPr>
        <p:spPr>
          <a:xfrm>
            <a:off x="3779772" y="3409772"/>
            <a:ext cx="1549200" cy="300"/>
          </a:xfrm>
          <a:prstGeom prst="straightConnector1">
            <a:avLst/>
          </a:prstGeom>
          <a:noFill/>
          <a:ln cap="flat" cmpd="sng" w="12700">
            <a:solidFill>
              <a:srgbClr val="A5A5A5"/>
            </a:solidFill>
            <a:prstDash val="solid"/>
            <a:miter lim="800000"/>
            <a:headEnd len="sm" w="sm" type="none"/>
            <a:tailEnd len="sm" w="sm" type="none"/>
          </a:ln>
        </p:spPr>
      </p:cxnSp>
      <p:cxnSp>
        <p:nvCxnSpPr>
          <p:cNvPr id="424" name="Google Shape;424;p87"/>
          <p:cNvCxnSpPr>
            <a:stCxn id="418" idx="6"/>
            <a:endCxn id="419" idx="2"/>
          </p:cNvCxnSpPr>
          <p:nvPr/>
        </p:nvCxnSpPr>
        <p:spPr>
          <a:xfrm flipH="1" rot="10800000">
            <a:off x="5814425" y="3409818"/>
            <a:ext cx="1549200" cy="300"/>
          </a:xfrm>
          <a:prstGeom prst="straightConnector1">
            <a:avLst/>
          </a:prstGeom>
          <a:noFill/>
          <a:ln cap="flat" cmpd="sng" w="12700">
            <a:solidFill>
              <a:srgbClr val="A5A5A5"/>
            </a:solidFill>
            <a:prstDash val="solid"/>
            <a:miter lim="800000"/>
            <a:headEnd len="sm" w="sm" type="none"/>
            <a:tailEnd len="sm" w="sm" type="none"/>
          </a:ln>
        </p:spPr>
      </p:cxnSp>
      <p:sp>
        <p:nvSpPr>
          <p:cNvPr id="421" name="Google Shape;421;p87"/>
          <p:cNvSpPr/>
          <p:nvPr/>
        </p:nvSpPr>
        <p:spPr>
          <a:xfrm flipH="1" rot="10800000">
            <a:off x="1294937" y="3167071"/>
            <a:ext cx="485400" cy="485400"/>
          </a:xfrm>
          <a:prstGeom prst="ellipse">
            <a:avLst/>
          </a:prstGeom>
          <a:solidFill>
            <a:srgbClr val="2025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FFFFFF"/>
              </a:solidFill>
              <a:latin typeface="Calibri"/>
              <a:ea typeface="Calibri"/>
              <a:cs typeface="Calibri"/>
              <a:sym typeface="Calibri"/>
            </a:endParaRPr>
          </a:p>
        </p:txBody>
      </p:sp>
      <p:sp>
        <p:nvSpPr>
          <p:cNvPr id="422" name="Google Shape;422;p87"/>
          <p:cNvSpPr/>
          <p:nvPr/>
        </p:nvSpPr>
        <p:spPr>
          <a:xfrm flipH="1" rot="10800000">
            <a:off x="3294372" y="3167072"/>
            <a:ext cx="485400" cy="485400"/>
          </a:xfrm>
          <a:prstGeom prst="ellipse">
            <a:avLst/>
          </a:prstGeom>
          <a:solidFill>
            <a:srgbClr val="005C9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FFFFFF"/>
              </a:solidFill>
              <a:latin typeface="Calibri"/>
              <a:ea typeface="Calibri"/>
              <a:cs typeface="Calibri"/>
              <a:sym typeface="Calibri"/>
            </a:endParaRPr>
          </a:p>
        </p:txBody>
      </p:sp>
      <p:sp>
        <p:nvSpPr>
          <p:cNvPr id="425" name="Google Shape;425;p87"/>
          <p:cNvSpPr txBox="1"/>
          <p:nvPr>
            <p:ph type="title"/>
          </p:nvPr>
        </p:nvSpPr>
        <p:spPr>
          <a:xfrm>
            <a:off x="1278600" y="2348925"/>
            <a:ext cx="65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26" name="Google Shape;426;p87"/>
          <p:cNvSpPr txBox="1"/>
          <p:nvPr>
            <p:ph idx="2" type="title"/>
          </p:nvPr>
        </p:nvSpPr>
        <p:spPr>
          <a:xfrm>
            <a:off x="1278600" y="2760402"/>
            <a:ext cx="6586800" cy="3657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160">
          <p15:clr>
            <a:srgbClr val="FBAE40"/>
          </p15:clr>
        </p15:guide>
        <p15:guide id="3" orient="horz" pos="1998">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mary Title Slide 1">
  <p:cSld name="BLANK_3_1_1_4">
    <p:spTree>
      <p:nvGrpSpPr>
        <p:cNvPr id="427" name="Shape 427"/>
        <p:cNvGrpSpPr/>
        <p:nvPr/>
      </p:nvGrpSpPr>
      <p:grpSpPr>
        <a:xfrm>
          <a:off x="0" y="0"/>
          <a:ext cx="0" cy="0"/>
          <a:chOff x="0" y="0"/>
          <a:chExt cx="0" cy="0"/>
        </a:xfrm>
      </p:grpSpPr>
      <p:cxnSp>
        <p:nvCxnSpPr>
          <p:cNvPr id="428" name="Google Shape;428;p88"/>
          <p:cNvCxnSpPr/>
          <p:nvPr/>
        </p:nvCxnSpPr>
        <p:spPr>
          <a:xfrm>
            <a:off x="8773085" y="4838200"/>
            <a:ext cx="371100" cy="0"/>
          </a:xfrm>
          <a:prstGeom prst="straightConnector1">
            <a:avLst/>
          </a:prstGeom>
          <a:noFill/>
          <a:ln cap="flat" cmpd="sng" w="12700">
            <a:solidFill>
              <a:schemeClr val="accent6"/>
            </a:solidFill>
            <a:prstDash val="solid"/>
            <a:miter lim="800000"/>
            <a:headEnd len="sm" w="sm" type="none"/>
            <a:tailEnd len="sm" w="sm" type="none"/>
          </a:ln>
        </p:spPr>
      </p:cxnSp>
      <p:sp>
        <p:nvSpPr>
          <p:cNvPr id="429" name="Google Shape;429;p88"/>
          <p:cNvSpPr/>
          <p:nvPr/>
        </p:nvSpPr>
        <p:spPr>
          <a:xfrm>
            <a:off x="8451133" y="4687482"/>
            <a:ext cx="321900" cy="283200"/>
          </a:xfrm>
          <a:prstGeom prst="round2DiagRect">
            <a:avLst>
              <a:gd fmla="val 16667" name="adj1"/>
              <a:gd fmla="val 0" name="adj2"/>
            </a:avLst>
          </a:prstGeom>
          <a:noFill/>
          <a:ln cap="flat" cmpd="sng" w="12700">
            <a:solidFill>
              <a:schemeClr val="accent6"/>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cxnSp>
        <p:nvCxnSpPr>
          <p:cNvPr id="430" name="Google Shape;430;p88"/>
          <p:cNvCxnSpPr/>
          <p:nvPr/>
        </p:nvCxnSpPr>
        <p:spPr>
          <a:xfrm>
            <a:off x="55" y="4838200"/>
            <a:ext cx="8451000" cy="0"/>
          </a:xfrm>
          <a:prstGeom prst="straightConnector1">
            <a:avLst/>
          </a:prstGeom>
          <a:noFill/>
          <a:ln cap="flat" cmpd="sng" w="12700">
            <a:solidFill>
              <a:schemeClr val="accent6"/>
            </a:solidFill>
            <a:prstDash val="solid"/>
            <a:miter lim="800000"/>
            <a:headEnd len="sm" w="sm" type="none"/>
            <a:tailEnd len="sm" w="sm" type="none"/>
          </a:ln>
        </p:spPr>
      </p:cxnSp>
      <p:sp>
        <p:nvSpPr>
          <p:cNvPr id="431" name="Google Shape;431;p88"/>
          <p:cNvSpPr txBox="1"/>
          <p:nvPr/>
        </p:nvSpPr>
        <p:spPr>
          <a:xfrm>
            <a:off x="8283368" y="4687482"/>
            <a:ext cx="657600" cy="2832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chemeClr val="accent1"/>
                </a:solidFill>
                <a:latin typeface="Nunito"/>
                <a:ea typeface="Nunito"/>
                <a:cs typeface="Nunito"/>
                <a:sym typeface="Nunito"/>
              </a:rPr>
              <a:t>‹#›</a:t>
            </a:fld>
            <a:endParaRPr b="0" i="0" sz="900" u="none" cap="none" strike="noStrike">
              <a:solidFill>
                <a:schemeClr val="accent1"/>
              </a:solidFill>
              <a:latin typeface="Nunito"/>
              <a:ea typeface="Nunito"/>
              <a:cs typeface="Nunito"/>
              <a:sym typeface="Nunito"/>
            </a:endParaRPr>
          </a:p>
        </p:txBody>
      </p:sp>
      <p:sp>
        <p:nvSpPr>
          <p:cNvPr id="432" name="Google Shape;432;p88"/>
          <p:cNvSpPr/>
          <p:nvPr/>
        </p:nvSpPr>
        <p:spPr>
          <a:xfrm>
            <a:off x="56" y="0"/>
            <a:ext cx="4621800" cy="2889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33" name="Google Shape;433;p88"/>
          <p:cNvSpPr/>
          <p:nvPr/>
        </p:nvSpPr>
        <p:spPr>
          <a:xfrm>
            <a:off x="56" y="4299788"/>
            <a:ext cx="9144000" cy="8274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434" name="Google Shape;434;p88"/>
          <p:cNvPicPr preferRelativeResize="0"/>
          <p:nvPr/>
        </p:nvPicPr>
        <p:blipFill rotWithShape="1">
          <a:blip r:embed="rId2">
            <a:alphaModFix/>
          </a:blip>
          <a:srcRect b="7813" l="0" r="0" t="7813"/>
          <a:stretch/>
        </p:blipFill>
        <p:spPr>
          <a:xfrm>
            <a:off x="56" y="0"/>
            <a:ext cx="9144005" cy="5143500"/>
          </a:xfrm>
          <a:prstGeom prst="rect">
            <a:avLst/>
          </a:prstGeom>
          <a:noFill/>
          <a:ln>
            <a:noFill/>
          </a:ln>
        </p:spPr>
      </p:pic>
      <p:pic>
        <p:nvPicPr>
          <p:cNvPr id="435" name="Google Shape;435;p88"/>
          <p:cNvPicPr preferRelativeResize="0"/>
          <p:nvPr/>
        </p:nvPicPr>
        <p:blipFill rotWithShape="1">
          <a:blip r:embed="rId3">
            <a:alphaModFix amt="10000"/>
          </a:blip>
          <a:srcRect b="4183" l="-35509" r="45338" t="1823"/>
          <a:stretch/>
        </p:blipFill>
        <p:spPr>
          <a:xfrm>
            <a:off x="63" y="0"/>
            <a:ext cx="9323607" cy="5244525"/>
          </a:xfrm>
          <a:prstGeom prst="rect">
            <a:avLst/>
          </a:prstGeom>
          <a:noFill/>
          <a:ln>
            <a:noFill/>
          </a:ln>
        </p:spPr>
      </p:pic>
      <p:pic>
        <p:nvPicPr>
          <p:cNvPr id="436" name="Google Shape;436;p88"/>
          <p:cNvPicPr preferRelativeResize="0"/>
          <p:nvPr/>
        </p:nvPicPr>
        <p:blipFill rotWithShape="1">
          <a:blip r:embed="rId4">
            <a:alphaModFix/>
          </a:blip>
          <a:srcRect b="0" l="0" r="0" t="0"/>
          <a:stretch/>
        </p:blipFill>
        <p:spPr>
          <a:xfrm>
            <a:off x="6723056" y="3776869"/>
            <a:ext cx="1792292" cy="622219"/>
          </a:xfrm>
          <a:prstGeom prst="rect">
            <a:avLst/>
          </a:prstGeom>
          <a:noFill/>
          <a:ln>
            <a:noFill/>
          </a:ln>
        </p:spPr>
      </p:pic>
      <p:sp>
        <p:nvSpPr>
          <p:cNvPr id="437" name="Google Shape;437;p88"/>
          <p:cNvSpPr txBox="1"/>
          <p:nvPr>
            <p:ph type="ctrTitle"/>
          </p:nvPr>
        </p:nvSpPr>
        <p:spPr>
          <a:xfrm>
            <a:off x="704082" y="932400"/>
            <a:ext cx="5519100" cy="1009200"/>
          </a:xfrm>
          <a:prstGeom prst="rect">
            <a:avLst/>
          </a:prstGeom>
          <a:noFill/>
          <a:ln>
            <a:noFill/>
          </a:ln>
        </p:spPr>
        <p:txBody>
          <a:bodyPr anchorCtr="0" anchor="b" bIns="34275" lIns="68575" spcFirstLastPara="1" rIns="68575" wrap="square" tIns="34275">
            <a:normAutofit/>
          </a:bodyPr>
          <a:lstStyle>
            <a:lvl1pPr lvl="0" marR="0" algn="l">
              <a:lnSpc>
                <a:spcPct val="100000"/>
              </a:lnSpc>
              <a:spcBef>
                <a:spcPts val="0"/>
              </a:spcBef>
              <a:spcAft>
                <a:spcPts val="0"/>
              </a:spcAft>
              <a:buClr>
                <a:schemeClr val="lt1"/>
              </a:buClr>
              <a:buSzPts val="1100"/>
              <a:buFont typeface="Fjalla One"/>
              <a:buNone/>
              <a:defRPr b="0" i="0" sz="3600" u="none" cap="none" strike="noStrike">
                <a:solidFill>
                  <a:schemeClr val="l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38" name="Google Shape;438;p88"/>
          <p:cNvSpPr txBox="1"/>
          <p:nvPr>
            <p:ph idx="1" type="subTitle"/>
          </p:nvPr>
        </p:nvSpPr>
        <p:spPr>
          <a:xfrm>
            <a:off x="704081" y="1904625"/>
            <a:ext cx="5519100" cy="10092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lt2"/>
              </a:buClr>
              <a:buSzPts val="1800"/>
              <a:buFont typeface="Nunito Medium"/>
              <a:buNone/>
              <a:defRPr b="0" i="0" sz="1800" u="none" cap="none" strike="noStrike">
                <a:solidFill>
                  <a:schemeClr val="lt2"/>
                </a:solidFill>
                <a:latin typeface="Nunito Medium"/>
                <a:ea typeface="Nunito Medium"/>
                <a:cs typeface="Nunito Medium"/>
                <a:sym typeface="Nunito Medium"/>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39" name="Shape 439"/>
        <p:cNvGrpSpPr/>
        <p:nvPr/>
      </p:nvGrpSpPr>
      <p:grpSpPr>
        <a:xfrm>
          <a:off x="0" y="0"/>
          <a:ext cx="0" cy="0"/>
          <a:chOff x="0" y="0"/>
          <a:chExt cx="0" cy="0"/>
        </a:xfrm>
      </p:grpSpPr>
      <p:sp>
        <p:nvSpPr>
          <p:cNvPr id="440" name="Google Shape;440;p89"/>
          <p:cNvSpPr txBox="1"/>
          <p:nvPr>
            <p:ph type="title"/>
          </p:nvPr>
        </p:nvSpPr>
        <p:spPr>
          <a:xfrm>
            <a:off x="458545" y="169432"/>
            <a:ext cx="7063800" cy="548400"/>
          </a:xfrm>
          <a:prstGeom prst="rect">
            <a:avLst/>
          </a:prstGeom>
          <a:noFill/>
          <a:ln>
            <a:noFill/>
          </a:ln>
        </p:spPr>
        <p:txBody>
          <a:bodyPr anchorCtr="0" anchor="ctr" bIns="34275" lIns="68575" spcFirstLastPara="1" rIns="68575" wrap="square" tIns="34275">
            <a:noAutofit/>
          </a:bodyPr>
          <a:lstStyle>
            <a:lvl1pPr lvl="0" marR="0" algn="l">
              <a:lnSpc>
                <a:spcPct val="90000"/>
              </a:lnSpc>
              <a:spcBef>
                <a:spcPts val="0"/>
              </a:spcBef>
              <a:spcAft>
                <a:spcPts val="0"/>
              </a:spcAft>
              <a:buClr>
                <a:srgbClr val="002060"/>
              </a:buClr>
              <a:buSzPts val="3000"/>
              <a:buFont typeface="Roboto"/>
              <a:buNone/>
              <a:defRPr b="0" i="0" sz="3000" u="none" cap="none" strike="noStrike">
                <a:solidFill>
                  <a:srgbClr val="002060"/>
                </a:solidFill>
                <a:latin typeface="Roboto"/>
                <a:ea typeface="Roboto"/>
                <a:cs typeface="Roboto"/>
                <a:sym typeface="Roboto"/>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441" name="Google Shape;441;p89"/>
          <p:cNvSpPr txBox="1"/>
          <p:nvPr>
            <p:ph idx="1" type="body"/>
          </p:nvPr>
        </p:nvSpPr>
        <p:spPr>
          <a:xfrm>
            <a:off x="458545" y="844783"/>
            <a:ext cx="8255400" cy="3861900"/>
          </a:xfrm>
          <a:prstGeom prst="rect">
            <a:avLst/>
          </a:prstGeom>
          <a:noFill/>
          <a:ln>
            <a:noFill/>
          </a:ln>
        </p:spPr>
        <p:txBody>
          <a:bodyPr anchorCtr="0" anchor="t" bIns="34275" lIns="68575" spcFirstLastPara="1" rIns="68575" wrap="square" tIns="34275">
            <a:no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Roboto"/>
                <a:ea typeface="Roboto"/>
                <a:cs typeface="Roboto"/>
                <a:sym typeface="Roboto"/>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Roboto"/>
                <a:ea typeface="Roboto"/>
                <a:cs typeface="Roboto"/>
                <a:sym typeface="Roboto"/>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Roboto"/>
                <a:ea typeface="Roboto"/>
                <a:cs typeface="Roboto"/>
                <a:sym typeface="Roboto"/>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Roboto"/>
                <a:ea typeface="Roboto"/>
                <a:cs typeface="Roboto"/>
                <a:sym typeface="Roboto"/>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Roboto"/>
                <a:ea typeface="Roboto"/>
                <a:cs typeface="Roboto"/>
                <a:sym typeface="Roboto"/>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442" name="Google Shape;442;p89"/>
          <p:cNvSpPr txBox="1"/>
          <p:nvPr>
            <p:ph idx="10" type="dt"/>
          </p:nvPr>
        </p:nvSpPr>
        <p:spPr>
          <a:xfrm>
            <a:off x="459216" y="4767263"/>
            <a:ext cx="2057400" cy="273900"/>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SzPts val="1400"/>
              <a:buNone/>
              <a:defRPr b="0" i="0" sz="900" u="none" cap="none" strike="noStrike">
                <a:solidFill>
                  <a:srgbClr val="888888"/>
                </a:solidFill>
                <a:latin typeface="Roboto"/>
                <a:ea typeface="Roboto"/>
                <a:cs typeface="Roboto"/>
                <a:sym typeface="Roboto"/>
              </a:defRPr>
            </a:lvl1pPr>
            <a:lvl2pPr lvl="1"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9pPr>
          </a:lstStyle>
          <a:p/>
        </p:txBody>
      </p:sp>
      <p:sp>
        <p:nvSpPr>
          <p:cNvPr id="443" name="Google Shape;443;p8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spcBef>
                <a:spcPts val="0"/>
              </a:spcBef>
              <a:spcAft>
                <a:spcPts val="0"/>
              </a:spcAft>
              <a:buSzPts val="1400"/>
              <a:buNone/>
              <a:defRPr b="0" i="0" sz="900" u="none" cap="none" strike="noStrike">
                <a:solidFill>
                  <a:srgbClr val="888888"/>
                </a:solidFill>
                <a:latin typeface="Roboto"/>
                <a:ea typeface="Roboto"/>
                <a:cs typeface="Roboto"/>
                <a:sym typeface="Roboto"/>
              </a:defRPr>
            </a:lvl1pPr>
            <a:lvl2pPr lvl="1"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9pPr>
          </a:lstStyle>
          <a:p/>
        </p:txBody>
      </p:sp>
      <p:sp>
        <p:nvSpPr>
          <p:cNvPr id="444" name="Google Shape;444;p89"/>
          <p:cNvSpPr txBox="1"/>
          <p:nvPr>
            <p:ph idx="12" type="sldNum"/>
          </p:nvPr>
        </p:nvSpPr>
        <p:spPr>
          <a:xfrm>
            <a:off x="6659657"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spcBef>
                <a:spcPts val="0"/>
              </a:spcBef>
              <a:buNone/>
              <a:defRPr b="0" i="0" sz="900" u="none" cap="none" strike="noStrike">
                <a:solidFill>
                  <a:srgbClr val="888888"/>
                </a:solidFill>
                <a:latin typeface="Roboto"/>
                <a:ea typeface="Roboto"/>
                <a:cs typeface="Roboto"/>
                <a:sym typeface="Roboto"/>
              </a:defRPr>
            </a:lvl1pPr>
            <a:lvl2pPr indent="0" lvl="1" marL="0" marR="0" algn="r">
              <a:spcBef>
                <a:spcPts val="0"/>
              </a:spcBef>
              <a:buNone/>
              <a:defRPr b="0" i="0" sz="900" u="none" cap="none" strike="noStrike">
                <a:solidFill>
                  <a:srgbClr val="888888"/>
                </a:solidFill>
                <a:latin typeface="Roboto"/>
                <a:ea typeface="Roboto"/>
                <a:cs typeface="Roboto"/>
                <a:sym typeface="Roboto"/>
              </a:defRPr>
            </a:lvl2pPr>
            <a:lvl3pPr indent="0" lvl="2" marL="0" marR="0" algn="r">
              <a:spcBef>
                <a:spcPts val="0"/>
              </a:spcBef>
              <a:buNone/>
              <a:defRPr b="0" i="0" sz="900" u="none" cap="none" strike="noStrike">
                <a:solidFill>
                  <a:srgbClr val="888888"/>
                </a:solidFill>
                <a:latin typeface="Roboto"/>
                <a:ea typeface="Roboto"/>
                <a:cs typeface="Roboto"/>
                <a:sym typeface="Roboto"/>
              </a:defRPr>
            </a:lvl3pPr>
            <a:lvl4pPr indent="0" lvl="3" marL="0" marR="0" algn="r">
              <a:spcBef>
                <a:spcPts val="0"/>
              </a:spcBef>
              <a:buNone/>
              <a:defRPr b="0" i="0" sz="900" u="none" cap="none" strike="noStrike">
                <a:solidFill>
                  <a:srgbClr val="888888"/>
                </a:solidFill>
                <a:latin typeface="Roboto"/>
                <a:ea typeface="Roboto"/>
                <a:cs typeface="Roboto"/>
                <a:sym typeface="Roboto"/>
              </a:defRPr>
            </a:lvl4pPr>
            <a:lvl5pPr indent="0" lvl="4" marL="0" marR="0" algn="r">
              <a:spcBef>
                <a:spcPts val="0"/>
              </a:spcBef>
              <a:buNone/>
              <a:defRPr b="0" i="0" sz="900" u="none" cap="none" strike="noStrike">
                <a:solidFill>
                  <a:srgbClr val="888888"/>
                </a:solidFill>
                <a:latin typeface="Roboto"/>
                <a:ea typeface="Roboto"/>
                <a:cs typeface="Roboto"/>
                <a:sym typeface="Roboto"/>
              </a:defRPr>
            </a:lvl5pPr>
            <a:lvl6pPr indent="0" lvl="5" marL="0" marR="0" algn="r">
              <a:spcBef>
                <a:spcPts val="0"/>
              </a:spcBef>
              <a:buNone/>
              <a:defRPr b="0" i="0" sz="900" u="none" cap="none" strike="noStrike">
                <a:solidFill>
                  <a:srgbClr val="888888"/>
                </a:solidFill>
                <a:latin typeface="Roboto"/>
                <a:ea typeface="Roboto"/>
                <a:cs typeface="Roboto"/>
                <a:sym typeface="Roboto"/>
              </a:defRPr>
            </a:lvl6pPr>
            <a:lvl7pPr indent="0" lvl="6" marL="0" marR="0" algn="r">
              <a:spcBef>
                <a:spcPts val="0"/>
              </a:spcBef>
              <a:buNone/>
              <a:defRPr b="0" i="0" sz="900" u="none" cap="none" strike="noStrike">
                <a:solidFill>
                  <a:srgbClr val="888888"/>
                </a:solidFill>
                <a:latin typeface="Roboto"/>
                <a:ea typeface="Roboto"/>
                <a:cs typeface="Roboto"/>
                <a:sym typeface="Roboto"/>
              </a:defRPr>
            </a:lvl7pPr>
            <a:lvl8pPr indent="0" lvl="7" marL="0" marR="0" algn="r">
              <a:spcBef>
                <a:spcPts val="0"/>
              </a:spcBef>
              <a:buNone/>
              <a:defRPr b="0" i="0" sz="900" u="none" cap="none" strike="noStrike">
                <a:solidFill>
                  <a:srgbClr val="888888"/>
                </a:solidFill>
                <a:latin typeface="Roboto"/>
                <a:ea typeface="Roboto"/>
                <a:cs typeface="Roboto"/>
                <a:sym typeface="Roboto"/>
              </a:defRPr>
            </a:lvl8pPr>
            <a:lvl9pPr indent="0" lvl="8" marL="0" marR="0" algn="r">
              <a:spcBef>
                <a:spcPts val="0"/>
              </a:spcBef>
              <a:buNone/>
              <a:defRPr b="0" i="0" sz="900" u="none" cap="none" strike="noStrike">
                <a:solidFill>
                  <a:srgbClr val="888888"/>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cxnSp>
        <p:nvCxnSpPr>
          <p:cNvPr id="445" name="Google Shape;445;p89"/>
          <p:cNvCxnSpPr/>
          <p:nvPr/>
        </p:nvCxnSpPr>
        <p:spPr>
          <a:xfrm>
            <a:off x="458545" y="718072"/>
            <a:ext cx="7063800" cy="0"/>
          </a:xfrm>
          <a:prstGeom prst="straightConnector1">
            <a:avLst/>
          </a:prstGeom>
          <a:noFill/>
          <a:ln cap="flat" cmpd="sng" w="19050">
            <a:solidFill>
              <a:srgbClr val="002060"/>
            </a:solidFill>
            <a:prstDash val="solid"/>
            <a:miter lim="800000"/>
            <a:headEnd len="sm" w="sm" type="none"/>
            <a:tailEnd len="sm" w="sm" type="none"/>
          </a:ln>
        </p:spPr>
      </p:cxn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BodyCopy">
  <p:cSld name="BLANK_3_2_2_3_1">
    <p:spTree>
      <p:nvGrpSpPr>
        <p:cNvPr id="446" name="Shape 446"/>
        <p:cNvGrpSpPr/>
        <p:nvPr/>
      </p:nvGrpSpPr>
      <p:grpSpPr>
        <a:xfrm>
          <a:off x="0" y="0"/>
          <a:ext cx="0" cy="0"/>
          <a:chOff x="0" y="0"/>
          <a:chExt cx="0" cy="0"/>
        </a:xfrm>
      </p:grpSpPr>
      <p:cxnSp>
        <p:nvCxnSpPr>
          <p:cNvPr id="447" name="Google Shape;447;p90"/>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448" name="Google Shape;448;p90"/>
          <p:cNvSpPr txBox="1"/>
          <p:nvPr>
            <p:ph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49" name="Google Shape;449;p90"/>
          <p:cNvSpPr txBox="1"/>
          <p:nvPr>
            <p:ph idx="2" type="title"/>
          </p:nvPr>
        </p:nvSpPr>
        <p:spPr>
          <a:xfrm>
            <a:off x="228600" y="652463"/>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dk1"/>
              </a:buClr>
              <a:buSzPts val="1500"/>
              <a:buFont typeface="Nunito"/>
              <a:buNone/>
              <a:defRPr i="0" u="none" cap="none" strike="noStrike">
                <a:solidFill>
                  <a:schemeClr val="dk1"/>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50" name="Google Shape;450;p90"/>
          <p:cNvSpPr txBox="1"/>
          <p:nvPr>
            <p:ph idx="1" type="body"/>
          </p:nvPr>
        </p:nvSpPr>
        <p:spPr>
          <a:xfrm>
            <a:off x="228600" y="1076325"/>
            <a:ext cx="8620200" cy="34578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SzPts val="1200"/>
              <a:buFont typeface="Nunito"/>
              <a:buChar char="●"/>
              <a:defRPr sz="1200">
                <a:latin typeface="Nunito"/>
                <a:ea typeface="Nunito"/>
                <a:cs typeface="Nunito"/>
                <a:sym typeface="Nunito"/>
              </a:defRPr>
            </a:lvl1pPr>
            <a:lvl2pPr indent="-304800" lvl="1" marL="914400">
              <a:spcBef>
                <a:spcPts val="0"/>
              </a:spcBef>
              <a:spcAft>
                <a:spcPts val="0"/>
              </a:spcAft>
              <a:buSzPts val="1200"/>
              <a:buFont typeface="Nunito"/>
              <a:buChar char="○"/>
              <a:defRPr sz="1200">
                <a:latin typeface="Nunito"/>
                <a:ea typeface="Nunito"/>
                <a:cs typeface="Nunito"/>
                <a:sym typeface="Nunito"/>
              </a:defRPr>
            </a:lvl2pPr>
            <a:lvl3pPr indent="-304800" lvl="2" marL="1371600">
              <a:spcBef>
                <a:spcPts val="0"/>
              </a:spcBef>
              <a:spcAft>
                <a:spcPts val="0"/>
              </a:spcAft>
              <a:buSzPts val="1200"/>
              <a:buFont typeface="Nunito"/>
              <a:buChar char="■"/>
              <a:defRPr sz="1200">
                <a:latin typeface="Nunito"/>
                <a:ea typeface="Nunito"/>
                <a:cs typeface="Nunito"/>
                <a:sym typeface="Nunito"/>
              </a:defRPr>
            </a:lvl3pPr>
            <a:lvl4pPr indent="-304800" lvl="3" marL="1828800">
              <a:spcBef>
                <a:spcPts val="0"/>
              </a:spcBef>
              <a:spcAft>
                <a:spcPts val="0"/>
              </a:spcAft>
              <a:buSzPts val="1200"/>
              <a:buFont typeface="Nunito"/>
              <a:buChar char="●"/>
              <a:defRPr sz="1200">
                <a:latin typeface="Nunito"/>
                <a:ea typeface="Nunito"/>
                <a:cs typeface="Nunito"/>
                <a:sym typeface="Nunito"/>
              </a:defRPr>
            </a:lvl4pPr>
            <a:lvl5pPr indent="-304800" lvl="4" marL="2286000">
              <a:spcBef>
                <a:spcPts val="0"/>
              </a:spcBef>
              <a:spcAft>
                <a:spcPts val="0"/>
              </a:spcAft>
              <a:buSzPts val="1200"/>
              <a:buFont typeface="Nunito"/>
              <a:buChar char="○"/>
              <a:defRPr sz="1200">
                <a:latin typeface="Nunito"/>
                <a:ea typeface="Nunito"/>
                <a:cs typeface="Nunito"/>
                <a:sym typeface="Nunito"/>
              </a:defRPr>
            </a:lvl5pPr>
            <a:lvl6pPr indent="-304800" lvl="5" marL="2743200">
              <a:spcBef>
                <a:spcPts val="0"/>
              </a:spcBef>
              <a:spcAft>
                <a:spcPts val="0"/>
              </a:spcAft>
              <a:buSzPts val="1200"/>
              <a:buFont typeface="Nunito"/>
              <a:buChar char="■"/>
              <a:defRPr sz="1200">
                <a:latin typeface="Nunito"/>
                <a:ea typeface="Nunito"/>
                <a:cs typeface="Nunito"/>
                <a:sym typeface="Nunito"/>
              </a:defRPr>
            </a:lvl6pPr>
            <a:lvl7pPr indent="-304800" lvl="6" marL="3200400">
              <a:spcBef>
                <a:spcPts val="0"/>
              </a:spcBef>
              <a:spcAft>
                <a:spcPts val="0"/>
              </a:spcAft>
              <a:buSzPts val="1200"/>
              <a:buFont typeface="Nunito"/>
              <a:buChar char="●"/>
              <a:defRPr sz="1200">
                <a:latin typeface="Nunito"/>
                <a:ea typeface="Nunito"/>
                <a:cs typeface="Nunito"/>
                <a:sym typeface="Nunito"/>
              </a:defRPr>
            </a:lvl7pPr>
            <a:lvl8pPr indent="-304800" lvl="7" marL="3657600">
              <a:spcBef>
                <a:spcPts val="0"/>
              </a:spcBef>
              <a:spcAft>
                <a:spcPts val="0"/>
              </a:spcAft>
              <a:buSzPts val="1200"/>
              <a:buFont typeface="Nunito"/>
              <a:buChar char="○"/>
              <a:defRPr sz="1200">
                <a:latin typeface="Nunito"/>
                <a:ea typeface="Nunito"/>
                <a:cs typeface="Nunito"/>
                <a:sym typeface="Nunito"/>
              </a:defRPr>
            </a:lvl8pPr>
            <a:lvl9pPr indent="-304800" lvl="8" marL="4114800">
              <a:spcBef>
                <a:spcPts val="0"/>
              </a:spcBef>
              <a:spcAft>
                <a:spcPts val="0"/>
              </a:spcAft>
              <a:buSzPts val="1200"/>
              <a:buFont typeface="Nunito"/>
              <a:buChar char="■"/>
              <a:defRPr sz="1200">
                <a:latin typeface="Nunito"/>
                <a:ea typeface="Nunito"/>
                <a:cs typeface="Nunito"/>
                <a:sym typeface="Nunito"/>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1">
  <p:cSld name="BLANK_3_2_3">
    <p:spTree>
      <p:nvGrpSpPr>
        <p:cNvPr id="451" name="Shape 451"/>
        <p:cNvGrpSpPr/>
        <p:nvPr/>
      </p:nvGrpSpPr>
      <p:grpSpPr>
        <a:xfrm>
          <a:off x="0" y="0"/>
          <a:ext cx="0" cy="0"/>
          <a:chOff x="0" y="0"/>
          <a:chExt cx="0" cy="0"/>
        </a:xfrm>
      </p:grpSpPr>
      <p:sp>
        <p:nvSpPr>
          <p:cNvPr id="452" name="Google Shape;452;p91"/>
          <p:cNvSpPr txBox="1"/>
          <p:nvPr>
            <p:ph type="title"/>
          </p:nvPr>
        </p:nvSpPr>
        <p:spPr>
          <a:xfrm>
            <a:off x="171450" y="17145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53" name="Google Shape;453;p91"/>
          <p:cNvSpPr txBox="1"/>
          <p:nvPr>
            <p:ph idx="2" type="title"/>
          </p:nvPr>
        </p:nvSpPr>
        <p:spPr>
          <a:xfrm>
            <a:off x="171450" y="68580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4" name="Shape 454"/>
        <p:cNvGrpSpPr/>
        <p:nvPr/>
      </p:nvGrpSpPr>
      <p:grpSpPr>
        <a:xfrm>
          <a:off x="0" y="0"/>
          <a:ext cx="0" cy="0"/>
          <a:chOff x="0" y="0"/>
          <a:chExt cx="0" cy="0"/>
        </a:xfrm>
      </p:grpSpPr>
      <p:sp>
        <p:nvSpPr>
          <p:cNvPr id="455" name="Google Shape;455;p92"/>
          <p:cNvSpPr txBox="1"/>
          <p:nvPr>
            <p:ph type="title"/>
          </p:nvPr>
        </p:nvSpPr>
        <p:spPr>
          <a:xfrm>
            <a:off x="311700" y="445025"/>
            <a:ext cx="8520600" cy="572700"/>
          </a:xfrm>
          <a:prstGeom prst="rect">
            <a:avLst/>
          </a:prstGeom>
        </p:spPr>
        <p:txBody>
          <a:bodyPr anchorCtr="0" anchor="t" bIns="68575" lIns="0" spcFirstLastPara="1" rIns="0" wrap="square" tIns="68575">
            <a:noAutofit/>
          </a:bodyPr>
          <a:lstStyle>
            <a:lvl1pPr lvl="0">
              <a:spcBef>
                <a:spcPts val="0"/>
              </a:spcBef>
              <a:spcAft>
                <a:spcPts val="0"/>
              </a:spcAft>
              <a:buSzPts val="15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56" name="Google Shape;456;p9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
    <p:spTree>
      <p:nvGrpSpPr>
        <p:cNvPr id="457" name="Shape 457"/>
        <p:cNvGrpSpPr/>
        <p:nvPr/>
      </p:nvGrpSpPr>
      <p:grpSpPr>
        <a:xfrm>
          <a:off x="0" y="0"/>
          <a:ext cx="0" cy="0"/>
          <a:chOff x="0" y="0"/>
          <a:chExt cx="0" cy="0"/>
        </a:xfrm>
      </p:grpSpPr>
      <p:sp>
        <p:nvSpPr>
          <p:cNvPr id="458" name="Google Shape;458;p93"/>
          <p:cNvSpPr txBox="1"/>
          <p:nvPr>
            <p:ph type="title"/>
          </p:nvPr>
        </p:nvSpPr>
        <p:spPr>
          <a:xfrm>
            <a:off x="171450" y="171450"/>
            <a:ext cx="7886700" cy="267300"/>
          </a:xfrm>
          <a:prstGeom prst="rect">
            <a:avLst/>
          </a:prstGeom>
          <a:noFill/>
          <a:ln>
            <a:noFill/>
          </a:ln>
        </p:spPr>
        <p:txBody>
          <a:bodyPr anchorCtr="0" anchor="t" bIns="34275" lIns="68575" spcFirstLastPara="1" rIns="68575" wrap="square" tIns="34275">
            <a:noAutofit/>
          </a:bodyPr>
          <a:lstStyle>
            <a:lvl1pPr lvl="0" marR="0" algn="l">
              <a:lnSpc>
                <a:spcPct val="100000"/>
              </a:lnSpc>
              <a:spcBef>
                <a:spcPts val="0"/>
              </a:spcBef>
              <a:spcAft>
                <a:spcPts val="0"/>
              </a:spcAft>
              <a:buClr>
                <a:schemeClr val="accent1"/>
              </a:buClr>
              <a:buSzPts val="1800"/>
              <a:buFont typeface="Fjalla One"/>
              <a:buNone/>
              <a:defRPr b="0" i="0" sz="18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59" name="Google Shape;459;p93"/>
          <p:cNvSpPr txBox="1"/>
          <p:nvPr>
            <p:ph idx="1" type="body"/>
          </p:nvPr>
        </p:nvSpPr>
        <p:spPr>
          <a:xfrm>
            <a:off x="222253" y="717547"/>
            <a:ext cx="8704500" cy="3911700"/>
          </a:xfrm>
          <a:prstGeom prst="rect">
            <a:avLst/>
          </a:prstGeom>
          <a:noFill/>
          <a:ln>
            <a:noFill/>
          </a:ln>
        </p:spPr>
        <p:txBody>
          <a:bodyPr anchorCtr="0" anchor="t" bIns="34275" lIns="68575" spcFirstLastPara="1" rIns="68575" wrap="square" tIns="34275">
            <a:normAutofit/>
          </a:bodyPr>
          <a:lstStyle>
            <a:lvl1pPr indent="-342900" lvl="0" marL="457200" marR="0" algn="l">
              <a:lnSpc>
                <a:spcPct val="90000"/>
              </a:lnSpc>
              <a:spcBef>
                <a:spcPts val="80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1pPr>
            <a:lvl2pPr indent="-323850" lvl="1" marL="914400" marR="0" algn="l">
              <a:lnSpc>
                <a:spcPct val="90000"/>
              </a:lnSpc>
              <a:spcBef>
                <a:spcPts val="400"/>
              </a:spcBef>
              <a:spcAft>
                <a:spcPts val="0"/>
              </a:spcAft>
              <a:buClr>
                <a:srgbClr val="000000"/>
              </a:buClr>
              <a:buSzPts val="1500"/>
              <a:buFont typeface="Arial"/>
              <a:buChar char="•"/>
              <a:defRPr b="0" i="0" sz="1500" u="none" cap="none" strike="noStrike">
                <a:solidFill>
                  <a:srgbClr val="000000"/>
                </a:solidFill>
                <a:latin typeface="Arial"/>
                <a:ea typeface="Arial"/>
                <a:cs typeface="Arial"/>
                <a:sym typeface="Arial"/>
              </a:defRPr>
            </a:lvl2pPr>
            <a:lvl3pPr indent="-304800" lvl="2" marL="1371600" marR="0" algn="l">
              <a:lnSpc>
                <a:spcPct val="90000"/>
              </a:lnSpc>
              <a:spcBef>
                <a:spcPts val="400"/>
              </a:spcBef>
              <a:spcAft>
                <a:spcPts val="0"/>
              </a:spcAft>
              <a:buClr>
                <a:srgbClr val="000000"/>
              </a:buClr>
              <a:buSzPts val="1200"/>
              <a:buFont typeface="Arial"/>
              <a:buChar char="•"/>
              <a:defRPr b="0" i="0" sz="1200" u="none" cap="none" strike="noStrike">
                <a:solidFill>
                  <a:srgbClr val="000000"/>
                </a:solidFill>
                <a:latin typeface="Arial"/>
                <a:ea typeface="Arial"/>
                <a:cs typeface="Arial"/>
                <a:sym typeface="Arial"/>
              </a:defRPr>
            </a:lvl3pPr>
            <a:lvl4pPr indent="-298450" lvl="3" marL="1828800" marR="0" algn="l">
              <a:lnSpc>
                <a:spcPct val="90000"/>
              </a:lnSpc>
              <a:spcBef>
                <a:spcPts val="40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85750" lvl="4" marL="2286000" marR="0" algn="l">
              <a:lnSpc>
                <a:spcPct val="90000"/>
              </a:lnSpc>
              <a:spcBef>
                <a:spcPts val="400"/>
              </a:spcBef>
              <a:spcAft>
                <a:spcPts val="0"/>
              </a:spcAft>
              <a:buClr>
                <a:srgbClr val="000000"/>
              </a:buClr>
              <a:buSzPts val="900"/>
              <a:buFont typeface="Arial"/>
              <a:buChar char="•"/>
              <a:defRPr b="0" i="0" sz="900" u="none" cap="none" strike="noStrike">
                <a:solidFill>
                  <a:srgbClr val="000000"/>
                </a:solidFill>
                <a:latin typeface="Arial"/>
                <a:ea typeface="Arial"/>
                <a:cs typeface="Arial"/>
                <a:sym typeface="Arial"/>
              </a:defRPr>
            </a:lvl5pPr>
            <a:lvl6pPr indent="-317500" lvl="5" marL="2743200" marR="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sub title and text 1">
  <p:cSld name="TITLE_2">
    <p:spTree>
      <p:nvGrpSpPr>
        <p:cNvPr id="460" name="Shape 460"/>
        <p:cNvGrpSpPr/>
        <p:nvPr/>
      </p:nvGrpSpPr>
      <p:grpSpPr>
        <a:xfrm>
          <a:off x="0" y="0"/>
          <a:ext cx="0" cy="0"/>
          <a:chOff x="0" y="0"/>
          <a:chExt cx="0" cy="0"/>
        </a:xfrm>
      </p:grpSpPr>
      <p:sp>
        <p:nvSpPr>
          <p:cNvPr id="461" name="Google Shape;461;p94"/>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462" name="Google Shape;462;p94"/>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1">
  <p:cSld name="BLANK_3_5_1_1_2">
    <p:bg>
      <p:bgPr>
        <a:solidFill>
          <a:schemeClr val="lt1"/>
        </a:solidFill>
      </p:bgPr>
    </p:bg>
    <p:spTree>
      <p:nvGrpSpPr>
        <p:cNvPr id="463" name="Shape 463"/>
        <p:cNvGrpSpPr/>
        <p:nvPr/>
      </p:nvGrpSpPr>
      <p:grpSpPr>
        <a:xfrm>
          <a:off x="0" y="0"/>
          <a:ext cx="0" cy="0"/>
          <a:chOff x="0" y="0"/>
          <a:chExt cx="0" cy="0"/>
        </a:xfrm>
      </p:grpSpPr>
      <p:sp>
        <p:nvSpPr>
          <p:cNvPr id="464" name="Google Shape;464;p95"/>
          <p:cNvSpPr/>
          <p:nvPr/>
        </p:nvSpPr>
        <p:spPr>
          <a:xfrm>
            <a:off x="-22700" y="-22700"/>
            <a:ext cx="9144000" cy="5143500"/>
          </a:xfrm>
          <a:prstGeom prst="rect">
            <a:avLst/>
          </a:prstGeom>
          <a:solidFill>
            <a:srgbClr val="005C90">
              <a:alpha val="33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65" name="Google Shape;465;p95"/>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pic>
        <p:nvPicPr>
          <p:cNvPr id="466" name="Google Shape;466;p95"/>
          <p:cNvPicPr preferRelativeResize="0"/>
          <p:nvPr/>
        </p:nvPicPr>
        <p:blipFill rotWithShape="1">
          <a:blip r:embed="rId2">
            <a:alphaModFix/>
          </a:blip>
          <a:srcRect b="0" l="0" r="0" t="15626"/>
          <a:stretch/>
        </p:blipFill>
        <p:spPr>
          <a:xfrm>
            <a:off x="0" y="0"/>
            <a:ext cx="9144000" cy="5143500"/>
          </a:xfrm>
          <a:prstGeom prst="rect">
            <a:avLst/>
          </a:prstGeom>
          <a:noFill/>
          <a:ln>
            <a:noFill/>
          </a:ln>
        </p:spPr>
      </p:pic>
      <p:sp>
        <p:nvSpPr>
          <p:cNvPr id="467" name="Google Shape;467;p95"/>
          <p:cNvSpPr txBox="1"/>
          <p:nvPr>
            <p:ph type="ctrTitle"/>
          </p:nvPr>
        </p:nvSpPr>
        <p:spPr>
          <a:xfrm>
            <a:off x="693050" y="1152725"/>
            <a:ext cx="5519100" cy="576900"/>
          </a:xfrm>
          <a:prstGeom prst="rect">
            <a:avLst/>
          </a:prstGeom>
          <a:noFill/>
          <a:ln>
            <a:noFill/>
          </a:ln>
        </p:spPr>
        <p:txBody>
          <a:bodyPr anchorCtr="0" anchor="t" bIns="34275" lIns="68575" spcFirstLastPara="1" rIns="68575" wrap="square" tIns="34275">
            <a:normAutofit/>
          </a:bodyPr>
          <a:lstStyle>
            <a:lvl1pPr lvl="0" marR="0" algn="l">
              <a:lnSpc>
                <a:spcPct val="100000"/>
              </a:lnSpc>
              <a:spcBef>
                <a:spcPts val="0"/>
              </a:spcBef>
              <a:spcAft>
                <a:spcPts val="0"/>
              </a:spcAft>
              <a:buClr>
                <a:schemeClr val="lt1"/>
              </a:buClr>
              <a:buSzPts val="2400"/>
              <a:buFont typeface="Fjalla One"/>
              <a:buNone/>
              <a:defRPr b="0" i="0" sz="2400" u="none" cap="none" strike="noStrike">
                <a:solidFill>
                  <a:schemeClr val="l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3">
  <p:cSld name="BLANK_3_3">
    <p:spTree>
      <p:nvGrpSpPr>
        <p:cNvPr id="468" name="Shape 468"/>
        <p:cNvGrpSpPr/>
        <p:nvPr/>
      </p:nvGrpSpPr>
      <p:grpSpPr>
        <a:xfrm>
          <a:off x="0" y="0"/>
          <a:ext cx="0" cy="0"/>
          <a:chOff x="0" y="0"/>
          <a:chExt cx="0" cy="0"/>
        </a:xfrm>
      </p:grpSpPr>
      <p:cxnSp>
        <p:nvCxnSpPr>
          <p:cNvPr id="469" name="Google Shape;469;p96"/>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470" name="Google Shape;470;p96"/>
          <p:cNvSpPr txBox="1"/>
          <p:nvPr>
            <p:ph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r Tech">
  <p:cSld name="TITLE_AND_BODY_1">
    <p:spTree>
      <p:nvGrpSpPr>
        <p:cNvPr id="471" name="Shape 471"/>
        <p:cNvGrpSpPr/>
        <p:nvPr/>
      </p:nvGrpSpPr>
      <p:grpSpPr>
        <a:xfrm>
          <a:off x="0" y="0"/>
          <a:ext cx="0" cy="0"/>
          <a:chOff x="0" y="0"/>
          <a:chExt cx="0" cy="0"/>
        </a:xfrm>
      </p:grpSpPr>
      <p:sp>
        <p:nvSpPr>
          <p:cNvPr id="472" name="Google Shape;472;p97"/>
          <p:cNvSpPr txBox="1"/>
          <p:nvPr/>
        </p:nvSpPr>
        <p:spPr>
          <a:xfrm>
            <a:off x="171450" y="171450"/>
            <a:ext cx="7998900" cy="5295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800">
                <a:solidFill>
                  <a:srgbClr val="005C90"/>
                </a:solidFill>
                <a:latin typeface="Fjalla One"/>
                <a:ea typeface="Fjalla One"/>
                <a:cs typeface="Fjalla One"/>
                <a:sym typeface="Fjalla One"/>
              </a:rPr>
              <a:t>Our technology makes it easy for practices to do the right thing</a:t>
            </a:r>
            <a:r>
              <a:rPr lang="en" sz="1800">
                <a:solidFill>
                  <a:srgbClr val="005C90"/>
                </a:solidFill>
                <a:latin typeface="Fjalla One"/>
                <a:ea typeface="Fjalla One"/>
                <a:cs typeface="Fjalla One"/>
                <a:sym typeface="Fjalla One"/>
              </a:rPr>
              <a:t>.</a:t>
            </a:r>
            <a:endParaRPr sz="1800">
              <a:solidFill>
                <a:srgbClr val="005C90"/>
              </a:solidFill>
              <a:latin typeface="Fjalla One"/>
              <a:ea typeface="Fjalla One"/>
              <a:cs typeface="Fjalla One"/>
              <a:sym typeface="Fjalla One"/>
            </a:endParaRPr>
          </a:p>
        </p:txBody>
      </p:sp>
      <p:grpSp>
        <p:nvGrpSpPr>
          <p:cNvPr id="473" name="Google Shape;473;p97"/>
          <p:cNvGrpSpPr/>
          <p:nvPr/>
        </p:nvGrpSpPr>
        <p:grpSpPr>
          <a:xfrm rot="10800000">
            <a:off x="5650696" y="1009889"/>
            <a:ext cx="2786073" cy="2892863"/>
            <a:chOff x="1055338" y="2247025"/>
            <a:chExt cx="3068700" cy="3068700"/>
          </a:xfrm>
        </p:grpSpPr>
        <p:sp>
          <p:nvSpPr>
            <p:cNvPr id="474" name="Google Shape;474;p97"/>
            <p:cNvSpPr/>
            <p:nvPr/>
          </p:nvSpPr>
          <p:spPr>
            <a:xfrm>
              <a:off x="1055338" y="2247025"/>
              <a:ext cx="3068700" cy="3068700"/>
            </a:xfrm>
            <a:prstGeom prst="ellipse">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5" name="Google Shape;475;p97"/>
            <p:cNvSpPr/>
            <p:nvPr/>
          </p:nvSpPr>
          <p:spPr>
            <a:xfrm>
              <a:off x="1303898" y="2482375"/>
              <a:ext cx="2598000" cy="2598000"/>
            </a:xfrm>
            <a:prstGeom prst="ellipse">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476" name="Google Shape;476;p97"/>
          <p:cNvSpPr/>
          <p:nvPr/>
        </p:nvSpPr>
        <p:spPr>
          <a:xfrm rot="10800000">
            <a:off x="3462412" y="1131938"/>
            <a:ext cx="3534900" cy="27507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477" name="Google Shape;477;p97"/>
          <p:cNvSpPr/>
          <p:nvPr/>
        </p:nvSpPr>
        <p:spPr>
          <a:xfrm rot="10800000">
            <a:off x="6153254" y="3688660"/>
            <a:ext cx="261300" cy="215400"/>
          </a:xfrm>
          <a:prstGeom prst="chevron">
            <a:avLst>
              <a:gd fmla="val 50000"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8" name="Google Shape;478;p97"/>
          <p:cNvSpPr/>
          <p:nvPr/>
        </p:nvSpPr>
        <p:spPr>
          <a:xfrm flipH="1" rot="10800000">
            <a:off x="6067048" y="1011716"/>
            <a:ext cx="1060200" cy="220800"/>
          </a:xfrm>
          <a:prstGeom prst="chevron">
            <a:avLst>
              <a:gd fmla="val 50000"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9" name="Google Shape;479;p97"/>
          <p:cNvSpPr/>
          <p:nvPr/>
        </p:nvSpPr>
        <p:spPr>
          <a:xfrm rot="10800000">
            <a:off x="6274418" y="3688669"/>
            <a:ext cx="805800" cy="215400"/>
          </a:xfrm>
          <a:prstGeom prst="rect">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0" name="Google Shape;480;p97"/>
          <p:cNvSpPr txBox="1"/>
          <p:nvPr/>
        </p:nvSpPr>
        <p:spPr>
          <a:xfrm>
            <a:off x="6055736" y="1657028"/>
            <a:ext cx="8322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Physicians</a:t>
            </a:r>
            <a:endParaRPr sz="1100">
              <a:solidFill>
                <a:srgbClr val="0076B6"/>
              </a:solidFill>
            </a:endParaRPr>
          </a:p>
        </p:txBody>
      </p:sp>
      <p:sp>
        <p:nvSpPr>
          <p:cNvPr id="481" name="Google Shape;481;p97"/>
          <p:cNvSpPr txBox="1"/>
          <p:nvPr/>
        </p:nvSpPr>
        <p:spPr>
          <a:xfrm>
            <a:off x="7041750" y="1647516"/>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Nurses</a:t>
            </a:r>
            <a:endParaRPr sz="1100">
              <a:solidFill>
                <a:srgbClr val="0076B6"/>
              </a:solidFill>
            </a:endParaRPr>
          </a:p>
        </p:txBody>
      </p:sp>
      <p:sp>
        <p:nvSpPr>
          <p:cNvPr id="482" name="Google Shape;482;p97"/>
          <p:cNvSpPr txBox="1"/>
          <p:nvPr/>
        </p:nvSpPr>
        <p:spPr>
          <a:xfrm>
            <a:off x="7122378" y="2881811"/>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Office Staff</a:t>
            </a:r>
            <a:endParaRPr sz="1100">
              <a:solidFill>
                <a:srgbClr val="0076B6"/>
              </a:solidFill>
            </a:endParaRPr>
          </a:p>
        </p:txBody>
      </p:sp>
      <p:sp>
        <p:nvSpPr>
          <p:cNvPr id="483" name="Google Shape;483;p97"/>
          <p:cNvSpPr txBox="1"/>
          <p:nvPr/>
        </p:nvSpPr>
        <p:spPr>
          <a:xfrm>
            <a:off x="5787407" y="2908966"/>
            <a:ext cx="12015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Care Managers</a:t>
            </a:r>
            <a:endParaRPr sz="1100">
              <a:solidFill>
                <a:srgbClr val="0076B6"/>
              </a:solidFill>
            </a:endParaRPr>
          </a:p>
        </p:txBody>
      </p:sp>
      <p:grpSp>
        <p:nvGrpSpPr>
          <p:cNvPr id="484" name="Google Shape;484;p97"/>
          <p:cNvGrpSpPr/>
          <p:nvPr/>
        </p:nvGrpSpPr>
        <p:grpSpPr>
          <a:xfrm>
            <a:off x="707326" y="1011747"/>
            <a:ext cx="2786256" cy="2893399"/>
            <a:chOff x="1594534" y="1819254"/>
            <a:chExt cx="3156158" cy="3277525"/>
          </a:xfrm>
        </p:grpSpPr>
        <p:grpSp>
          <p:nvGrpSpPr>
            <p:cNvPr id="485" name="Google Shape;485;p97"/>
            <p:cNvGrpSpPr/>
            <p:nvPr/>
          </p:nvGrpSpPr>
          <p:grpSpPr>
            <a:xfrm>
              <a:off x="1594534" y="1819714"/>
              <a:ext cx="3156158" cy="3277065"/>
              <a:chOff x="1055338" y="2247025"/>
              <a:chExt cx="3068700" cy="3068700"/>
            </a:xfrm>
          </p:grpSpPr>
          <p:sp>
            <p:nvSpPr>
              <p:cNvPr id="486" name="Google Shape;486;p97"/>
              <p:cNvSpPr/>
              <p:nvPr/>
            </p:nvSpPr>
            <p:spPr>
              <a:xfrm>
                <a:off x="1055338" y="2247025"/>
                <a:ext cx="3068700" cy="3068700"/>
              </a:xfrm>
              <a:prstGeom prst="ellipse">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7" name="Google Shape;487;p97"/>
              <p:cNvSpPr/>
              <p:nvPr/>
            </p:nvSpPr>
            <p:spPr>
              <a:xfrm>
                <a:off x="1303898" y="2482375"/>
                <a:ext cx="2598000" cy="2598000"/>
              </a:xfrm>
              <a:prstGeom prst="ellipse">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488" name="Google Shape;488;p97"/>
            <p:cNvSpPr/>
            <p:nvPr/>
          </p:nvSpPr>
          <p:spPr>
            <a:xfrm>
              <a:off x="3220918" y="1819254"/>
              <a:ext cx="1529700" cy="32037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489" name="Google Shape;489;p97"/>
          <p:cNvSpPr/>
          <p:nvPr/>
        </p:nvSpPr>
        <p:spPr>
          <a:xfrm>
            <a:off x="2732670" y="1013578"/>
            <a:ext cx="261600" cy="220200"/>
          </a:xfrm>
          <a:prstGeom prst="chevron">
            <a:avLst>
              <a:gd fmla="val 50000" name="adj"/>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0" name="Google Shape;490;p97"/>
          <p:cNvSpPr/>
          <p:nvPr/>
        </p:nvSpPr>
        <p:spPr>
          <a:xfrm>
            <a:off x="2139567" y="1013319"/>
            <a:ext cx="4275000" cy="220500"/>
          </a:xfrm>
          <a:prstGeom prst="rect">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1" name="Google Shape;491;p97"/>
          <p:cNvSpPr txBox="1"/>
          <p:nvPr/>
        </p:nvSpPr>
        <p:spPr>
          <a:xfrm>
            <a:off x="2872988" y="992457"/>
            <a:ext cx="1430400" cy="22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rgbClr val="FFFFFF"/>
                </a:solidFill>
                <a:latin typeface="Fjalla One"/>
                <a:ea typeface="Fjalla One"/>
                <a:cs typeface="Fjalla One"/>
                <a:sym typeface="Fjalla One"/>
              </a:rPr>
              <a:t>ACTIONABLE INSIGHTS</a:t>
            </a:r>
            <a:endParaRPr sz="1100">
              <a:solidFill>
                <a:srgbClr val="FFFFFF"/>
              </a:solidFill>
            </a:endParaRPr>
          </a:p>
        </p:txBody>
      </p:sp>
      <p:grpSp>
        <p:nvGrpSpPr>
          <p:cNvPr id="492" name="Google Shape;492;p97"/>
          <p:cNvGrpSpPr/>
          <p:nvPr/>
        </p:nvGrpSpPr>
        <p:grpSpPr>
          <a:xfrm rot="10800000">
            <a:off x="2035010" y="3688004"/>
            <a:ext cx="4017925" cy="216720"/>
            <a:chOff x="2616538" y="2248300"/>
            <a:chExt cx="5017389" cy="229942"/>
          </a:xfrm>
        </p:grpSpPr>
        <p:grpSp>
          <p:nvGrpSpPr>
            <p:cNvPr id="493" name="Google Shape;493;p97"/>
            <p:cNvGrpSpPr/>
            <p:nvPr/>
          </p:nvGrpSpPr>
          <p:grpSpPr>
            <a:xfrm>
              <a:off x="2616538" y="2249042"/>
              <a:ext cx="4895088" cy="229200"/>
              <a:chOff x="2631113" y="2244167"/>
              <a:chExt cx="4895088" cy="229200"/>
            </a:xfrm>
          </p:grpSpPr>
          <p:sp>
            <p:nvSpPr>
              <p:cNvPr id="494" name="Google Shape;494;p97"/>
              <p:cNvSpPr/>
              <p:nvPr/>
            </p:nvSpPr>
            <p:spPr>
              <a:xfrm>
                <a:off x="2644901" y="2244167"/>
                <a:ext cx="4881300" cy="229200"/>
              </a:xfrm>
              <a:prstGeom prst="rect">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495" name="Google Shape;495;p97"/>
              <p:cNvSpPr/>
              <p:nvPr/>
            </p:nvSpPr>
            <p:spPr>
              <a:xfrm rot="5390796">
                <a:off x="2592863" y="2284221"/>
                <a:ext cx="224101" cy="147000"/>
              </a:xfrm>
              <a:prstGeom prst="triangle">
                <a:avLst>
                  <a:gd fmla="val 50501" name="adj"/>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496" name="Google Shape;496;p97"/>
            <p:cNvSpPr/>
            <p:nvPr/>
          </p:nvSpPr>
          <p:spPr>
            <a:xfrm rot="5390977">
              <a:off x="7455277" y="2298550"/>
              <a:ext cx="228601" cy="128100"/>
            </a:xfrm>
            <a:prstGeom prst="triangle">
              <a:avLst>
                <a:gd fmla="val 50501"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497" name="Google Shape;497;p97"/>
          <p:cNvSpPr txBox="1"/>
          <p:nvPr/>
        </p:nvSpPr>
        <p:spPr>
          <a:xfrm>
            <a:off x="3477619" y="3651150"/>
            <a:ext cx="2471700" cy="2421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rgbClr val="FFFFFF"/>
                </a:solidFill>
                <a:latin typeface="Fjalla One"/>
                <a:ea typeface="Fjalla One"/>
                <a:cs typeface="Fjalla One"/>
                <a:sym typeface="Fjalla One"/>
              </a:rPr>
              <a:t>ACTIVE REPORTING &amp; MANAGEMENT</a:t>
            </a:r>
            <a:endParaRPr sz="1100">
              <a:solidFill>
                <a:srgbClr val="FFFFFF"/>
              </a:solidFill>
            </a:endParaRPr>
          </a:p>
        </p:txBody>
      </p:sp>
      <p:sp>
        <p:nvSpPr>
          <p:cNvPr id="498" name="Google Shape;498;p97"/>
          <p:cNvSpPr/>
          <p:nvPr/>
        </p:nvSpPr>
        <p:spPr>
          <a:xfrm rot="5400000">
            <a:off x="2641971" y="1033264"/>
            <a:ext cx="261600" cy="180000"/>
          </a:xfrm>
          <a:prstGeom prst="triangle">
            <a:avLst>
              <a:gd fmla="val 50000" name="adj"/>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99" name="Google Shape;499;p97"/>
          <p:cNvSpPr/>
          <p:nvPr/>
        </p:nvSpPr>
        <p:spPr>
          <a:xfrm>
            <a:off x="2471172" y="1002130"/>
            <a:ext cx="228600" cy="2421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0" name="Google Shape;500;p97"/>
          <p:cNvSpPr/>
          <p:nvPr/>
        </p:nvSpPr>
        <p:spPr>
          <a:xfrm rot="5400000">
            <a:off x="2447553" y="1031525"/>
            <a:ext cx="222900" cy="184500"/>
          </a:xfrm>
          <a:prstGeom prst="triangle">
            <a:avLst>
              <a:gd fmla="val 50000"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1" name="Google Shape;501;p97"/>
          <p:cNvSpPr txBox="1"/>
          <p:nvPr/>
        </p:nvSpPr>
        <p:spPr>
          <a:xfrm>
            <a:off x="1693463" y="4215450"/>
            <a:ext cx="5871300" cy="6003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800"/>
              </a:spcAft>
              <a:buNone/>
            </a:pPr>
            <a:r>
              <a:rPr lang="en" sz="1500">
                <a:solidFill>
                  <a:srgbClr val="005C90"/>
                </a:solidFill>
                <a:latin typeface="Fjalla One"/>
                <a:ea typeface="Fjalla One"/>
                <a:cs typeface="Fjalla One"/>
                <a:sym typeface="Fjalla One"/>
              </a:rPr>
              <a:t>"The best thing I've seen for primary care since I started practicing medicine - which was over 20 years ago.”</a:t>
            </a:r>
            <a:endParaRPr sz="1500">
              <a:solidFill>
                <a:srgbClr val="005C90"/>
              </a:solidFill>
              <a:latin typeface="Fjalla One"/>
              <a:ea typeface="Fjalla One"/>
              <a:cs typeface="Fjalla One"/>
              <a:sym typeface="Fjalla One"/>
            </a:endParaRPr>
          </a:p>
        </p:txBody>
      </p:sp>
      <p:sp>
        <p:nvSpPr>
          <p:cNvPr id="502" name="Google Shape;502;p97"/>
          <p:cNvSpPr txBox="1"/>
          <p:nvPr/>
        </p:nvSpPr>
        <p:spPr>
          <a:xfrm>
            <a:off x="4927651" y="4515602"/>
            <a:ext cx="20571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800"/>
              </a:spcAft>
              <a:buNone/>
            </a:pPr>
            <a:r>
              <a:rPr i="1" lang="en" sz="1100">
                <a:solidFill>
                  <a:srgbClr val="005C90"/>
                </a:solidFill>
                <a:latin typeface="Nunito"/>
                <a:ea typeface="Nunito"/>
                <a:cs typeface="Nunito"/>
                <a:sym typeface="Nunito"/>
              </a:rPr>
              <a:t>Aledade Member Physicia</a:t>
            </a:r>
            <a:r>
              <a:rPr lang="en" sz="1100">
                <a:solidFill>
                  <a:srgbClr val="005C90"/>
                </a:solidFill>
                <a:latin typeface="Nunito"/>
                <a:ea typeface="Nunito"/>
                <a:cs typeface="Nunito"/>
                <a:sym typeface="Nunito"/>
              </a:rPr>
              <a:t>n</a:t>
            </a:r>
            <a:endParaRPr sz="1100">
              <a:solidFill>
                <a:srgbClr val="005C90"/>
              </a:solidFill>
              <a:latin typeface="Nunito"/>
              <a:ea typeface="Nunito"/>
              <a:cs typeface="Nunito"/>
              <a:sym typeface="Nunito"/>
            </a:endParaRPr>
          </a:p>
        </p:txBody>
      </p:sp>
      <p:grpSp>
        <p:nvGrpSpPr>
          <p:cNvPr id="503" name="Google Shape;503;p97"/>
          <p:cNvGrpSpPr/>
          <p:nvPr/>
        </p:nvGrpSpPr>
        <p:grpSpPr>
          <a:xfrm>
            <a:off x="5691601" y="1226141"/>
            <a:ext cx="2519850" cy="2464890"/>
            <a:chOff x="5222646" y="5624829"/>
            <a:chExt cx="2383062" cy="2331086"/>
          </a:xfrm>
        </p:grpSpPr>
        <p:sp>
          <p:nvSpPr>
            <p:cNvPr id="504" name="Google Shape;504;p97"/>
            <p:cNvSpPr/>
            <p:nvPr/>
          </p:nvSpPr>
          <p:spPr>
            <a:xfrm>
              <a:off x="5222646" y="5654015"/>
              <a:ext cx="2346900" cy="2301900"/>
            </a:xfrm>
            <a:prstGeom prst="pie">
              <a:avLst>
                <a:gd fmla="val 5361874" name="adj1"/>
                <a:gd fmla="val 10799944" name="adj2"/>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5" name="Google Shape;505;p97"/>
            <p:cNvSpPr/>
            <p:nvPr/>
          </p:nvSpPr>
          <p:spPr>
            <a:xfrm flipH="1">
              <a:off x="5257236" y="5653230"/>
              <a:ext cx="2346900" cy="2301900"/>
            </a:xfrm>
            <a:prstGeom prst="pie">
              <a:avLst>
                <a:gd fmla="val 5449215" name="adj1"/>
                <a:gd fmla="val 10799944" name="adj2"/>
              </a:avLst>
            </a:prstGeom>
            <a:solidFill>
              <a:schemeClr val="lt1"/>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6" name="Google Shape;506;p97"/>
            <p:cNvSpPr/>
            <p:nvPr/>
          </p:nvSpPr>
          <p:spPr>
            <a:xfrm flipH="1" rot="10800000">
              <a:off x="5224215" y="5624829"/>
              <a:ext cx="2346900" cy="2274300"/>
            </a:xfrm>
            <a:prstGeom prst="pie">
              <a:avLst>
                <a:gd fmla="val 5361874" name="adj1"/>
                <a:gd fmla="val 10799944" name="adj2"/>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7" name="Google Shape;507;p97"/>
            <p:cNvSpPr/>
            <p:nvPr/>
          </p:nvSpPr>
          <p:spPr>
            <a:xfrm rot="10800000">
              <a:off x="5258808" y="5625352"/>
              <a:ext cx="2346900" cy="2269800"/>
            </a:xfrm>
            <a:prstGeom prst="pie">
              <a:avLst>
                <a:gd fmla="val 5449215" name="adj1"/>
                <a:gd fmla="val 10799944" name="adj2"/>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508" name="Google Shape;508;p97"/>
          <p:cNvSpPr txBox="1"/>
          <p:nvPr/>
        </p:nvSpPr>
        <p:spPr>
          <a:xfrm>
            <a:off x="5998586" y="1652272"/>
            <a:ext cx="8322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Physicians</a:t>
            </a:r>
            <a:endParaRPr sz="1100">
              <a:solidFill>
                <a:srgbClr val="0076B6"/>
              </a:solidFill>
            </a:endParaRPr>
          </a:p>
        </p:txBody>
      </p:sp>
      <p:sp>
        <p:nvSpPr>
          <p:cNvPr id="509" name="Google Shape;509;p97"/>
          <p:cNvSpPr txBox="1"/>
          <p:nvPr/>
        </p:nvSpPr>
        <p:spPr>
          <a:xfrm>
            <a:off x="6984600" y="1652272"/>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Nurses</a:t>
            </a:r>
            <a:endParaRPr sz="1100">
              <a:solidFill>
                <a:srgbClr val="0076B6"/>
              </a:solidFill>
            </a:endParaRPr>
          </a:p>
        </p:txBody>
      </p:sp>
      <p:sp>
        <p:nvSpPr>
          <p:cNvPr id="510" name="Google Shape;510;p97"/>
          <p:cNvSpPr txBox="1"/>
          <p:nvPr/>
        </p:nvSpPr>
        <p:spPr>
          <a:xfrm>
            <a:off x="7008078" y="2895388"/>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Office Staff</a:t>
            </a:r>
            <a:endParaRPr sz="1100">
              <a:solidFill>
                <a:srgbClr val="0076B6"/>
              </a:solidFill>
            </a:endParaRPr>
          </a:p>
        </p:txBody>
      </p:sp>
      <p:sp>
        <p:nvSpPr>
          <p:cNvPr id="511" name="Google Shape;511;p97"/>
          <p:cNvSpPr txBox="1"/>
          <p:nvPr/>
        </p:nvSpPr>
        <p:spPr>
          <a:xfrm>
            <a:off x="5787407" y="2895388"/>
            <a:ext cx="12015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Care Managers</a:t>
            </a:r>
            <a:endParaRPr sz="1100">
              <a:solidFill>
                <a:srgbClr val="0076B6"/>
              </a:solidFill>
            </a:endParaRPr>
          </a:p>
        </p:txBody>
      </p:sp>
      <p:sp>
        <p:nvSpPr>
          <p:cNvPr id="512" name="Google Shape;512;p97"/>
          <p:cNvSpPr/>
          <p:nvPr/>
        </p:nvSpPr>
        <p:spPr>
          <a:xfrm>
            <a:off x="6550457" y="2025256"/>
            <a:ext cx="832200" cy="832200"/>
          </a:xfrm>
          <a:prstGeom prst="ellipse">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nvGrpSpPr>
          <p:cNvPr id="513" name="Google Shape;513;p97"/>
          <p:cNvGrpSpPr/>
          <p:nvPr/>
        </p:nvGrpSpPr>
        <p:grpSpPr>
          <a:xfrm>
            <a:off x="6510450" y="2025256"/>
            <a:ext cx="912375" cy="832275"/>
            <a:chOff x="8723450" y="2700341"/>
            <a:chExt cx="1216500" cy="1109700"/>
          </a:xfrm>
        </p:grpSpPr>
        <p:sp>
          <p:nvSpPr>
            <p:cNvPr id="514" name="Google Shape;514;p97"/>
            <p:cNvSpPr/>
            <p:nvPr/>
          </p:nvSpPr>
          <p:spPr>
            <a:xfrm>
              <a:off x="8776792" y="2700341"/>
              <a:ext cx="1109700" cy="1109700"/>
            </a:xfrm>
            <a:prstGeom prst="ellipse">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15" name="Google Shape;515;p97"/>
            <p:cNvSpPr txBox="1"/>
            <p:nvPr/>
          </p:nvSpPr>
          <p:spPr>
            <a:xfrm>
              <a:off x="8723450" y="3342525"/>
              <a:ext cx="1216500" cy="410400"/>
            </a:xfrm>
            <a:prstGeom prst="rect">
              <a:avLst/>
            </a:prstGeom>
            <a:no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5C90"/>
                  </a:solidFill>
                  <a:latin typeface="Fjalla One"/>
                  <a:ea typeface="Fjalla One"/>
                  <a:cs typeface="Fjalla One"/>
                  <a:sym typeface="Fjalla One"/>
                </a:rPr>
                <a:t>Workflows</a:t>
              </a:r>
              <a:endParaRPr b="0" i="0" sz="1100" u="none" cap="none" strike="noStrike">
                <a:solidFill>
                  <a:srgbClr val="005C90"/>
                </a:solidFill>
                <a:latin typeface="Arial"/>
                <a:ea typeface="Arial"/>
                <a:cs typeface="Arial"/>
                <a:sym typeface="Arial"/>
              </a:endParaRPr>
            </a:p>
          </p:txBody>
        </p:sp>
        <p:pic>
          <p:nvPicPr>
            <p:cNvPr id="516" name="Google Shape;516;p97"/>
            <p:cNvPicPr preferRelativeResize="0"/>
            <p:nvPr/>
          </p:nvPicPr>
          <p:blipFill rotWithShape="1">
            <a:blip r:embed="rId2">
              <a:alphaModFix/>
            </a:blip>
            <a:srcRect b="0" l="0" r="0" t="0"/>
            <a:stretch/>
          </p:blipFill>
          <p:spPr>
            <a:xfrm>
              <a:off x="8897359" y="2808050"/>
              <a:ext cx="868681" cy="637032"/>
            </a:xfrm>
            <a:prstGeom prst="rect">
              <a:avLst/>
            </a:prstGeom>
            <a:noFill/>
            <a:ln>
              <a:noFill/>
            </a:ln>
          </p:spPr>
        </p:pic>
      </p:grpSp>
      <p:grpSp>
        <p:nvGrpSpPr>
          <p:cNvPr id="517" name="Google Shape;517;p97"/>
          <p:cNvGrpSpPr/>
          <p:nvPr/>
        </p:nvGrpSpPr>
        <p:grpSpPr>
          <a:xfrm>
            <a:off x="913403" y="1225703"/>
            <a:ext cx="2471497" cy="2464983"/>
            <a:chOff x="1212053" y="1639214"/>
            <a:chExt cx="3354821" cy="3345979"/>
          </a:xfrm>
        </p:grpSpPr>
        <p:grpSp>
          <p:nvGrpSpPr>
            <p:cNvPr id="518" name="Google Shape;518;p97"/>
            <p:cNvGrpSpPr/>
            <p:nvPr/>
          </p:nvGrpSpPr>
          <p:grpSpPr>
            <a:xfrm>
              <a:off x="1212053" y="1917879"/>
              <a:ext cx="3354821" cy="2797093"/>
              <a:chOff x="1410111" y="2743720"/>
              <a:chExt cx="2357073" cy="1969645"/>
            </a:xfrm>
          </p:grpSpPr>
          <p:sp>
            <p:nvSpPr>
              <p:cNvPr id="519" name="Google Shape;519;p97"/>
              <p:cNvSpPr/>
              <p:nvPr/>
            </p:nvSpPr>
            <p:spPr>
              <a:xfrm>
                <a:off x="1410111" y="2744394"/>
                <a:ext cx="1128708" cy="959202"/>
              </a:xfrm>
              <a:custGeom>
                <a:rect b="b" l="l" r="r" t="t"/>
                <a:pathLst>
                  <a:path extrusionOk="0" h="21600" w="21600">
                    <a:moveTo>
                      <a:pt x="10103" y="0"/>
                    </a:moveTo>
                    <a:lnTo>
                      <a:pt x="21600" y="21567"/>
                    </a:lnTo>
                    <a:lnTo>
                      <a:pt x="0" y="21600"/>
                    </a:lnTo>
                    <a:cubicBezTo>
                      <a:pt x="76" y="16849"/>
                      <a:pt x="1236" y="12210"/>
                      <a:pt x="3358" y="8168"/>
                    </a:cubicBezTo>
                    <a:cubicBezTo>
                      <a:pt x="5075" y="4900"/>
                      <a:pt x="7376" y="2112"/>
                      <a:pt x="10103" y="0"/>
                    </a:cubicBez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520" name="Google Shape;520;p97"/>
              <p:cNvSpPr/>
              <p:nvPr/>
            </p:nvSpPr>
            <p:spPr>
              <a:xfrm>
                <a:off x="1411423" y="3755027"/>
                <a:ext cx="1134972" cy="958338"/>
              </a:xfrm>
              <a:custGeom>
                <a:rect b="b" l="l" r="r" t="t"/>
                <a:pathLst>
                  <a:path extrusionOk="0" h="21600" w="21600">
                    <a:moveTo>
                      <a:pt x="21600" y="0"/>
                    </a:moveTo>
                    <a:lnTo>
                      <a:pt x="0" y="0"/>
                    </a:lnTo>
                    <a:cubicBezTo>
                      <a:pt x="89" y="4102"/>
                      <a:pt x="977" y="8125"/>
                      <a:pt x="2595" y="11753"/>
                    </a:cubicBezTo>
                    <a:cubicBezTo>
                      <a:pt x="4373" y="15740"/>
                      <a:pt x="6976" y="19128"/>
                      <a:pt x="10159" y="21600"/>
                    </a:cubicBezTo>
                    <a:lnTo>
                      <a:pt x="21600" y="0"/>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521" name="Google Shape;521;p97"/>
              <p:cNvSpPr/>
              <p:nvPr/>
            </p:nvSpPr>
            <p:spPr>
              <a:xfrm>
                <a:off x="2641554" y="2743720"/>
                <a:ext cx="1125630" cy="959310"/>
              </a:xfrm>
              <a:custGeom>
                <a:rect b="b" l="l" r="r" t="t"/>
                <a:pathLst>
                  <a:path extrusionOk="0" h="21600" w="21600">
                    <a:moveTo>
                      <a:pt x="11499" y="0"/>
                    </a:moveTo>
                    <a:lnTo>
                      <a:pt x="0" y="21592"/>
                    </a:lnTo>
                    <a:lnTo>
                      <a:pt x="21600" y="21600"/>
                    </a:lnTo>
                    <a:cubicBezTo>
                      <a:pt x="21542" y="17312"/>
                      <a:pt x="20594" y="13106"/>
                      <a:pt x="18838" y="9345"/>
                    </a:cubicBezTo>
                    <a:cubicBezTo>
                      <a:pt x="17077" y="5575"/>
                      <a:pt x="14558" y="2367"/>
                      <a:pt x="11499" y="0"/>
                    </a:cubicBez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522" name="Google Shape;522;p97"/>
              <p:cNvSpPr/>
              <p:nvPr/>
            </p:nvSpPr>
            <p:spPr>
              <a:xfrm>
                <a:off x="2632544" y="3753857"/>
                <a:ext cx="1133406" cy="957150"/>
              </a:xfrm>
              <a:custGeom>
                <a:rect b="b" l="l" r="r" t="t"/>
                <a:pathLst>
                  <a:path extrusionOk="0" h="21600" w="21600">
                    <a:moveTo>
                      <a:pt x="0" y="0"/>
                    </a:moveTo>
                    <a:lnTo>
                      <a:pt x="21600" y="32"/>
                    </a:lnTo>
                    <a:cubicBezTo>
                      <a:pt x="21546" y="3979"/>
                      <a:pt x="20736" y="7861"/>
                      <a:pt x="19231" y="11384"/>
                    </a:cubicBezTo>
                    <a:cubicBezTo>
                      <a:pt x="17451" y="15551"/>
                      <a:pt x="14761" y="19078"/>
                      <a:pt x="11442" y="21600"/>
                    </a:cubicBezTo>
                    <a:lnTo>
                      <a:pt x="0" y="0"/>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523" name="Google Shape;523;p97"/>
              <p:cNvSpPr txBox="1"/>
              <p:nvPr/>
            </p:nvSpPr>
            <p:spPr>
              <a:xfrm>
                <a:off x="2913063" y="3841100"/>
                <a:ext cx="5826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Health </a:t>
                </a:r>
                <a:endParaRPr sz="1100">
                  <a:solidFill>
                    <a:srgbClr val="0076B6"/>
                  </a:solidFill>
                  <a:latin typeface="Fjalla One"/>
                  <a:ea typeface="Fjalla One"/>
                  <a:cs typeface="Fjalla One"/>
                  <a:sym typeface="Fjalla One"/>
                </a:endParaRPr>
              </a:p>
              <a:p>
                <a:pPr indent="0" lvl="0" marL="0" rtl="0" algn="ctr">
                  <a:spcBef>
                    <a:spcPts val="0"/>
                  </a:spcBef>
                  <a:spcAft>
                    <a:spcPts val="0"/>
                  </a:spcAft>
                  <a:buNone/>
                </a:pPr>
                <a:r>
                  <a:rPr lang="en" sz="1100">
                    <a:solidFill>
                      <a:srgbClr val="0076B6"/>
                    </a:solidFill>
                    <a:latin typeface="Fjalla One"/>
                    <a:ea typeface="Fjalla One"/>
                    <a:cs typeface="Fjalla One"/>
                    <a:sym typeface="Fjalla One"/>
                  </a:rPr>
                  <a:t>Plan</a:t>
                </a:r>
                <a:endParaRPr sz="1100">
                  <a:solidFill>
                    <a:srgbClr val="0076B6"/>
                  </a:solidFill>
                </a:endParaRPr>
              </a:p>
            </p:txBody>
          </p:sp>
          <p:sp>
            <p:nvSpPr>
              <p:cNvPr id="524" name="Google Shape;524;p97"/>
              <p:cNvSpPr txBox="1"/>
              <p:nvPr/>
            </p:nvSpPr>
            <p:spPr>
              <a:xfrm>
                <a:off x="2980688" y="3086450"/>
                <a:ext cx="5826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RX Claims</a:t>
                </a:r>
                <a:endParaRPr sz="1100">
                  <a:solidFill>
                    <a:srgbClr val="0076B6"/>
                  </a:solidFill>
                </a:endParaRPr>
              </a:p>
            </p:txBody>
          </p:sp>
          <p:sp>
            <p:nvSpPr>
              <p:cNvPr id="525" name="Google Shape;525;p97"/>
              <p:cNvSpPr txBox="1"/>
              <p:nvPr/>
            </p:nvSpPr>
            <p:spPr>
              <a:xfrm>
                <a:off x="1443456" y="3784600"/>
                <a:ext cx="8547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Hospital Discharge</a:t>
                </a:r>
                <a:endParaRPr sz="1100">
                  <a:solidFill>
                    <a:srgbClr val="0076B6"/>
                  </a:solidFill>
                </a:endParaRPr>
              </a:p>
            </p:txBody>
          </p:sp>
          <p:sp>
            <p:nvSpPr>
              <p:cNvPr id="526" name="Google Shape;526;p97"/>
              <p:cNvSpPr txBox="1"/>
              <p:nvPr/>
            </p:nvSpPr>
            <p:spPr>
              <a:xfrm>
                <a:off x="1506294" y="3086450"/>
                <a:ext cx="7188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Medical Claims</a:t>
                </a:r>
                <a:endParaRPr sz="1100">
                  <a:solidFill>
                    <a:srgbClr val="0076B6"/>
                  </a:solidFill>
                </a:endParaRPr>
              </a:p>
            </p:txBody>
          </p:sp>
        </p:grpSp>
        <p:sp>
          <p:nvSpPr>
            <p:cNvPr id="527" name="Google Shape;527;p97"/>
            <p:cNvSpPr/>
            <p:nvPr/>
          </p:nvSpPr>
          <p:spPr>
            <a:xfrm>
              <a:off x="2039407" y="3395852"/>
              <a:ext cx="1702566" cy="1589340"/>
            </a:xfrm>
            <a:custGeom>
              <a:rect b="b" l="l" r="r" t="t"/>
              <a:pathLst>
                <a:path extrusionOk="0" h="21503" w="21600">
                  <a:moveTo>
                    <a:pt x="10791" y="0"/>
                  </a:moveTo>
                  <a:lnTo>
                    <a:pt x="21600" y="18373"/>
                  </a:lnTo>
                  <a:cubicBezTo>
                    <a:pt x="18177" y="20518"/>
                    <a:pt x="14257" y="21600"/>
                    <a:pt x="10286" y="21496"/>
                  </a:cubicBezTo>
                  <a:cubicBezTo>
                    <a:pt x="6661" y="21401"/>
                    <a:pt x="3120" y="20320"/>
                    <a:pt x="0" y="18355"/>
                  </a:cubicBezTo>
                  <a:lnTo>
                    <a:pt x="10791" y="0"/>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528" name="Google Shape;528;p97"/>
            <p:cNvSpPr txBox="1"/>
            <p:nvPr/>
          </p:nvSpPr>
          <p:spPr>
            <a:xfrm>
              <a:off x="2476189" y="4111422"/>
              <a:ext cx="829200" cy="4179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EHR</a:t>
              </a:r>
              <a:endParaRPr sz="1100">
                <a:solidFill>
                  <a:srgbClr val="0076B6"/>
                </a:solidFill>
              </a:endParaRPr>
            </a:p>
          </p:txBody>
        </p:sp>
        <p:sp>
          <p:nvSpPr>
            <p:cNvPr id="529" name="Google Shape;529;p97"/>
            <p:cNvSpPr/>
            <p:nvPr/>
          </p:nvSpPr>
          <p:spPr>
            <a:xfrm>
              <a:off x="2026200" y="1639214"/>
              <a:ext cx="1729728" cy="1613839"/>
            </a:xfrm>
            <a:custGeom>
              <a:rect b="b" l="l" r="r" t="t"/>
              <a:pathLst>
                <a:path extrusionOk="0" h="21579" w="21600">
                  <a:moveTo>
                    <a:pt x="0" y="3165"/>
                  </a:moveTo>
                  <a:cubicBezTo>
                    <a:pt x="3229" y="1113"/>
                    <a:pt x="6913" y="20"/>
                    <a:pt x="10670" y="0"/>
                  </a:cubicBezTo>
                  <a:cubicBezTo>
                    <a:pt x="14517" y="-21"/>
                    <a:pt x="18297" y="1083"/>
                    <a:pt x="21600" y="3193"/>
                  </a:cubicBezTo>
                  <a:lnTo>
                    <a:pt x="10817" y="21579"/>
                  </a:lnTo>
                  <a:lnTo>
                    <a:pt x="0" y="3165"/>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530" name="Google Shape;530;p97"/>
            <p:cNvSpPr txBox="1"/>
            <p:nvPr/>
          </p:nvSpPr>
          <p:spPr>
            <a:xfrm>
              <a:off x="2255923" y="1891351"/>
              <a:ext cx="1216500" cy="4179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Scheduling</a:t>
              </a:r>
              <a:endParaRPr sz="1100">
                <a:solidFill>
                  <a:srgbClr val="0076B6"/>
                </a:solidFill>
              </a:endParaRPr>
            </a:p>
          </p:txBody>
        </p:sp>
        <p:sp>
          <p:nvSpPr>
            <p:cNvPr id="531" name="Google Shape;531;p97"/>
            <p:cNvSpPr/>
            <p:nvPr/>
          </p:nvSpPr>
          <p:spPr>
            <a:xfrm>
              <a:off x="2372272" y="2808052"/>
              <a:ext cx="1075200" cy="1072800"/>
            </a:xfrm>
            <a:prstGeom prst="ellipse">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532" name="Google Shape;532;p97"/>
            <p:cNvPicPr preferRelativeResize="0"/>
            <p:nvPr/>
          </p:nvPicPr>
          <p:blipFill rotWithShape="1">
            <a:blip r:embed="rId3">
              <a:alphaModFix/>
            </a:blip>
            <a:srcRect b="0" l="0" r="0" t="0"/>
            <a:stretch/>
          </p:blipFill>
          <p:spPr>
            <a:xfrm>
              <a:off x="2344737" y="2860677"/>
              <a:ext cx="1130297" cy="706200"/>
            </a:xfrm>
            <a:prstGeom prst="rect">
              <a:avLst/>
            </a:prstGeom>
            <a:noFill/>
            <a:ln>
              <a:noFill/>
            </a:ln>
          </p:spPr>
        </p:pic>
        <p:sp>
          <p:nvSpPr>
            <p:cNvPr id="533" name="Google Shape;533;p97"/>
            <p:cNvSpPr txBox="1"/>
            <p:nvPr/>
          </p:nvSpPr>
          <p:spPr>
            <a:xfrm>
              <a:off x="2472167" y="3105175"/>
              <a:ext cx="875400" cy="480600"/>
            </a:xfrm>
            <a:prstGeom prst="rect">
              <a:avLst/>
            </a:prstGeom>
            <a:no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Fjalla One"/>
                  <a:ea typeface="Fjalla One"/>
                  <a:cs typeface="Fjalla One"/>
                  <a:sym typeface="Fjalla One"/>
                </a:rPr>
                <a:t>Data</a:t>
              </a:r>
              <a:endParaRPr b="0" i="0" sz="1400" u="none" cap="none" strike="noStrike">
                <a:solidFill>
                  <a:srgbClr val="FFFFFF"/>
                </a:solidFill>
                <a:latin typeface="Arial"/>
                <a:ea typeface="Arial"/>
                <a:cs typeface="Arial"/>
                <a:sym typeface="Arial"/>
              </a:endParaRPr>
            </a:p>
          </p:txBody>
        </p:sp>
      </p:grpSp>
      <p:pic>
        <p:nvPicPr>
          <p:cNvPr id="534" name="Google Shape;534;p97"/>
          <p:cNvPicPr preferRelativeResize="0"/>
          <p:nvPr/>
        </p:nvPicPr>
        <p:blipFill rotWithShape="1">
          <a:blip r:embed="rId4">
            <a:alphaModFix/>
          </a:blip>
          <a:srcRect b="0" l="0" r="0" t="0"/>
          <a:stretch/>
        </p:blipFill>
        <p:spPr>
          <a:xfrm>
            <a:off x="3464925" y="1369027"/>
            <a:ext cx="2146893" cy="2146924"/>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3 1">
  <p:cSld name="BLANK_3_8">
    <p:spTree>
      <p:nvGrpSpPr>
        <p:cNvPr id="535" name="Shape 535"/>
        <p:cNvGrpSpPr/>
        <p:nvPr/>
      </p:nvGrpSpPr>
      <p:grpSpPr>
        <a:xfrm>
          <a:off x="0" y="0"/>
          <a:ext cx="0" cy="0"/>
          <a:chOff x="0" y="0"/>
          <a:chExt cx="0" cy="0"/>
        </a:xfrm>
      </p:grpSpPr>
      <p:cxnSp>
        <p:nvCxnSpPr>
          <p:cNvPr id="536" name="Google Shape;536;p98"/>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537" name="Google Shape;537;p98"/>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38" name="Shape 538"/>
        <p:cNvGrpSpPr/>
        <p:nvPr/>
      </p:nvGrpSpPr>
      <p:grpSpPr>
        <a:xfrm>
          <a:off x="0" y="0"/>
          <a:ext cx="0" cy="0"/>
          <a:chOff x="0" y="0"/>
          <a:chExt cx="0" cy="0"/>
        </a:xfrm>
      </p:grpSpPr>
      <p:sp>
        <p:nvSpPr>
          <p:cNvPr id="539" name="Google Shape;539;p99"/>
          <p:cNvSpPr txBox="1"/>
          <p:nvPr>
            <p:ph type="title"/>
          </p:nvPr>
        </p:nvSpPr>
        <p:spPr>
          <a:xfrm>
            <a:off x="490250" y="450150"/>
            <a:ext cx="6367800" cy="4090800"/>
          </a:xfrm>
          <a:prstGeom prst="rect">
            <a:avLst/>
          </a:prstGeom>
        </p:spPr>
        <p:txBody>
          <a:bodyPr anchorCtr="0" anchor="ctr" bIns="68575" lIns="0" spcFirstLastPara="1" rIns="0" wrap="square" tIns="6857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40" name="Google Shape;540;p9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2 1">
  <p:cSld name="BLANK_3_7">
    <p:spTree>
      <p:nvGrpSpPr>
        <p:cNvPr id="541" name="Shape 541"/>
        <p:cNvGrpSpPr/>
        <p:nvPr/>
      </p:nvGrpSpPr>
      <p:grpSpPr>
        <a:xfrm>
          <a:off x="0" y="0"/>
          <a:ext cx="0" cy="0"/>
          <a:chOff x="0" y="0"/>
          <a:chExt cx="0" cy="0"/>
        </a:xfrm>
      </p:grpSpPr>
      <p:cxnSp>
        <p:nvCxnSpPr>
          <p:cNvPr id="542" name="Google Shape;542;p100"/>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543" name="Google Shape;543;p100"/>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44" name="Google Shape;544;p100"/>
          <p:cNvSpPr txBox="1"/>
          <p:nvPr>
            <p:ph idx="1" type="body"/>
          </p:nvPr>
        </p:nvSpPr>
        <p:spPr>
          <a:xfrm>
            <a:off x="228600" y="914400"/>
            <a:ext cx="8686800" cy="36576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Nunito Light"/>
              <a:buNone/>
              <a:defRPr b="0" i="0" sz="1400" u="none" cap="none" strike="noStrike">
                <a:solidFill>
                  <a:schemeClr val="dk1"/>
                </a:solidFill>
                <a:latin typeface="Nunito Light"/>
                <a:ea typeface="Nunito Light"/>
                <a:cs typeface="Nunito Light"/>
                <a:sym typeface="Nunito Light"/>
              </a:defRPr>
            </a:lvl1pPr>
            <a:lvl2pPr indent="-298450" lvl="1" marL="914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2pPr>
            <a:lvl3pPr indent="-298450" lvl="2" marL="1371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3pPr>
            <a:lvl4pPr indent="-298450" lvl="3" marL="1828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4pPr>
            <a:lvl5pPr indent="-298450" lvl="4" marL="22860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5pPr>
            <a:lvl6pPr indent="-298450" lvl="5" marL="27432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6pPr>
            <a:lvl7pPr indent="-298450" lvl="6" marL="3200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7pPr>
            <a:lvl8pPr indent="-298450" lvl="7" marL="3657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8pPr>
            <a:lvl9pPr indent="-298450" lvl="8" marL="4114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2 1">
  <p:cSld name="BLANK_3_1_3">
    <p:spTree>
      <p:nvGrpSpPr>
        <p:cNvPr id="545" name="Shape 545"/>
        <p:cNvGrpSpPr/>
        <p:nvPr/>
      </p:nvGrpSpPr>
      <p:grpSpPr>
        <a:xfrm>
          <a:off x="0" y="0"/>
          <a:ext cx="0" cy="0"/>
          <a:chOff x="0" y="0"/>
          <a:chExt cx="0" cy="0"/>
        </a:xfrm>
      </p:grpSpPr>
      <p:cxnSp>
        <p:nvCxnSpPr>
          <p:cNvPr id="546" name="Google Shape;546;p101"/>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547" name="Google Shape;547;p101"/>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5">
  <p:cSld name="Title and Content_5">
    <p:spTree>
      <p:nvGrpSpPr>
        <p:cNvPr id="548" name="Shape 548"/>
        <p:cNvGrpSpPr/>
        <p:nvPr/>
      </p:nvGrpSpPr>
      <p:grpSpPr>
        <a:xfrm>
          <a:off x="0" y="0"/>
          <a:ext cx="0" cy="0"/>
          <a:chOff x="0" y="0"/>
          <a:chExt cx="0" cy="0"/>
        </a:xfrm>
      </p:grpSpPr>
      <p:sp>
        <p:nvSpPr>
          <p:cNvPr id="549" name="Google Shape;549;p102"/>
          <p:cNvSpPr txBox="1"/>
          <p:nvPr>
            <p:ph idx="12" type="sldNum"/>
          </p:nvPr>
        </p:nvSpPr>
        <p:spPr>
          <a:xfrm>
            <a:off x="686943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en"/>
              <a:t>‹#›</a:t>
            </a:fld>
            <a:endParaRPr/>
          </a:p>
        </p:txBody>
      </p:sp>
      <p:sp>
        <p:nvSpPr>
          <p:cNvPr id="550" name="Google Shape;550;p102"/>
          <p:cNvSpPr txBox="1"/>
          <p:nvPr>
            <p:ph idx="10" type="dt"/>
          </p:nvPr>
        </p:nvSpPr>
        <p:spPr>
          <a:xfrm>
            <a:off x="21717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100"/>
              <a:buFont typeface="Arial"/>
              <a:buNone/>
              <a:defRPr b="0" i="0" sz="900" u="none" cap="none" strike="noStrike">
                <a:solidFill>
                  <a:srgbClr val="888888"/>
                </a:solidFill>
                <a:latin typeface="Roboto Light"/>
                <a:ea typeface="Roboto Light"/>
                <a:cs typeface="Roboto Light"/>
                <a:sym typeface="Roboto Light"/>
              </a:defRPr>
            </a:lvl1pPr>
            <a:lvl2pPr lvl="1"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551" name="Google Shape;551;p102"/>
          <p:cNvSpPr txBox="1"/>
          <p:nvPr>
            <p:ph type="title"/>
          </p:nvPr>
        </p:nvSpPr>
        <p:spPr>
          <a:xfrm>
            <a:off x="222253" y="178591"/>
            <a:ext cx="7886700" cy="267300"/>
          </a:xfrm>
          <a:prstGeom prst="rect">
            <a:avLst/>
          </a:prstGeom>
          <a:noFill/>
          <a:ln>
            <a:noFill/>
          </a:ln>
        </p:spPr>
        <p:txBody>
          <a:bodyPr anchorCtr="0" anchor="ctr" bIns="34275" lIns="68575" spcFirstLastPara="1" rIns="68575" wrap="square" tIns="34275">
            <a:noAutofit/>
          </a:bodyPr>
          <a:lstStyle>
            <a:lvl1pPr lvl="0" marR="0" algn="l">
              <a:lnSpc>
                <a:spcPct val="90000"/>
              </a:lnSpc>
              <a:spcBef>
                <a:spcPts val="0"/>
              </a:spcBef>
              <a:spcAft>
                <a:spcPts val="0"/>
              </a:spcAft>
              <a:buClr>
                <a:srgbClr val="125E8B"/>
              </a:buClr>
              <a:buSzPts val="1500"/>
              <a:buFont typeface="Roboto Light"/>
              <a:buNone/>
              <a:defRPr b="0" i="0" sz="1500" u="none" cap="none" strike="noStrike">
                <a:solidFill>
                  <a:srgbClr val="125E8B"/>
                </a:solidFill>
                <a:latin typeface="Roboto Light"/>
                <a:ea typeface="Roboto Light"/>
                <a:cs typeface="Roboto Light"/>
                <a:sym typeface="Roboto Light"/>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552" name="Google Shape;552;p102"/>
          <p:cNvSpPr txBox="1"/>
          <p:nvPr>
            <p:ph idx="1" type="body"/>
          </p:nvPr>
        </p:nvSpPr>
        <p:spPr>
          <a:xfrm>
            <a:off x="222253" y="717547"/>
            <a:ext cx="8704500" cy="3911700"/>
          </a:xfrm>
          <a:prstGeom prst="rect">
            <a:avLst/>
          </a:prstGeom>
          <a:noFill/>
          <a:ln>
            <a:noFill/>
          </a:ln>
        </p:spPr>
        <p:txBody>
          <a:bodyPr anchorCtr="0" anchor="t" bIns="34275" lIns="68575" spcFirstLastPara="1" rIns="68575" wrap="square" tIns="34275">
            <a:noAutofit/>
          </a:bodyPr>
          <a:lstStyle>
            <a:lvl1pPr indent="-342900" lvl="0" marL="457200" marR="0" algn="l">
              <a:lnSpc>
                <a:spcPct val="90000"/>
              </a:lnSpc>
              <a:spcBef>
                <a:spcPts val="800"/>
              </a:spcBef>
              <a:spcAft>
                <a:spcPts val="0"/>
              </a:spcAft>
              <a:buClr>
                <a:srgbClr val="009FEA"/>
              </a:buClr>
              <a:buSzPts val="1800"/>
              <a:buFont typeface="Arial"/>
              <a:buChar char="•"/>
              <a:defRPr b="0" i="0" sz="1800" u="none" cap="none" strike="noStrike">
                <a:solidFill>
                  <a:srgbClr val="595959"/>
                </a:solidFill>
                <a:latin typeface="Roboto Light"/>
                <a:ea typeface="Roboto Light"/>
                <a:cs typeface="Roboto Light"/>
                <a:sym typeface="Roboto Light"/>
              </a:defRPr>
            </a:lvl1pPr>
            <a:lvl2pPr indent="-323850" lvl="1" marL="914400" marR="0" algn="l">
              <a:lnSpc>
                <a:spcPct val="90000"/>
              </a:lnSpc>
              <a:spcBef>
                <a:spcPts val="400"/>
              </a:spcBef>
              <a:spcAft>
                <a:spcPts val="0"/>
              </a:spcAft>
              <a:buClr>
                <a:srgbClr val="009FEA"/>
              </a:buClr>
              <a:buSzPts val="1500"/>
              <a:buFont typeface="Arial"/>
              <a:buChar char="•"/>
              <a:defRPr b="0" i="0" sz="1500" u="none" cap="none" strike="noStrike">
                <a:solidFill>
                  <a:srgbClr val="595959"/>
                </a:solidFill>
                <a:latin typeface="Roboto Light"/>
                <a:ea typeface="Roboto Light"/>
                <a:cs typeface="Roboto Light"/>
                <a:sym typeface="Roboto Light"/>
              </a:defRPr>
            </a:lvl2pPr>
            <a:lvl3pPr indent="-304800" lvl="2" marL="1371600" marR="0" algn="l">
              <a:lnSpc>
                <a:spcPct val="90000"/>
              </a:lnSpc>
              <a:spcBef>
                <a:spcPts val="400"/>
              </a:spcBef>
              <a:spcAft>
                <a:spcPts val="0"/>
              </a:spcAft>
              <a:buClr>
                <a:srgbClr val="009FEA"/>
              </a:buClr>
              <a:buSzPts val="1200"/>
              <a:buFont typeface="Arial"/>
              <a:buChar char="•"/>
              <a:defRPr b="0" i="0" sz="1200" u="none" cap="none" strike="noStrike">
                <a:solidFill>
                  <a:srgbClr val="595959"/>
                </a:solidFill>
                <a:latin typeface="Roboto Light"/>
                <a:ea typeface="Roboto Light"/>
                <a:cs typeface="Roboto Light"/>
                <a:sym typeface="Roboto Light"/>
              </a:defRPr>
            </a:lvl3pPr>
            <a:lvl4pPr indent="-298450" lvl="3" marL="1828800" marR="0" algn="l">
              <a:lnSpc>
                <a:spcPct val="90000"/>
              </a:lnSpc>
              <a:spcBef>
                <a:spcPts val="400"/>
              </a:spcBef>
              <a:spcAft>
                <a:spcPts val="0"/>
              </a:spcAft>
              <a:buClr>
                <a:srgbClr val="009FEA"/>
              </a:buClr>
              <a:buSzPts val="1100"/>
              <a:buFont typeface="Arial"/>
              <a:buChar char="•"/>
              <a:defRPr b="0" i="0" sz="1100" u="none" cap="none" strike="noStrike">
                <a:solidFill>
                  <a:srgbClr val="595959"/>
                </a:solidFill>
                <a:latin typeface="Roboto Light"/>
                <a:ea typeface="Roboto Light"/>
                <a:cs typeface="Roboto Light"/>
                <a:sym typeface="Roboto Light"/>
              </a:defRPr>
            </a:lvl4pPr>
            <a:lvl5pPr indent="-285750" lvl="4" marL="2286000" marR="0" algn="l">
              <a:lnSpc>
                <a:spcPct val="90000"/>
              </a:lnSpc>
              <a:spcBef>
                <a:spcPts val="400"/>
              </a:spcBef>
              <a:spcAft>
                <a:spcPts val="0"/>
              </a:spcAft>
              <a:buClr>
                <a:srgbClr val="009FEA"/>
              </a:buClr>
              <a:buSzPts val="900"/>
              <a:buFont typeface="Arial"/>
              <a:buChar char="•"/>
              <a:defRPr b="0" i="0" sz="900" u="none" cap="none" strike="noStrike">
                <a:solidFill>
                  <a:srgbClr val="595959"/>
                </a:solidFill>
                <a:latin typeface="Roboto Light"/>
                <a:ea typeface="Roboto Light"/>
                <a:cs typeface="Roboto Light"/>
                <a:sym typeface="Roboto Light"/>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4">
  <p:cSld name="BLANK_3_9">
    <p:spTree>
      <p:nvGrpSpPr>
        <p:cNvPr id="553" name="Shape 553"/>
        <p:cNvGrpSpPr/>
        <p:nvPr/>
      </p:nvGrpSpPr>
      <p:grpSpPr>
        <a:xfrm>
          <a:off x="0" y="0"/>
          <a:ext cx="0" cy="0"/>
          <a:chOff x="0" y="0"/>
          <a:chExt cx="0" cy="0"/>
        </a:xfrm>
      </p:grpSpPr>
      <p:cxnSp>
        <p:nvCxnSpPr>
          <p:cNvPr id="554" name="Google Shape;554;p103"/>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555" name="Google Shape;555;p103"/>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56" name="Google Shape;556;p103"/>
          <p:cNvSpPr txBox="1"/>
          <p:nvPr>
            <p:ph idx="1" type="body"/>
          </p:nvPr>
        </p:nvSpPr>
        <p:spPr>
          <a:xfrm>
            <a:off x="228600" y="914400"/>
            <a:ext cx="8686800" cy="36576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800"/>
              <a:buFont typeface="Nunito Light"/>
              <a:buNone/>
              <a:defRPr b="0" i="0" sz="1800" u="none" cap="none" strike="noStrike">
                <a:solidFill>
                  <a:schemeClr val="dk1"/>
                </a:solidFill>
                <a:latin typeface="Nunito Light"/>
                <a:ea typeface="Nunito Light"/>
                <a:cs typeface="Nunito Light"/>
                <a:sym typeface="Nunito Light"/>
              </a:defRPr>
            </a:lvl1pPr>
            <a:lvl2pPr indent="-323850" lvl="1" marL="9144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2pPr>
            <a:lvl3pPr indent="-323850" lvl="2" marL="13716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3pPr>
            <a:lvl4pPr indent="-323850" lvl="3" marL="18288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4pPr>
            <a:lvl5pPr indent="-323850" lvl="4" marL="22860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5pPr>
            <a:lvl6pPr indent="-323850" lvl="5" marL="27432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6pPr>
            <a:lvl7pPr indent="-323850" lvl="6" marL="32004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7pPr>
            <a:lvl8pPr indent="-323850" lvl="7" marL="36576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8pPr>
            <a:lvl9pPr indent="-323850" lvl="8" marL="41148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1">
  <p:cSld name="BLANK_3_1_4">
    <p:spTree>
      <p:nvGrpSpPr>
        <p:cNvPr id="557" name="Shape 557"/>
        <p:cNvGrpSpPr/>
        <p:nvPr/>
      </p:nvGrpSpPr>
      <p:grpSpPr>
        <a:xfrm>
          <a:off x="0" y="0"/>
          <a:ext cx="0" cy="0"/>
          <a:chOff x="0" y="0"/>
          <a:chExt cx="0" cy="0"/>
        </a:xfrm>
      </p:grpSpPr>
      <p:cxnSp>
        <p:nvCxnSpPr>
          <p:cNvPr id="558" name="Google Shape;558;p104"/>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559" name="Google Shape;559;p104"/>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umns 2 1">
  <p:cSld name="PICTURE_WITH_CAPTION_TEXT_1_1_1">
    <p:spTree>
      <p:nvGrpSpPr>
        <p:cNvPr id="560" name="Shape 560"/>
        <p:cNvGrpSpPr/>
        <p:nvPr/>
      </p:nvGrpSpPr>
      <p:grpSpPr>
        <a:xfrm>
          <a:off x="0" y="0"/>
          <a:ext cx="0" cy="0"/>
          <a:chOff x="0" y="0"/>
          <a:chExt cx="0" cy="0"/>
        </a:xfrm>
      </p:grpSpPr>
      <p:grpSp>
        <p:nvGrpSpPr>
          <p:cNvPr id="561" name="Google Shape;561;p105"/>
          <p:cNvGrpSpPr/>
          <p:nvPr/>
        </p:nvGrpSpPr>
        <p:grpSpPr>
          <a:xfrm>
            <a:off x="1236404" y="1083209"/>
            <a:ext cx="6671192" cy="3491705"/>
            <a:chOff x="4452237" y="2082140"/>
            <a:chExt cx="17676714" cy="9252000"/>
          </a:xfrm>
        </p:grpSpPr>
        <p:sp>
          <p:nvSpPr>
            <p:cNvPr id="562" name="Google Shape;562;p105"/>
            <p:cNvSpPr/>
            <p:nvPr/>
          </p:nvSpPr>
          <p:spPr>
            <a:xfrm>
              <a:off x="4452237"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563" name="Google Shape;563;p105"/>
            <p:cNvSpPr/>
            <p:nvPr/>
          </p:nvSpPr>
          <p:spPr>
            <a:xfrm>
              <a:off x="4452237"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5"/>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564" name="Google Shape;564;p105"/>
            <p:cNvSpPr/>
            <p:nvPr/>
          </p:nvSpPr>
          <p:spPr>
            <a:xfrm>
              <a:off x="8904475"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565" name="Google Shape;565;p105"/>
            <p:cNvSpPr/>
            <p:nvPr/>
          </p:nvSpPr>
          <p:spPr>
            <a:xfrm>
              <a:off x="8904475"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566" name="Google Shape;566;p105"/>
            <p:cNvSpPr/>
            <p:nvPr/>
          </p:nvSpPr>
          <p:spPr>
            <a:xfrm>
              <a:off x="13356713"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567" name="Google Shape;567;p105"/>
            <p:cNvSpPr/>
            <p:nvPr/>
          </p:nvSpPr>
          <p:spPr>
            <a:xfrm>
              <a:off x="13356713"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568" name="Google Shape;568;p105"/>
            <p:cNvSpPr/>
            <p:nvPr/>
          </p:nvSpPr>
          <p:spPr>
            <a:xfrm>
              <a:off x="17808952"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569" name="Google Shape;569;p105"/>
            <p:cNvSpPr/>
            <p:nvPr/>
          </p:nvSpPr>
          <p:spPr>
            <a:xfrm>
              <a:off x="17808952"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4"/>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grpSp>
      <p:sp>
        <p:nvSpPr>
          <p:cNvPr id="570" name="Google Shape;570;p105"/>
          <p:cNvSpPr txBox="1"/>
          <p:nvPr>
            <p:ph type="title"/>
          </p:nvPr>
        </p:nvSpPr>
        <p:spPr>
          <a:xfrm>
            <a:off x="1326029"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571" name="Google Shape;571;p105"/>
          <p:cNvSpPr txBox="1"/>
          <p:nvPr>
            <p:ph idx="2" type="title"/>
          </p:nvPr>
        </p:nvSpPr>
        <p:spPr>
          <a:xfrm>
            <a:off x="3021479"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572" name="Google Shape;572;p105"/>
          <p:cNvSpPr txBox="1"/>
          <p:nvPr>
            <p:ph idx="3" type="title"/>
          </p:nvPr>
        </p:nvSpPr>
        <p:spPr>
          <a:xfrm>
            <a:off x="3021479"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573" name="Google Shape;573;p105"/>
          <p:cNvSpPr txBox="1"/>
          <p:nvPr>
            <p:ph idx="4" type="title"/>
          </p:nvPr>
        </p:nvSpPr>
        <p:spPr>
          <a:xfrm>
            <a:off x="4716929"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574" name="Google Shape;574;p105"/>
          <p:cNvSpPr txBox="1"/>
          <p:nvPr>
            <p:ph idx="5" type="title"/>
          </p:nvPr>
        </p:nvSpPr>
        <p:spPr>
          <a:xfrm>
            <a:off x="4716929"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575" name="Google Shape;575;p105"/>
          <p:cNvSpPr txBox="1"/>
          <p:nvPr>
            <p:ph idx="6" type="title"/>
          </p:nvPr>
        </p:nvSpPr>
        <p:spPr>
          <a:xfrm>
            <a:off x="6364754"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576" name="Google Shape;576;p105"/>
          <p:cNvSpPr txBox="1"/>
          <p:nvPr>
            <p:ph idx="7" type="title"/>
          </p:nvPr>
        </p:nvSpPr>
        <p:spPr>
          <a:xfrm>
            <a:off x="6364754"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577" name="Google Shape;577;p105"/>
          <p:cNvSpPr txBox="1"/>
          <p:nvPr>
            <p:ph idx="8" type="title"/>
          </p:nvPr>
        </p:nvSpPr>
        <p:spPr>
          <a:xfrm>
            <a:off x="1326029"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578" name="Google Shape;578;p105"/>
          <p:cNvSpPr txBox="1"/>
          <p:nvPr>
            <p:ph idx="9" type="title"/>
          </p:nvPr>
        </p:nvSpPr>
        <p:spPr>
          <a:xfrm>
            <a:off x="228600" y="652463"/>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79" name="Google Shape;579;p105"/>
          <p:cNvSpPr txBox="1"/>
          <p:nvPr>
            <p:ph idx="13"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sub title and text 2">
  <p:cSld name="TITLE_3">
    <p:spTree>
      <p:nvGrpSpPr>
        <p:cNvPr id="580" name="Shape 580"/>
        <p:cNvGrpSpPr/>
        <p:nvPr/>
      </p:nvGrpSpPr>
      <p:grpSpPr>
        <a:xfrm>
          <a:off x="0" y="0"/>
          <a:ext cx="0" cy="0"/>
          <a:chOff x="0" y="0"/>
          <a:chExt cx="0" cy="0"/>
        </a:xfrm>
      </p:grpSpPr>
      <p:sp>
        <p:nvSpPr>
          <p:cNvPr id="581" name="Google Shape;581;p106"/>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82" name="Google Shape;582;p106"/>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3 1 1">
  <p:cSld name="BLANK_3_7_1">
    <p:spTree>
      <p:nvGrpSpPr>
        <p:cNvPr id="583" name="Shape 583"/>
        <p:cNvGrpSpPr/>
        <p:nvPr/>
      </p:nvGrpSpPr>
      <p:grpSpPr>
        <a:xfrm>
          <a:off x="0" y="0"/>
          <a:ext cx="0" cy="0"/>
          <a:chOff x="0" y="0"/>
          <a:chExt cx="0" cy="0"/>
        </a:xfrm>
      </p:grpSpPr>
      <p:cxnSp>
        <p:nvCxnSpPr>
          <p:cNvPr id="584" name="Google Shape;584;p107"/>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585" name="Google Shape;585;p107"/>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Title 1">
  <p:cSld name="New Title">
    <p:spTree>
      <p:nvGrpSpPr>
        <p:cNvPr id="586" name="Shape 586"/>
        <p:cNvGrpSpPr/>
        <p:nvPr/>
      </p:nvGrpSpPr>
      <p:grpSpPr>
        <a:xfrm>
          <a:off x="0" y="0"/>
          <a:ext cx="0" cy="0"/>
          <a:chOff x="0" y="0"/>
          <a:chExt cx="0" cy="0"/>
        </a:xfrm>
      </p:grpSpPr>
      <p:sp>
        <p:nvSpPr>
          <p:cNvPr id="587" name="Google Shape;587;p108"/>
          <p:cNvSpPr txBox="1"/>
          <p:nvPr>
            <p:ph type="title"/>
          </p:nvPr>
        </p:nvSpPr>
        <p:spPr>
          <a:xfrm>
            <a:off x="209950" y="191250"/>
            <a:ext cx="5073000" cy="4974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005C90"/>
              </a:buClr>
              <a:buSzPts val="2400"/>
              <a:buFont typeface="Fjalla One"/>
              <a:buNone/>
              <a:defRPr b="0" i="0" sz="2400" u="none" cap="none" strike="noStrike">
                <a:solidFill>
                  <a:srgbClr val="005C90"/>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BLANK_3_1_1">
    <p:spTree>
      <p:nvGrpSpPr>
        <p:cNvPr id="599" name="Shape 599"/>
        <p:cNvGrpSpPr/>
        <p:nvPr/>
      </p:nvGrpSpPr>
      <p:grpSpPr>
        <a:xfrm>
          <a:off x="0" y="0"/>
          <a:ext cx="0" cy="0"/>
          <a:chOff x="0" y="0"/>
          <a:chExt cx="0" cy="0"/>
        </a:xfrm>
      </p:grpSpPr>
      <p:pic>
        <p:nvPicPr>
          <p:cNvPr id="600" name="Google Shape;600;p110"/>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601" name="Google Shape;601;p110"/>
          <p:cNvPicPr preferRelativeResize="0"/>
          <p:nvPr/>
        </p:nvPicPr>
        <p:blipFill>
          <a:blip r:embed="rId3">
            <a:alphaModFix/>
          </a:blip>
          <a:stretch>
            <a:fillRect/>
          </a:stretch>
        </p:blipFill>
        <p:spPr>
          <a:xfrm>
            <a:off x="6287875" y="4207200"/>
            <a:ext cx="2398926" cy="479100"/>
          </a:xfrm>
          <a:prstGeom prst="rect">
            <a:avLst/>
          </a:prstGeom>
          <a:noFill/>
          <a:ln>
            <a:noFill/>
          </a:ln>
        </p:spPr>
      </p:pic>
      <p:sp>
        <p:nvSpPr>
          <p:cNvPr id="602" name="Google Shape;602;p110"/>
          <p:cNvSpPr txBox="1"/>
          <p:nvPr>
            <p:ph type="title"/>
          </p:nvPr>
        </p:nvSpPr>
        <p:spPr>
          <a:xfrm>
            <a:off x="508325" y="811963"/>
            <a:ext cx="5779500" cy="1180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3400"/>
              <a:buFont typeface="Literata Light"/>
              <a:buNone/>
              <a:defRPr sz="3400">
                <a:solidFill>
                  <a:schemeClr val="lt1"/>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03" name="Google Shape;603;p110"/>
          <p:cNvSpPr txBox="1"/>
          <p:nvPr>
            <p:ph idx="1" type="subTitle"/>
          </p:nvPr>
        </p:nvSpPr>
        <p:spPr>
          <a:xfrm>
            <a:off x="508325" y="2079138"/>
            <a:ext cx="5779500" cy="684900"/>
          </a:xfrm>
          <a:prstGeom prst="rect">
            <a:avLst/>
          </a:prstGeom>
          <a:noFill/>
          <a:ln>
            <a:noFill/>
          </a:ln>
        </p:spPr>
        <p:txBody>
          <a:bodyPr anchorCtr="0" anchor="t" bIns="0" lIns="0" spcFirstLastPara="1" rIns="0" wrap="square" tIns="0">
            <a:noAutofit/>
          </a:bodyPr>
          <a:lstStyle>
            <a:lvl1pPr lvl="0">
              <a:spcBef>
                <a:spcPts val="0"/>
              </a:spcBef>
              <a:spcAft>
                <a:spcPts val="0"/>
              </a:spcAft>
              <a:buClr>
                <a:srgbClr val="FFC7AE"/>
              </a:buClr>
              <a:buSzPts val="1600"/>
              <a:buFont typeface="IBM Plex Sans"/>
              <a:buNone/>
              <a:defRPr i="1" sz="1600">
                <a:solidFill>
                  <a:srgbClr val="FFC7AE"/>
                </a:solidFill>
                <a:latin typeface="IBM Plex Sans"/>
                <a:ea typeface="IBM Plex Sans"/>
                <a:cs typeface="IBM Plex Sans"/>
                <a:sym typeface="IBM Plex Sans"/>
              </a:defRPr>
            </a:lvl1pPr>
            <a:lvl2pPr lvl="1">
              <a:spcBef>
                <a:spcPts val="0"/>
              </a:spcBef>
              <a:spcAft>
                <a:spcPts val="0"/>
              </a:spcAft>
              <a:buClr>
                <a:srgbClr val="FFC7AE"/>
              </a:buClr>
              <a:buSzPts val="1600"/>
              <a:buNone/>
              <a:defRPr i="1" sz="1600">
                <a:solidFill>
                  <a:srgbClr val="FFC7AE"/>
                </a:solidFill>
              </a:defRPr>
            </a:lvl2pPr>
            <a:lvl3pPr lvl="2">
              <a:spcBef>
                <a:spcPts val="0"/>
              </a:spcBef>
              <a:spcAft>
                <a:spcPts val="0"/>
              </a:spcAft>
              <a:buClr>
                <a:srgbClr val="FFC7AE"/>
              </a:buClr>
              <a:buSzPts val="1600"/>
              <a:buNone/>
              <a:defRPr i="1" sz="1600">
                <a:solidFill>
                  <a:srgbClr val="FFC7AE"/>
                </a:solidFill>
              </a:defRPr>
            </a:lvl3pPr>
            <a:lvl4pPr lvl="3">
              <a:spcBef>
                <a:spcPts val="0"/>
              </a:spcBef>
              <a:spcAft>
                <a:spcPts val="0"/>
              </a:spcAft>
              <a:buClr>
                <a:srgbClr val="FFC7AE"/>
              </a:buClr>
              <a:buSzPts val="1600"/>
              <a:buNone/>
              <a:defRPr i="1" sz="1600">
                <a:solidFill>
                  <a:srgbClr val="FFC7AE"/>
                </a:solidFill>
              </a:defRPr>
            </a:lvl4pPr>
            <a:lvl5pPr lvl="4">
              <a:spcBef>
                <a:spcPts val="0"/>
              </a:spcBef>
              <a:spcAft>
                <a:spcPts val="0"/>
              </a:spcAft>
              <a:buClr>
                <a:srgbClr val="FFC7AE"/>
              </a:buClr>
              <a:buSzPts val="1600"/>
              <a:buNone/>
              <a:defRPr i="1" sz="1600">
                <a:solidFill>
                  <a:srgbClr val="FFC7AE"/>
                </a:solidFill>
              </a:defRPr>
            </a:lvl5pPr>
            <a:lvl6pPr lvl="5">
              <a:spcBef>
                <a:spcPts val="0"/>
              </a:spcBef>
              <a:spcAft>
                <a:spcPts val="0"/>
              </a:spcAft>
              <a:buClr>
                <a:srgbClr val="FFC7AE"/>
              </a:buClr>
              <a:buSzPts val="1600"/>
              <a:buNone/>
              <a:defRPr i="1" sz="1600">
                <a:solidFill>
                  <a:srgbClr val="FFC7AE"/>
                </a:solidFill>
              </a:defRPr>
            </a:lvl6pPr>
            <a:lvl7pPr lvl="6">
              <a:spcBef>
                <a:spcPts val="0"/>
              </a:spcBef>
              <a:spcAft>
                <a:spcPts val="0"/>
              </a:spcAft>
              <a:buClr>
                <a:srgbClr val="FFC7AE"/>
              </a:buClr>
              <a:buSzPts val="1600"/>
              <a:buNone/>
              <a:defRPr i="1" sz="1600">
                <a:solidFill>
                  <a:srgbClr val="FFC7AE"/>
                </a:solidFill>
              </a:defRPr>
            </a:lvl7pPr>
            <a:lvl8pPr lvl="7">
              <a:spcBef>
                <a:spcPts val="0"/>
              </a:spcBef>
              <a:spcAft>
                <a:spcPts val="0"/>
              </a:spcAft>
              <a:buClr>
                <a:srgbClr val="FFC7AE"/>
              </a:buClr>
              <a:buSzPts val="1600"/>
              <a:buNone/>
              <a:defRPr i="1" sz="1600">
                <a:solidFill>
                  <a:srgbClr val="FFC7AE"/>
                </a:solidFill>
              </a:defRPr>
            </a:lvl8pPr>
            <a:lvl9pPr lvl="8">
              <a:spcBef>
                <a:spcPts val="0"/>
              </a:spcBef>
              <a:spcAft>
                <a:spcPts val="0"/>
              </a:spcAft>
              <a:buClr>
                <a:srgbClr val="FFC7AE"/>
              </a:buClr>
              <a:buSzPts val="1600"/>
              <a:buNone/>
              <a:defRPr i="1" sz="1600">
                <a:solidFill>
                  <a:srgbClr val="FFC7AE"/>
                </a:solidFill>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Divider">
  <p:cSld name="CUSTOM_11">
    <p:spTree>
      <p:nvGrpSpPr>
        <p:cNvPr id="604" name="Shape 604"/>
        <p:cNvGrpSpPr/>
        <p:nvPr/>
      </p:nvGrpSpPr>
      <p:grpSpPr>
        <a:xfrm>
          <a:off x="0" y="0"/>
          <a:ext cx="0" cy="0"/>
          <a:chOff x="0" y="0"/>
          <a:chExt cx="0" cy="0"/>
        </a:xfrm>
      </p:grpSpPr>
      <p:pic>
        <p:nvPicPr>
          <p:cNvPr id="605" name="Google Shape;605;p111"/>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606" name="Google Shape;606;p111"/>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607" name="Google Shape;607;p111"/>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dk2"/>
              </a:buClr>
              <a:buSzPts val="4300"/>
              <a:buFont typeface="Literata Light"/>
              <a:buNone/>
              <a:defRPr i="1" sz="4300">
                <a:solidFill>
                  <a:schemeClr val="dk2"/>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Divider">
  <p:cSld name="CUSTOM_13">
    <p:spTree>
      <p:nvGrpSpPr>
        <p:cNvPr id="608" name="Shape 608"/>
        <p:cNvGrpSpPr/>
        <p:nvPr/>
      </p:nvGrpSpPr>
      <p:grpSpPr>
        <a:xfrm>
          <a:off x="0" y="0"/>
          <a:ext cx="0" cy="0"/>
          <a:chOff x="0" y="0"/>
          <a:chExt cx="0" cy="0"/>
        </a:xfrm>
      </p:grpSpPr>
      <p:pic>
        <p:nvPicPr>
          <p:cNvPr id="609" name="Google Shape;609;p112"/>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610" name="Google Shape;610;p112"/>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611" name="Google Shape;611;p112"/>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Divider">
  <p:cSld name="CUSTOM_14">
    <p:spTree>
      <p:nvGrpSpPr>
        <p:cNvPr id="612" name="Shape 612"/>
        <p:cNvGrpSpPr/>
        <p:nvPr/>
      </p:nvGrpSpPr>
      <p:grpSpPr>
        <a:xfrm>
          <a:off x="0" y="0"/>
          <a:ext cx="0" cy="0"/>
          <a:chOff x="0" y="0"/>
          <a:chExt cx="0" cy="0"/>
        </a:xfrm>
      </p:grpSpPr>
      <p:pic>
        <p:nvPicPr>
          <p:cNvPr id="613" name="Google Shape;613;p113"/>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614" name="Google Shape;614;p113"/>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615" name="Google Shape;615;p113"/>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Divider">
  <p:cSld name="CUSTOM_15">
    <p:spTree>
      <p:nvGrpSpPr>
        <p:cNvPr id="616" name="Shape 616"/>
        <p:cNvGrpSpPr/>
        <p:nvPr/>
      </p:nvGrpSpPr>
      <p:grpSpPr>
        <a:xfrm>
          <a:off x="0" y="0"/>
          <a:ext cx="0" cy="0"/>
          <a:chOff x="0" y="0"/>
          <a:chExt cx="0" cy="0"/>
        </a:xfrm>
      </p:grpSpPr>
      <p:pic>
        <p:nvPicPr>
          <p:cNvPr id="617" name="Google Shape;617;p114"/>
          <p:cNvPicPr preferRelativeResize="0"/>
          <p:nvPr/>
        </p:nvPicPr>
        <p:blipFill rotWithShape="1">
          <a:blip r:embed="rId2">
            <a:alphaModFix/>
          </a:blip>
          <a:srcRect b="47134" l="6529" r="6529" t="3961"/>
          <a:stretch/>
        </p:blipFill>
        <p:spPr>
          <a:xfrm>
            <a:off x="0" y="0"/>
            <a:ext cx="9144003" cy="5143501"/>
          </a:xfrm>
          <a:prstGeom prst="rect">
            <a:avLst/>
          </a:prstGeom>
          <a:noFill/>
          <a:ln>
            <a:noFill/>
          </a:ln>
        </p:spPr>
      </p:pic>
      <p:pic>
        <p:nvPicPr>
          <p:cNvPr id="618" name="Google Shape;618;p114"/>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619" name="Google Shape;619;p114"/>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Starburst Background">
  <p:cSld name="CUSTOM_23">
    <p:spTree>
      <p:nvGrpSpPr>
        <p:cNvPr id="620" name="Shape 620"/>
        <p:cNvGrpSpPr/>
        <p:nvPr/>
      </p:nvGrpSpPr>
      <p:grpSpPr>
        <a:xfrm>
          <a:off x="0" y="0"/>
          <a:ext cx="0" cy="0"/>
          <a:chOff x="0" y="0"/>
          <a:chExt cx="0" cy="0"/>
        </a:xfrm>
      </p:grpSpPr>
      <p:pic>
        <p:nvPicPr>
          <p:cNvPr id="621" name="Google Shape;621;p115"/>
          <p:cNvPicPr preferRelativeResize="0"/>
          <p:nvPr/>
        </p:nvPicPr>
        <p:blipFill rotWithShape="1">
          <a:blip r:embed="rId2">
            <a:alphaModFix/>
          </a:blip>
          <a:srcRect b="34655" l="0" r="0" t="9096"/>
          <a:stretch/>
        </p:blipFill>
        <p:spPr>
          <a:xfrm>
            <a:off x="0" y="0"/>
            <a:ext cx="9144003" cy="5143501"/>
          </a:xfrm>
          <a:prstGeom prst="rect">
            <a:avLst/>
          </a:prstGeom>
          <a:noFill/>
          <a:ln>
            <a:noFill/>
          </a:ln>
        </p:spPr>
      </p:pic>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p:cSld name="BLANK_3">
    <p:spTree>
      <p:nvGrpSpPr>
        <p:cNvPr id="622" name="Shape 622"/>
        <p:cNvGrpSpPr/>
        <p:nvPr/>
      </p:nvGrpSpPr>
      <p:grpSpPr>
        <a:xfrm>
          <a:off x="0" y="0"/>
          <a:ext cx="0" cy="0"/>
          <a:chOff x="0" y="0"/>
          <a:chExt cx="0" cy="0"/>
        </a:xfrm>
      </p:grpSpPr>
      <p:sp>
        <p:nvSpPr>
          <p:cNvPr id="623" name="Google Shape;623;p116"/>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24" name="Google Shape;624;p116"/>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25" name="Google Shape;625;p116"/>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20 Middle Bar">
  <p:cSld name="CUSTOM_18">
    <p:spTree>
      <p:nvGrpSpPr>
        <p:cNvPr id="626" name="Shape 626"/>
        <p:cNvGrpSpPr/>
        <p:nvPr/>
      </p:nvGrpSpPr>
      <p:grpSpPr>
        <a:xfrm>
          <a:off x="0" y="0"/>
          <a:ext cx="0" cy="0"/>
          <a:chOff x="0" y="0"/>
          <a:chExt cx="0" cy="0"/>
        </a:xfrm>
      </p:grpSpPr>
      <p:sp>
        <p:nvSpPr>
          <p:cNvPr id="627" name="Google Shape;627;p117"/>
          <p:cNvSpPr/>
          <p:nvPr/>
        </p:nvSpPr>
        <p:spPr>
          <a:xfrm>
            <a:off x="0" y="1166625"/>
            <a:ext cx="9144000" cy="3099300"/>
          </a:xfrm>
          <a:prstGeom prst="rect">
            <a:avLst/>
          </a:prstGeom>
          <a:solidFill>
            <a:srgbClr val="C6DA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oboto Light"/>
              <a:buNone/>
            </a:pPr>
            <a:r>
              <a:t/>
            </a:r>
            <a:endParaRPr b="0" i="0" sz="1800" u="none" cap="none" strike="noStrike">
              <a:solidFill>
                <a:srgbClr val="FFFFFF"/>
              </a:solidFill>
              <a:latin typeface="Roboto Light"/>
              <a:ea typeface="Roboto Light"/>
              <a:cs typeface="Roboto Light"/>
              <a:sym typeface="Roboto Light"/>
            </a:endParaRPr>
          </a:p>
        </p:txBody>
      </p:sp>
      <p:sp>
        <p:nvSpPr>
          <p:cNvPr id="628" name="Google Shape;628;p117"/>
          <p:cNvSpPr/>
          <p:nvPr>
            <p:ph idx="2" type="pic"/>
          </p:nvPr>
        </p:nvSpPr>
        <p:spPr>
          <a:xfrm>
            <a:off x="0" y="1166756"/>
            <a:ext cx="3292200" cy="3099300"/>
          </a:xfrm>
          <a:prstGeom prst="rect">
            <a:avLst/>
          </a:prstGeom>
          <a:noFill/>
          <a:ln>
            <a:noFill/>
          </a:ln>
        </p:spPr>
      </p:sp>
      <p:sp>
        <p:nvSpPr>
          <p:cNvPr id="629" name="Google Shape;629;p117"/>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30" name="Google Shape;630;p117"/>
          <p:cNvSpPr txBox="1"/>
          <p:nvPr>
            <p:ph idx="3"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Header">
  <p:cSld name="CUSTOM_21">
    <p:spTree>
      <p:nvGrpSpPr>
        <p:cNvPr id="631" name="Shape 631"/>
        <p:cNvGrpSpPr/>
        <p:nvPr/>
      </p:nvGrpSpPr>
      <p:grpSpPr>
        <a:xfrm>
          <a:off x="0" y="0"/>
          <a:ext cx="0" cy="0"/>
          <a:chOff x="0" y="0"/>
          <a:chExt cx="0" cy="0"/>
        </a:xfrm>
      </p:grpSpPr>
      <p:sp>
        <p:nvSpPr>
          <p:cNvPr id="632" name="Google Shape;632;p118"/>
          <p:cNvSpPr/>
          <p:nvPr>
            <p:ph idx="2" type="pic"/>
          </p:nvPr>
        </p:nvSpPr>
        <p:spPr>
          <a:xfrm>
            <a:off x="0" y="0"/>
            <a:ext cx="9144000" cy="1867500"/>
          </a:xfrm>
          <a:prstGeom prst="rect">
            <a:avLst/>
          </a:prstGeom>
          <a:noFill/>
          <a:ln>
            <a:noFill/>
          </a:ln>
        </p:spPr>
      </p:sp>
      <p:sp>
        <p:nvSpPr>
          <p:cNvPr id="633" name="Google Shape;633;p118"/>
          <p:cNvSpPr txBox="1"/>
          <p:nvPr>
            <p:ph type="title"/>
          </p:nvPr>
        </p:nvSpPr>
        <p:spPr>
          <a:xfrm>
            <a:off x="228600" y="2127425"/>
            <a:ext cx="4579200" cy="6054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34" name="Google Shape;634;p118"/>
          <p:cNvSpPr txBox="1"/>
          <p:nvPr>
            <p:ph idx="1" type="body"/>
          </p:nvPr>
        </p:nvSpPr>
        <p:spPr>
          <a:xfrm>
            <a:off x="228600" y="2868900"/>
            <a:ext cx="4579200" cy="17007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20 Side Bar">
  <p:cSld name="CUSTOM_17">
    <p:spTree>
      <p:nvGrpSpPr>
        <p:cNvPr id="635" name="Shape 635"/>
        <p:cNvGrpSpPr/>
        <p:nvPr/>
      </p:nvGrpSpPr>
      <p:grpSpPr>
        <a:xfrm>
          <a:off x="0" y="0"/>
          <a:ext cx="0" cy="0"/>
          <a:chOff x="0" y="0"/>
          <a:chExt cx="0" cy="0"/>
        </a:xfrm>
      </p:grpSpPr>
      <p:sp>
        <p:nvSpPr>
          <p:cNvPr id="636" name="Google Shape;636;p119"/>
          <p:cNvSpPr txBox="1"/>
          <p:nvPr>
            <p:ph type="title"/>
          </p:nvPr>
        </p:nvSpPr>
        <p:spPr>
          <a:xfrm>
            <a:off x="228600" y="228600"/>
            <a:ext cx="58539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37" name="Google Shape;637;p119"/>
          <p:cNvSpPr txBox="1"/>
          <p:nvPr>
            <p:ph idx="2" type="title"/>
          </p:nvPr>
        </p:nvSpPr>
        <p:spPr>
          <a:xfrm>
            <a:off x="228600" y="576275"/>
            <a:ext cx="58539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38" name="Google Shape;638;p119"/>
          <p:cNvSpPr/>
          <p:nvPr/>
        </p:nvSpPr>
        <p:spPr>
          <a:xfrm>
            <a:off x="6301600" y="0"/>
            <a:ext cx="2427600" cy="5143500"/>
          </a:xfrm>
          <a:prstGeom prst="rect">
            <a:avLst/>
          </a:prstGeom>
          <a:solidFill>
            <a:srgbClr val="C5DC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39" name="Google Shape;639;p119"/>
          <p:cNvPicPr preferRelativeResize="0"/>
          <p:nvPr/>
        </p:nvPicPr>
        <p:blipFill>
          <a:blip r:embed="rId2">
            <a:alphaModFix/>
          </a:blip>
          <a:stretch>
            <a:fillRect/>
          </a:stretch>
        </p:blipFill>
        <p:spPr>
          <a:xfrm>
            <a:off x="8527825" y="4548125"/>
            <a:ext cx="387575" cy="384900"/>
          </a:xfrm>
          <a:prstGeom prst="rect">
            <a:avLst/>
          </a:prstGeom>
          <a:noFill/>
          <a:ln>
            <a:noFill/>
          </a:ln>
        </p:spPr>
      </p:pic>
      <p:sp>
        <p:nvSpPr>
          <p:cNvPr id="640" name="Google Shape;640;p119"/>
          <p:cNvSpPr txBox="1"/>
          <p:nvPr>
            <p:ph idx="1" type="body"/>
          </p:nvPr>
        </p:nvSpPr>
        <p:spPr>
          <a:xfrm>
            <a:off x="228600" y="1076325"/>
            <a:ext cx="58539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Dots on White">
  <p:cSld name="CUSTOM_16">
    <p:bg>
      <p:bgPr>
        <a:blipFill>
          <a:blip r:embed="rId2">
            <a:alphaModFix/>
          </a:blip>
          <a:stretch>
            <a:fillRect/>
          </a:stretch>
        </a:blipFill>
      </p:bgPr>
    </p:bg>
    <p:spTree>
      <p:nvGrpSpPr>
        <p:cNvPr id="641" name="Shape 641"/>
        <p:cNvGrpSpPr/>
        <p:nvPr/>
      </p:nvGrpSpPr>
      <p:grpSpPr>
        <a:xfrm>
          <a:off x="0" y="0"/>
          <a:ext cx="0" cy="0"/>
          <a:chOff x="0" y="0"/>
          <a:chExt cx="0" cy="0"/>
        </a:xfrm>
      </p:grpSpPr>
      <p:sp>
        <p:nvSpPr>
          <p:cNvPr id="642" name="Google Shape;642;p120"/>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43" name="Google Shape;643;p120"/>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44" name="Google Shape;644;p120"/>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uter Screen">
  <p:cSld name="CUSTOM_22">
    <p:bg>
      <p:bgPr>
        <a:blipFill>
          <a:blip r:embed="rId2">
            <a:alphaModFix/>
          </a:blip>
          <a:stretch>
            <a:fillRect/>
          </a:stretch>
        </a:blipFill>
      </p:bgPr>
    </p:bg>
    <p:spTree>
      <p:nvGrpSpPr>
        <p:cNvPr id="645" name="Shape 645"/>
        <p:cNvGrpSpPr/>
        <p:nvPr/>
      </p:nvGrpSpPr>
      <p:grpSpPr>
        <a:xfrm>
          <a:off x="0" y="0"/>
          <a:ext cx="0" cy="0"/>
          <a:chOff x="0" y="0"/>
          <a:chExt cx="0" cy="0"/>
        </a:xfrm>
      </p:grpSpPr>
      <p:pic>
        <p:nvPicPr>
          <p:cNvPr descr="MacBookPro-Mask.png" id="646" name="Google Shape;646;p121"/>
          <p:cNvPicPr preferRelativeResize="0"/>
          <p:nvPr/>
        </p:nvPicPr>
        <p:blipFill rotWithShape="1">
          <a:blip r:embed="rId3">
            <a:alphaModFix/>
          </a:blip>
          <a:srcRect b="0" l="0" r="0" t="0"/>
          <a:stretch/>
        </p:blipFill>
        <p:spPr>
          <a:xfrm>
            <a:off x="3739900" y="1163162"/>
            <a:ext cx="5172300" cy="3121975"/>
          </a:xfrm>
          <a:prstGeom prst="rect">
            <a:avLst/>
          </a:prstGeom>
          <a:noFill/>
          <a:ln>
            <a:noFill/>
          </a:ln>
        </p:spPr>
      </p:pic>
      <p:sp>
        <p:nvSpPr>
          <p:cNvPr id="647" name="Google Shape;647;p121"/>
          <p:cNvSpPr/>
          <p:nvPr>
            <p:ph idx="2" type="pic"/>
          </p:nvPr>
        </p:nvSpPr>
        <p:spPr>
          <a:xfrm>
            <a:off x="4413175" y="1366300"/>
            <a:ext cx="3857400" cy="2416500"/>
          </a:xfrm>
          <a:prstGeom prst="rect">
            <a:avLst/>
          </a:prstGeom>
          <a:noFill/>
          <a:ln>
            <a:noFill/>
          </a:ln>
        </p:spPr>
      </p:sp>
      <p:sp>
        <p:nvSpPr>
          <p:cNvPr id="648" name="Google Shape;648;p121"/>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49" name="Google Shape;649;p121"/>
          <p:cNvSpPr txBox="1"/>
          <p:nvPr>
            <p:ph idx="3"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50" name="Google Shape;650;p121"/>
          <p:cNvSpPr txBox="1"/>
          <p:nvPr>
            <p:ph idx="1" type="body"/>
          </p:nvPr>
        </p:nvSpPr>
        <p:spPr>
          <a:xfrm>
            <a:off x="228600" y="1076325"/>
            <a:ext cx="32640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or Block">
  <p:cSld name="CUSTOM_19">
    <p:spTree>
      <p:nvGrpSpPr>
        <p:cNvPr id="651" name="Shape 651"/>
        <p:cNvGrpSpPr/>
        <p:nvPr/>
      </p:nvGrpSpPr>
      <p:grpSpPr>
        <a:xfrm>
          <a:off x="0" y="0"/>
          <a:ext cx="0" cy="0"/>
          <a:chOff x="0" y="0"/>
          <a:chExt cx="0" cy="0"/>
        </a:xfrm>
      </p:grpSpPr>
      <p:sp>
        <p:nvSpPr>
          <p:cNvPr id="652" name="Google Shape;652;p122"/>
          <p:cNvSpPr/>
          <p:nvPr/>
        </p:nvSpPr>
        <p:spPr>
          <a:xfrm>
            <a:off x="0" y="1258200"/>
            <a:ext cx="4572000" cy="38853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653" name="Google Shape;653;p122"/>
          <p:cNvSpPr/>
          <p:nvPr/>
        </p:nvSpPr>
        <p:spPr>
          <a:xfrm>
            <a:off x="4572000" y="1258200"/>
            <a:ext cx="4572000" cy="3885300"/>
          </a:xfrm>
          <a:prstGeom prst="rect">
            <a:avLst/>
          </a:prstGeom>
          <a:solidFill>
            <a:srgbClr val="ECF3F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654" name="Google Shape;654;p122"/>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655" name="Google Shape;655;p122"/>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pic>
        <p:nvPicPr>
          <p:cNvPr id="656" name="Google Shape;656;p122"/>
          <p:cNvPicPr preferRelativeResize="0"/>
          <p:nvPr/>
        </p:nvPicPr>
        <p:blipFill>
          <a:blip r:embed="rId2">
            <a:alphaModFix/>
          </a:blip>
          <a:stretch>
            <a:fillRect/>
          </a:stretch>
        </p:blipFill>
        <p:spPr>
          <a:xfrm>
            <a:off x="8527825" y="4548125"/>
            <a:ext cx="387575" cy="384900"/>
          </a:xfrm>
          <a:prstGeom prst="rect">
            <a:avLst/>
          </a:prstGeom>
          <a:noFill/>
          <a:ln>
            <a:noFill/>
          </a:ln>
        </p:spPr>
      </p:pic>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Blue">
  <p:cSld name="CUSTOM_12">
    <p:spTree>
      <p:nvGrpSpPr>
        <p:cNvPr id="657" name="Shape 657"/>
        <p:cNvGrpSpPr/>
        <p:nvPr/>
      </p:nvGrpSpPr>
      <p:grpSpPr>
        <a:xfrm>
          <a:off x="0" y="0"/>
          <a:ext cx="0" cy="0"/>
          <a:chOff x="0" y="0"/>
          <a:chExt cx="0" cy="0"/>
        </a:xfrm>
      </p:grpSpPr>
      <p:pic>
        <p:nvPicPr>
          <p:cNvPr id="658" name="Google Shape;658;p123"/>
          <p:cNvPicPr preferRelativeResize="0"/>
          <p:nvPr/>
        </p:nvPicPr>
        <p:blipFill>
          <a:blip r:embed="rId2">
            <a:alphaModFix/>
          </a:blip>
          <a:stretch>
            <a:fillRect/>
          </a:stretch>
        </p:blipFill>
        <p:spPr>
          <a:xfrm>
            <a:off x="0" y="0"/>
            <a:ext cx="5143526" cy="5143501"/>
          </a:xfrm>
          <a:prstGeom prst="rect">
            <a:avLst/>
          </a:prstGeom>
          <a:noFill/>
          <a:ln>
            <a:noFill/>
          </a:ln>
        </p:spPr>
      </p:pic>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Orange">
  <p:cSld name="CUSTOM_20">
    <p:spTree>
      <p:nvGrpSpPr>
        <p:cNvPr id="659" name="Shape 659"/>
        <p:cNvGrpSpPr/>
        <p:nvPr/>
      </p:nvGrpSpPr>
      <p:grpSpPr>
        <a:xfrm>
          <a:off x="0" y="0"/>
          <a:ext cx="0" cy="0"/>
          <a:chOff x="0" y="0"/>
          <a:chExt cx="0" cy="0"/>
        </a:xfrm>
      </p:grpSpPr>
      <p:pic>
        <p:nvPicPr>
          <p:cNvPr id="660" name="Google Shape;660;p124"/>
          <p:cNvPicPr preferRelativeResize="0"/>
          <p:nvPr/>
        </p:nvPicPr>
        <p:blipFill rotWithShape="1">
          <a:blip r:embed="rId2">
            <a:alphaModFix/>
          </a:blip>
          <a:srcRect b="30" l="0" r="0" t="20"/>
          <a:stretch/>
        </p:blipFill>
        <p:spPr>
          <a:xfrm>
            <a:off x="0" y="0"/>
            <a:ext cx="5143528" cy="5143501"/>
          </a:xfrm>
          <a:prstGeom prst="rect">
            <a:avLst/>
          </a:prstGeom>
          <a:noFill/>
          <a:ln>
            <a:noFill/>
          </a:ln>
        </p:spPr>
      </p:pic>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kd">
  <p:cSld name="CUSTOM_8_1">
    <p:bg>
      <p:bgPr>
        <a:solidFill>
          <a:schemeClr val="lt1"/>
        </a:solidFill>
      </p:bgPr>
    </p:bg>
    <p:spTree>
      <p:nvGrpSpPr>
        <p:cNvPr id="661" name="Shape 661"/>
        <p:cNvGrpSpPr/>
        <p:nvPr/>
      </p:nvGrpSpPr>
      <p:grpSpPr>
        <a:xfrm>
          <a:off x="0" y="0"/>
          <a:ext cx="0" cy="0"/>
          <a:chOff x="0" y="0"/>
          <a:chExt cx="0" cy="0"/>
        </a:xfrm>
      </p:grpSpPr>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Accountability">
  <p:cSld name="CUSTOM_24">
    <p:bg>
      <p:bgPr>
        <a:solidFill>
          <a:srgbClr val="95BCFF"/>
        </a:solidFill>
      </p:bgPr>
    </p:bg>
    <p:spTree>
      <p:nvGrpSpPr>
        <p:cNvPr id="662" name="Shape 662"/>
        <p:cNvGrpSpPr/>
        <p:nvPr/>
      </p:nvGrpSpPr>
      <p:grpSpPr>
        <a:xfrm>
          <a:off x="0" y="0"/>
          <a:ext cx="0" cy="0"/>
          <a:chOff x="0" y="0"/>
          <a:chExt cx="0" cy="0"/>
        </a:xfrm>
      </p:grpSpPr>
      <p:sp>
        <p:nvSpPr>
          <p:cNvPr id="663" name="Google Shape;663;p126"/>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64" name="Google Shape;664;p126"/>
          <p:cNvPicPr preferRelativeResize="0"/>
          <p:nvPr/>
        </p:nvPicPr>
        <p:blipFill>
          <a:blip r:embed="rId2">
            <a:alphaModFix/>
          </a:blip>
          <a:stretch>
            <a:fillRect/>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665" name="Google Shape;665;p126"/>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666" name="Google Shape;666;p126"/>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667" name="Google Shape;667;p126"/>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Curiosity">
  <p:cSld name="CUSTOM_25">
    <p:bg>
      <p:bgPr>
        <a:solidFill>
          <a:srgbClr val="9FC3C6"/>
        </a:solidFill>
      </p:bgPr>
    </p:bg>
    <p:spTree>
      <p:nvGrpSpPr>
        <p:cNvPr id="668" name="Shape 668"/>
        <p:cNvGrpSpPr/>
        <p:nvPr/>
      </p:nvGrpSpPr>
      <p:grpSpPr>
        <a:xfrm>
          <a:off x="0" y="0"/>
          <a:ext cx="0" cy="0"/>
          <a:chOff x="0" y="0"/>
          <a:chExt cx="0" cy="0"/>
        </a:xfrm>
      </p:grpSpPr>
      <p:sp>
        <p:nvSpPr>
          <p:cNvPr id="669" name="Google Shape;669;p127"/>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70" name="Google Shape;670;p127"/>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671" name="Google Shape;671;p127"/>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672" name="Google Shape;672;p127"/>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673" name="Google Shape;673;p127"/>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Service">
  <p:cSld name="CUSTOM_26">
    <p:bg>
      <p:bgPr>
        <a:solidFill>
          <a:srgbClr val="7ECAD5"/>
        </a:solidFill>
      </p:bgPr>
    </p:bg>
    <p:spTree>
      <p:nvGrpSpPr>
        <p:cNvPr id="674" name="Shape 674"/>
        <p:cNvGrpSpPr/>
        <p:nvPr/>
      </p:nvGrpSpPr>
      <p:grpSpPr>
        <a:xfrm>
          <a:off x="0" y="0"/>
          <a:ext cx="0" cy="0"/>
          <a:chOff x="0" y="0"/>
          <a:chExt cx="0" cy="0"/>
        </a:xfrm>
      </p:grpSpPr>
      <p:sp>
        <p:nvSpPr>
          <p:cNvPr id="675" name="Google Shape;675;p128"/>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76" name="Google Shape;676;p128"/>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677" name="Google Shape;677;p128"/>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678" name="Google Shape;678;p128"/>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679" name="Google Shape;679;p128"/>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Inclusion &amp; Belonging">
  <p:cSld name="CUSTOM_27">
    <p:bg>
      <p:bgPr>
        <a:solidFill>
          <a:srgbClr val="A1C1D2"/>
        </a:solidFill>
      </p:bgPr>
    </p:bg>
    <p:spTree>
      <p:nvGrpSpPr>
        <p:cNvPr id="680" name="Shape 680"/>
        <p:cNvGrpSpPr/>
        <p:nvPr/>
      </p:nvGrpSpPr>
      <p:grpSpPr>
        <a:xfrm>
          <a:off x="0" y="0"/>
          <a:ext cx="0" cy="0"/>
          <a:chOff x="0" y="0"/>
          <a:chExt cx="0" cy="0"/>
        </a:xfrm>
      </p:grpSpPr>
      <p:sp>
        <p:nvSpPr>
          <p:cNvPr id="681" name="Google Shape;681;p129"/>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82" name="Google Shape;682;p129"/>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683" name="Google Shape;683;p129"/>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684" name="Google Shape;684;p129"/>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685" name="Google Shape;685;p129"/>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Evidence">
  <p:cSld name="CUSTOM_28">
    <p:bg>
      <p:bgPr>
        <a:solidFill>
          <a:srgbClr val="FDA179"/>
        </a:solidFill>
      </p:bgPr>
    </p:bg>
    <p:spTree>
      <p:nvGrpSpPr>
        <p:cNvPr id="686" name="Shape 686"/>
        <p:cNvGrpSpPr/>
        <p:nvPr/>
      </p:nvGrpSpPr>
      <p:grpSpPr>
        <a:xfrm>
          <a:off x="0" y="0"/>
          <a:ext cx="0" cy="0"/>
          <a:chOff x="0" y="0"/>
          <a:chExt cx="0" cy="0"/>
        </a:xfrm>
      </p:grpSpPr>
      <p:sp>
        <p:nvSpPr>
          <p:cNvPr id="687" name="Google Shape;687;p130"/>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88" name="Google Shape;688;p130"/>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689" name="Google Shape;689;p130"/>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690" name="Google Shape;690;p130"/>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691" name="Google Shape;691;p130"/>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mary Title Slide">
  <p:cSld name="BLANK_3_1_1_1">
    <p:spTree>
      <p:nvGrpSpPr>
        <p:cNvPr id="692" name="Shape 692"/>
        <p:cNvGrpSpPr/>
        <p:nvPr/>
      </p:nvGrpSpPr>
      <p:grpSpPr>
        <a:xfrm>
          <a:off x="0" y="0"/>
          <a:ext cx="0" cy="0"/>
          <a:chOff x="0" y="0"/>
          <a:chExt cx="0" cy="0"/>
        </a:xfrm>
      </p:grpSpPr>
      <p:cxnSp>
        <p:nvCxnSpPr>
          <p:cNvPr id="693" name="Google Shape;693;p131"/>
          <p:cNvCxnSpPr/>
          <p:nvPr/>
        </p:nvCxnSpPr>
        <p:spPr>
          <a:xfrm>
            <a:off x="8773085" y="4838200"/>
            <a:ext cx="371100" cy="0"/>
          </a:xfrm>
          <a:prstGeom prst="straightConnector1">
            <a:avLst/>
          </a:prstGeom>
          <a:noFill/>
          <a:ln cap="flat" cmpd="sng" w="12700">
            <a:solidFill>
              <a:schemeClr val="accent6"/>
            </a:solidFill>
            <a:prstDash val="solid"/>
            <a:miter lim="800000"/>
            <a:headEnd len="sm" w="sm" type="none"/>
            <a:tailEnd len="sm" w="sm" type="none"/>
          </a:ln>
        </p:spPr>
      </p:cxnSp>
      <p:sp>
        <p:nvSpPr>
          <p:cNvPr id="694" name="Google Shape;694;p131"/>
          <p:cNvSpPr/>
          <p:nvPr/>
        </p:nvSpPr>
        <p:spPr>
          <a:xfrm>
            <a:off x="8451133" y="4687482"/>
            <a:ext cx="321900" cy="283200"/>
          </a:xfrm>
          <a:prstGeom prst="round2DiagRect">
            <a:avLst>
              <a:gd fmla="val 16667" name="adj1"/>
              <a:gd fmla="val 0" name="adj2"/>
            </a:avLst>
          </a:prstGeom>
          <a:noFill/>
          <a:ln cap="flat" cmpd="sng" w="12700">
            <a:solidFill>
              <a:schemeClr val="accent6"/>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cxnSp>
        <p:nvCxnSpPr>
          <p:cNvPr id="695" name="Google Shape;695;p131"/>
          <p:cNvCxnSpPr/>
          <p:nvPr/>
        </p:nvCxnSpPr>
        <p:spPr>
          <a:xfrm>
            <a:off x="55" y="4838200"/>
            <a:ext cx="8451000" cy="0"/>
          </a:xfrm>
          <a:prstGeom prst="straightConnector1">
            <a:avLst/>
          </a:prstGeom>
          <a:noFill/>
          <a:ln cap="flat" cmpd="sng" w="12700">
            <a:solidFill>
              <a:schemeClr val="accent6"/>
            </a:solidFill>
            <a:prstDash val="solid"/>
            <a:miter lim="800000"/>
            <a:headEnd len="sm" w="sm" type="none"/>
            <a:tailEnd len="sm" w="sm" type="none"/>
          </a:ln>
        </p:spPr>
      </p:cxnSp>
      <p:sp>
        <p:nvSpPr>
          <p:cNvPr id="696" name="Google Shape;696;p131"/>
          <p:cNvSpPr txBox="1"/>
          <p:nvPr/>
        </p:nvSpPr>
        <p:spPr>
          <a:xfrm>
            <a:off x="8283368" y="4687482"/>
            <a:ext cx="657600" cy="2832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chemeClr val="accent1"/>
                </a:solidFill>
                <a:latin typeface="Nunito"/>
                <a:ea typeface="Nunito"/>
                <a:cs typeface="Nunito"/>
                <a:sym typeface="Nunito"/>
              </a:rPr>
              <a:t>‹#›</a:t>
            </a:fld>
            <a:endParaRPr b="0" i="0" sz="900" u="none" cap="none" strike="noStrike">
              <a:solidFill>
                <a:schemeClr val="accent1"/>
              </a:solidFill>
              <a:latin typeface="Nunito"/>
              <a:ea typeface="Nunito"/>
              <a:cs typeface="Nunito"/>
              <a:sym typeface="Nunito"/>
            </a:endParaRPr>
          </a:p>
        </p:txBody>
      </p:sp>
      <p:sp>
        <p:nvSpPr>
          <p:cNvPr id="697" name="Google Shape;697;p131"/>
          <p:cNvSpPr/>
          <p:nvPr/>
        </p:nvSpPr>
        <p:spPr>
          <a:xfrm>
            <a:off x="56" y="0"/>
            <a:ext cx="4621800" cy="2889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98" name="Google Shape;698;p131"/>
          <p:cNvSpPr/>
          <p:nvPr/>
        </p:nvSpPr>
        <p:spPr>
          <a:xfrm>
            <a:off x="56" y="4299788"/>
            <a:ext cx="9144000" cy="8274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699" name="Google Shape;699;p131"/>
          <p:cNvPicPr preferRelativeResize="0"/>
          <p:nvPr/>
        </p:nvPicPr>
        <p:blipFill rotWithShape="1">
          <a:blip r:embed="rId2">
            <a:alphaModFix/>
          </a:blip>
          <a:srcRect b="7813" l="0" r="0" t="7813"/>
          <a:stretch/>
        </p:blipFill>
        <p:spPr>
          <a:xfrm>
            <a:off x="56" y="0"/>
            <a:ext cx="9144005" cy="5143500"/>
          </a:xfrm>
          <a:prstGeom prst="rect">
            <a:avLst/>
          </a:prstGeom>
          <a:noFill/>
          <a:ln>
            <a:noFill/>
          </a:ln>
        </p:spPr>
      </p:pic>
      <p:pic>
        <p:nvPicPr>
          <p:cNvPr id="700" name="Google Shape;700;p131"/>
          <p:cNvPicPr preferRelativeResize="0"/>
          <p:nvPr/>
        </p:nvPicPr>
        <p:blipFill rotWithShape="1">
          <a:blip r:embed="rId3">
            <a:alphaModFix amt="10000"/>
          </a:blip>
          <a:srcRect b="4183" l="-35509" r="45338" t="1823"/>
          <a:stretch/>
        </p:blipFill>
        <p:spPr>
          <a:xfrm>
            <a:off x="63" y="0"/>
            <a:ext cx="9323607" cy="5244525"/>
          </a:xfrm>
          <a:prstGeom prst="rect">
            <a:avLst/>
          </a:prstGeom>
          <a:noFill/>
          <a:ln>
            <a:noFill/>
          </a:ln>
        </p:spPr>
      </p:pic>
      <p:pic>
        <p:nvPicPr>
          <p:cNvPr id="701" name="Google Shape;701;p131"/>
          <p:cNvPicPr preferRelativeResize="0"/>
          <p:nvPr/>
        </p:nvPicPr>
        <p:blipFill rotWithShape="1">
          <a:blip r:embed="rId4">
            <a:alphaModFix/>
          </a:blip>
          <a:srcRect b="0" l="0" r="0" t="0"/>
          <a:stretch/>
        </p:blipFill>
        <p:spPr>
          <a:xfrm>
            <a:off x="6723056" y="3776869"/>
            <a:ext cx="1792292" cy="622219"/>
          </a:xfrm>
          <a:prstGeom prst="rect">
            <a:avLst/>
          </a:prstGeom>
          <a:noFill/>
          <a:ln>
            <a:noFill/>
          </a:ln>
        </p:spPr>
      </p:pic>
      <p:sp>
        <p:nvSpPr>
          <p:cNvPr id="702" name="Google Shape;702;p131"/>
          <p:cNvSpPr txBox="1"/>
          <p:nvPr>
            <p:ph type="ctrTitle"/>
          </p:nvPr>
        </p:nvSpPr>
        <p:spPr>
          <a:xfrm>
            <a:off x="704082" y="932400"/>
            <a:ext cx="5519100" cy="1009200"/>
          </a:xfrm>
          <a:prstGeom prst="rect">
            <a:avLst/>
          </a:prstGeom>
          <a:noFill/>
          <a:ln>
            <a:noFill/>
          </a:ln>
        </p:spPr>
        <p:txBody>
          <a:bodyPr anchorCtr="0" anchor="t" bIns="34275" lIns="68575" spcFirstLastPara="1" rIns="68575" wrap="square" tIns="34275">
            <a:normAutofit/>
          </a:bodyPr>
          <a:lstStyle>
            <a:lvl1pPr lvl="0" marR="0" algn="l">
              <a:lnSpc>
                <a:spcPct val="100000"/>
              </a:lnSpc>
              <a:spcBef>
                <a:spcPts val="0"/>
              </a:spcBef>
              <a:spcAft>
                <a:spcPts val="0"/>
              </a:spcAft>
              <a:buClr>
                <a:schemeClr val="lt1"/>
              </a:buClr>
              <a:buSzPts val="1100"/>
              <a:buFont typeface="Fjalla One"/>
              <a:buNone/>
              <a:defRPr b="0" i="0" sz="3600" u="none" cap="none" strike="noStrike">
                <a:solidFill>
                  <a:schemeClr val="l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03" name="Google Shape;703;p131"/>
          <p:cNvSpPr txBox="1"/>
          <p:nvPr>
            <p:ph idx="1" type="subTitle"/>
          </p:nvPr>
        </p:nvSpPr>
        <p:spPr>
          <a:xfrm>
            <a:off x="704081" y="1904625"/>
            <a:ext cx="5519100" cy="10092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lt2"/>
              </a:buClr>
              <a:buSzPts val="1800"/>
              <a:buFont typeface="Nunito Medium"/>
              <a:buNone/>
              <a:defRPr b="0" i="0" sz="1800" u="none" cap="none" strike="noStrike">
                <a:solidFill>
                  <a:schemeClr val="lt2"/>
                </a:solidFill>
                <a:latin typeface="Nunito Medium"/>
                <a:ea typeface="Nunito Medium"/>
                <a:cs typeface="Nunito Medium"/>
                <a:sym typeface="Nunito Medium"/>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no Logo 1">
  <p:cSld name="BLANK_5">
    <p:spTree>
      <p:nvGrpSpPr>
        <p:cNvPr id="704" name="Shape 704"/>
        <p:cNvGrpSpPr/>
        <p:nvPr/>
      </p:nvGrpSpPr>
      <p:grpSpPr>
        <a:xfrm>
          <a:off x="0" y="0"/>
          <a:ext cx="0" cy="0"/>
          <a:chOff x="0" y="0"/>
          <a:chExt cx="0" cy="0"/>
        </a:xfrm>
      </p:grpSpPr>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p:cSld name="BLANK_3_1">
    <p:spTree>
      <p:nvGrpSpPr>
        <p:cNvPr id="705" name="Shape 705"/>
        <p:cNvGrpSpPr/>
        <p:nvPr/>
      </p:nvGrpSpPr>
      <p:grpSpPr>
        <a:xfrm>
          <a:off x="0" y="0"/>
          <a:ext cx="0" cy="0"/>
          <a:chOff x="0" y="0"/>
          <a:chExt cx="0" cy="0"/>
        </a:xfrm>
      </p:grpSpPr>
      <p:cxnSp>
        <p:nvCxnSpPr>
          <p:cNvPr id="706" name="Google Shape;706;p133"/>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707" name="Google Shape;707;p133"/>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08" name="Google Shape;708;p133"/>
          <p:cNvSpPr txBox="1"/>
          <p:nvPr>
            <p:ph idx="1" type="body"/>
          </p:nvPr>
        </p:nvSpPr>
        <p:spPr>
          <a:xfrm>
            <a:off x="228600" y="914400"/>
            <a:ext cx="8686800" cy="36576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Nunito Light"/>
              <a:buNone/>
              <a:defRPr b="0" i="0" sz="1400" u="none" cap="none" strike="noStrike">
                <a:solidFill>
                  <a:schemeClr val="dk1"/>
                </a:solidFill>
                <a:latin typeface="Nunito Light"/>
                <a:ea typeface="Nunito Light"/>
                <a:cs typeface="Nunito Light"/>
                <a:sym typeface="Nunito Light"/>
              </a:defRPr>
            </a:lvl1pPr>
            <a:lvl2pPr indent="-298450" lvl="1" marL="914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2pPr>
            <a:lvl3pPr indent="-298450" lvl="2" marL="1371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3pPr>
            <a:lvl4pPr indent="-298450" lvl="3" marL="1828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4pPr>
            <a:lvl5pPr indent="-298450" lvl="4" marL="22860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5pPr>
            <a:lvl6pPr indent="-298450" lvl="5" marL="27432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6pPr>
            <a:lvl7pPr indent="-298450" lvl="6" marL="3200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7pPr>
            <a:lvl8pPr indent="-298450" lvl="7" marL="3657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8pPr>
            <a:lvl9pPr indent="-298450" lvl="8" marL="4114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2">
  <p:cSld name="BLANK_3_2">
    <p:spTree>
      <p:nvGrpSpPr>
        <p:cNvPr id="709" name="Shape 709"/>
        <p:cNvGrpSpPr/>
        <p:nvPr/>
      </p:nvGrpSpPr>
      <p:grpSpPr>
        <a:xfrm>
          <a:off x="0" y="0"/>
          <a:ext cx="0" cy="0"/>
          <a:chOff x="0" y="0"/>
          <a:chExt cx="0" cy="0"/>
        </a:xfrm>
      </p:grpSpPr>
      <p:cxnSp>
        <p:nvCxnSpPr>
          <p:cNvPr id="710" name="Google Shape;710;p134"/>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711" name="Google Shape;711;p134"/>
          <p:cNvSpPr txBox="1"/>
          <p:nvPr>
            <p:ph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1 1">
  <p:cSld name="BLANK_3_1_2">
    <p:spTree>
      <p:nvGrpSpPr>
        <p:cNvPr id="712" name="Shape 712"/>
        <p:cNvGrpSpPr/>
        <p:nvPr/>
      </p:nvGrpSpPr>
      <p:grpSpPr>
        <a:xfrm>
          <a:off x="0" y="0"/>
          <a:ext cx="0" cy="0"/>
          <a:chOff x="0" y="0"/>
          <a:chExt cx="0" cy="0"/>
        </a:xfrm>
      </p:grpSpPr>
      <p:cxnSp>
        <p:nvCxnSpPr>
          <p:cNvPr id="713" name="Google Shape;713;p135"/>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714" name="Google Shape;714;p135"/>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cxnSp>
        <p:nvCxnSpPr>
          <p:cNvPr id="715" name="Google Shape;715;p135"/>
          <p:cNvCxnSpPr/>
          <p:nvPr/>
        </p:nvCxnSpPr>
        <p:spPr>
          <a:xfrm flipH="1" rot="10800000">
            <a:off x="0" y="2057400"/>
            <a:ext cx="9144000" cy="41700"/>
          </a:xfrm>
          <a:prstGeom prst="straightConnector1">
            <a:avLst/>
          </a:prstGeom>
          <a:noFill/>
          <a:ln cap="flat" cmpd="sng" w="9525">
            <a:solidFill>
              <a:schemeClr val="dk2"/>
            </a:solidFill>
            <a:prstDash val="solid"/>
            <a:round/>
            <a:headEnd len="med" w="med" type="none"/>
            <a:tailEnd len="med" w="med" type="none"/>
          </a:ln>
        </p:spPr>
      </p:cxnSp>
      <p:sp>
        <p:nvSpPr>
          <p:cNvPr id="716" name="Google Shape;716;p135"/>
          <p:cNvSpPr txBox="1"/>
          <p:nvPr>
            <p:ph idx="1" type="body"/>
          </p:nvPr>
        </p:nvSpPr>
        <p:spPr>
          <a:xfrm>
            <a:off x="365760" y="3200400"/>
            <a:ext cx="2560200" cy="15546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Nunito"/>
              <a:buChar char="●"/>
              <a:defRPr>
                <a:latin typeface="Nunito"/>
                <a:ea typeface="Nunito"/>
                <a:cs typeface="Nunito"/>
                <a:sym typeface="Nunito"/>
              </a:defRPr>
            </a:lvl1pPr>
            <a:lvl2pPr indent="-317500" lvl="1" marL="914400">
              <a:spcBef>
                <a:spcPts val="0"/>
              </a:spcBef>
              <a:spcAft>
                <a:spcPts val="0"/>
              </a:spcAft>
              <a:buSzPts val="1400"/>
              <a:buFont typeface="Nunito"/>
              <a:buChar char="○"/>
              <a:defRPr>
                <a:latin typeface="Nunito"/>
                <a:ea typeface="Nunito"/>
                <a:cs typeface="Nunito"/>
                <a:sym typeface="Nunito"/>
              </a:defRPr>
            </a:lvl2pPr>
            <a:lvl3pPr indent="-317500" lvl="2" marL="1371600">
              <a:spcBef>
                <a:spcPts val="0"/>
              </a:spcBef>
              <a:spcAft>
                <a:spcPts val="0"/>
              </a:spcAft>
              <a:buSzPts val="1400"/>
              <a:buFont typeface="Nunito"/>
              <a:buChar char="■"/>
              <a:defRPr>
                <a:latin typeface="Nunito"/>
                <a:ea typeface="Nunito"/>
                <a:cs typeface="Nunito"/>
                <a:sym typeface="Nunito"/>
              </a:defRPr>
            </a:lvl3pPr>
            <a:lvl4pPr indent="-317500" lvl="3" marL="1828800">
              <a:spcBef>
                <a:spcPts val="0"/>
              </a:spcBef>
              <a:spcAft>
                <a:spcPts val="0"/>
              </a:spcAft>
              <a:buSzPts val="1400"/>
              <a:buFont typeface="Nunito"/>
              <a:buChar char="●"/>
              <a:defRPr>
                <a:latin typeface="Nunito"/>
                <a:ea typeface="Nunito"/>
                <a:cs typeface="Nunito"/>
                <a:sym typeface="Nunito"/>
              </a:defRPr>
            </a:lvl4pPr>
            <a:lvl5pPr indent="-317500" lvl="4" marL="2286000">
              <a:spcBef>
                <a:spcPts val="0"/>
              </a:spcBef>
              <a:spcAft>
                <a:spcPts val="0"/>
              </a:spcAft>
              <a:buSzPts val="1400"/>
              <a:buFont typeface="Nunito"/>
              <a:buChar char="○"/>
              <a:defRPr>
                <a:latin typeface="Nunito"/>
                <a:ea typeface="Nunito"/>
                <a:cs typeface="Nunito"/>
                <a:sym typeface="Nunito"/>
              </a:defRPr>
            </a:lvl5pPr>
            <a:lvl6pPr indent="-317500" lvl="5" marL="2743200">
              <a:spcBef>
                <a:spcPts val="0"/>
              </a:spcBef>
              <a:spcAft>
                <a:spcPts val="0"/>
              </a:spcAft>
              <a:buSzPts val="1400"/>
              <a:buFont typeface="Nunito"/>
              <a:buChar char="■"/>
              <a:defRPr>
                <a:latin typeface="Nunito"/>
                <a:ea typeface="Nunito"/>
                <a:cs typeface="Nunito"/>
                <a:sym typeface="Nunito"/>
              </a:defRPr>
            </a:lvl6pPr>
            <a:lvl7pPr indent="-317500" lvl="6" marL="3200400">
              <a:spcBef>
                <a:spcPts val="0"/>
              </a:spcBef>
              <a:spcAft>
                <a:spcPts val="0"/>
              </a:spcAft>
              <a:buSzPts val="1400"/>
              <a:buFont typeface="Nunito"/>
              <a:buChar char="●"/>
              <a:defRPr>
                <a:latin typeface="Nunito"/>
                <a:ea typeface="Nunito"/>
                <a:cs typeface="Nunito"/>
                <a:sym typeface="Nunito"/>
              </a:defRPr>
            </a:lvl7pPr>
            <a:lvl8pPr indent="-317500" lvl="7" marL="3657600">
              <a:spcBef>
                <a:spcPts val="0"/>
              </a:spcBef>
              <a:spcAft>
                <a:spcPts val="0"/>
              </a:spcAft>
              <a:buSzPts val="1400"/>
              <a:buFont typeface="Nunito"/>
              <a:buChar char="○"/>
              <a:defRPr>
                <a:latin typeface="Nunito"/>
                <a:ea typeface="Nunito"/>
                <a:cs typeface="Nunito"/>
                <a:sym typeface="Nunito"/>
              </a:defRPr>
            </a:lvl8pPr>
            <a:lvl9pPr indent="-317500" lvl="8" marL="4114800">
              <a:spcBef>
                <a:spcPts val="0"/>
              </a:spcBef>
              <a:spcAft>
                <a:spcPts val="0"/>
              </a:spcAft>
              <a:buSzPts val="1400"/>
              <a:buFont typeface="Nunito"/>
              <a:buChar char="■"/>
              <a:defRPr>
                <a:latin typeface="Nunito"/>
                <a:ea typeface="Nunito"/>
                <a:cs typeface="Nunito"/>
                <a:sym typeface="Nunito"/>
              </a:defRPr>
            </a:lvl9pPr>
          </a:lstStyle>
          <a:p/>
        </p:txBody>
      </p:sp>
      <p:sp>
        <p:nvSpPr>
          <p:cNvPr id="717" name="Google Shape;717;p135"/>
          <p:cNvSpPr txBox="1"/>
          <p:nvPr>
            <p:ph idx="2" type="body"/>
          </p:nvPr>
        </p:nvSpPr>
        <p:spPr>
          <a:xfrm>
            <a:off x="3291840" y="3200400"/>
            <a:ext cx="2560200" cy="15546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Nunito"/>
              <a:buChar char="●"/>
              <a:defRPr>
                <a:latin typeface="Nunito"/>
                <a:ea typeface="Nunito"/>
                <a:cs typeface="Nunito"/>
                <a:sym typeface="Nunito"/>
              </a:defRPr>
            </a:lvl1pPr>
            <a:lvl2pPr indent="-317500" lvl="1" marL="914400">
              <a:spcBef>
                <a:spcPts val="0"/>
              </a:spcBef>
              <a:spcAft>
                <a:spcPts val="0"/>
              </a:spcAft>
              <a:buSzPts val="1400"/>
              <a:buFont typeface="Nunito"/>
              <a:buChar char="○"/>
              <a:defRPr>
                <a:latin typeface="Nunito"/>
                <a:ea typeface="Nunito"/>
                <a:cs typeface="Nunito"/>
                <a:sym typeface="Nunito"/>
              </a:defRPr>
            </a:lvl2pPr>
            <a:lvl3pPr indent="-317500" lvl="2" marL="1371600">
              <a:spcBef>
                <a:spcPts val="0"/>
              </a:spcBef>
              <a:spcAft>
                <a:spcPts val="0"/>
              </a:spcAft>
              <a:buSzPts val="1400"/>
              <a:buFont typeface="Nunito"/>
              <a:buChar char="■"/>
              <a:defRPr>
                <a:latin typeface="Nunito"/>
                <a:ea typeface="Nunito"/>
                <a:cs typeface="Nunito"/>
                <a:sym typeface="Nunito"/>
              </a:defRPr>
            </a:lvl3pPr>
            <a:lvl4pPr indent="-317500" lvl="3" marL="1828800">
              <a:spcBef>
                <a:spcPts val="0"/>
              </a:spcBef>
              <a:spcAft>
                <a:spcPts val="0"/>
              </a:spcAft>
              <a:buSzPts val="1400"/>
              <a:buFont typeface="Nunito"/>
              <a:buChar char="●"/>
              <a:defRPr>
                <a:latin typeface="Nunito"/>
                <a:ea typeface="Nunito"/>
                <a:cs typeface="Nunito"/>
                <a:sym typeface="Nunito"/>
              </a:defRPr>
            </a:lvl4pPr>
            <a:lvl5pPr indent="-317500" lvl="4" marL="2286000">
              <a:spcBef>
                <a:spcPts val="0"/>
              </a:spcBef>
              <a:spcAft>
                <a:spcPts val="0"/>
              </a:spcAft>
              <a:buSzPts val="1400"/>
              <a:buFont typeface="Nunito"/>
              <a:buChar char="○"/>
              <a:defRPr>
                <a:latin typeface="Nunito"/>
                <a:ea typeface="Nunito"/>
                <a:cs typeface="Nunito"/>
                <a:sym typeface="Nunito"/>
              </a:defRPr>
            </a:lvl5pPr>
            <a:lvl6pPr indent="-317500" lvl="5" marL="2743200">
              <a:spcBef>
                <a:spcPts val="0"/>
              </a:spcBef>
              <a:spcAft>
                <a:spcPts val="0"/>
              </a:spcAft>
              <a:buSzPts val="1400"/>
              <a:buFont typeface="Nunito"/>
              <a:buChar char="■"/>
              <a:defRPr>
                <a:latin typeface="Nunito"/>
                <a:ea typeface="Nunito"/>
                <a:cs typeface="Nunito"/>
                <a:sym typeface="Nunito"/>
              </a:defRPr>
            </a:lvl6pPr>
            <a:lvl7pPr indent="-317500" lvl="6" marL="3200400">
              <a:spcBef>
                <a:spcPts val="0"/>
              </a:spcBef>
              <a:spcAft>
                <a:spcPts val="0"/>
              </a:spcAft>
              <a:buSzPts val="1400"/>
              <a:buFont typeface="Nunito"/>
              <a:buChar char="●"/>
              <a:defRPr>
                <a:latin typeface="Nunito"/>
                <a:ea typeface="Nunito"/>
                <a:cs typeface="Nunito"/>
                <a:sym typeface="Nunito"/>
              </a:defRPr>
            </a:lvl7pPr>
            <a:lvl8pPr indent="-317500" lvl="7" marL="3657600">
              <a:spcBef>
                <a:spcPts val="0"/>
              </a:spcBef>
              <a:spcAft>
                <a:spcPts val="0"/>
              </a:spcAft>
              <a:buSzPts val="1400"/>
              <a:buFont typeface="Nunito"/>
              <a:buChar char="○"/>
              <a:defRPr>
                <a:latin typeface="Nunito"/>
                <a:ea typeface="Nunito"/>
                <a:cs typeface="Nunito"/>
                <a:sym typeface="Nunito"/>
              </a:defRPr>
            </a:lvl8pPr>
            <a:lvl9pPr indent="-317500" lvl="8" marL="4114800">
              <a:spcBef>
                <a:spcPts val="0"/>
              </a:spcBef>
              <a:spcAft>
                <a:spcPts val="0"/>
              </a:spcAft>
              <a:buSzPts val="1400"/>
              <a:buFont typeface="Nunito"/>
              <a:buChar char="■"/>
              <a:defRPr>
                <a:latin typeface="Nunito"/>
                <a:ea typeface="Nunito"/>
                <a:cs typeface="Nunito"/>
                <a:sym typeface="Nunito"/>
              </a:defRPr>
            </a:lvl9pPr>
          </a:lstStyle>
          <a:p/>
        </p:txBody>
      </p:sp>
      <p:sp>
        <p:nvSpPr>
          <p:cNvPr id="718" name="Google Shape;718;p135"/>
          <p:cNvSpPr txBox="1"/>
          <p:nvPr>
            <p:ph idx="3" type="body"/>
          </p:nvPr>
        </p:nvSpPr>
        <p:spPr>
          <a:xfrm>
            <a:off x="6217920" y="3200400"/>
            <a:ext cx="2560200" cy="15546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Nunito"/>
              <a:buChar char="●"/>
              <a:defRPr>
                <a:latin typeface="Nunito"/>
                <a:ea typeface="Nunito"/>
                <a:cs typeface="Nunito"/>
                <a:sym typeface="Nunito"/>
              </a:defRPr>
            </a:lvl1pPr>
            <a:lvl2pPr indent="-304800" lvl="1" marL="914400">
              <a:spcBef>
                <a:spcPts val="0"/>
              </a:spcBef>
              <a:spcAft>
                <a:spcPts val="0"/>
              </a:spcAft>
              <a:buSzPts val="1200"/>
              <a:buFont typeface="Nunito"/>
              <a:buChar char="○"/>
              <a:defRPr>
                <a:latin typeface="Nunito"/>
                <a:ea typeface="Nunito"/>
                <a:cs typeface="Nunito"/>
                <a:sym typeface="Nunito"/>
              </a:defRPr>
            </a:lvl2pPr>
            <a:lvl3pPr indent="-304800" lvl="2" marL="1371600">
              <a:spcBef>
                <a:spcPts val="0"/>
              </a:spcBef>
              <a:spcAft>
                <a:spcPts val="0"/>
              </a:spcAft>
              <a:buSzPts val="1200"/>
              <a:buFont typeface="Nunito"/>
              <a:buChar char="■"/>
              <a:defRPr>
                <a:latin typeface="Nunito"/>
                <a:ea typeface="Nunito"/>
                <a:cs typeface="Nunito"/>
                <a:sym typeface="Nunito"/>
              </a:defRPr>
            </a:lvl3pPr>
            <a:lvl4pPr indent="-304800" lvl="3" marL="1828800">
              <a:spcBef>
                <a:spcPts val="0"/>
              </a:spcBef>
              <a:spcAft>
                <a:spcPts val="0"/>
              </a:spcAft>
              <a:buSzPts val="1200"/>
              <a:buFont typeface="Nunito"/>
              <a:buChar char="●"/>
              <a:defRPr>
                <a:latin typeface="Nunito"/>
                <a:ea typeface="Nunito"/>
                <a:cs typeface="Nunito"/>
                <a:sym typeface="Nunito"/>
              </a:defRPr>
            </a:lvl4pPr>
            <a:lvl5pPr indent="-304800" lvl="4" marL="2286000">
              <a:spcBef>
                <a:spcPts val="0"/>
              </a:spcBef>
              <a:spcAft>
                <a:spcPts val="0"/>
              </a:spcAft>
              <a:buSzPts val="1200"/>
              <a:buFont typeface="Nunito"/>
              <a:buChar char="○"/>
              <a:defRPr>
                <a:latin typeface="Nunito"/>
                <a:ea typeface="Nunito"/>
                <a:cs typeface="Nunito"/>
                <a:sym typeface="Nunito"/>
              </a:defRPr>
            </a:lvl5pPr>
            <a:lvl6pPr indent="-304800" lvl="5" marL="2743200">
              <a:spcBef>
                <a:spcPts val="0"/>
              </a:spcBef>
              <a:spcAft>
                <a:spcPts val="0"/>
              </a:spcAft>
              <a:buSzPts val="1200"/>
              <a:buFont typeface="Nunito"/>
              <a:buChar char="■"/>
              <a:defRPr>
                <a:latin typeface="Nunito"/>
                <a:ea typeface="Nunito"/>
                <a:cs typeface="Nunito"/>
                <a:sym typeface="Nunito"/>
              </a:defRPr>
            </a:lvl6pPr>
            <a:lvl7pPr indent="-304800" lvl="6" marL="3200400">
              <a:spcBef>
                <a:spcPts val="0"/>
              </a:spcBef>
              <a:spcAft>
                <a:spcPts val="0"/>
              </a:spcAft>
              <a:buSzPts val="1200"/>
              <a:buFont typeface="Nunito"/>
              <a:buChar char="●"/>
              <a:defRPr>
                <a:latin typeface="Nunito"/>
                <a:ea typeface="Nunito"/>
                <a:cs typeface="Nunito"/>
                <a:sym typeface="Nunito"/>
              </a:defRPr>
            </a:lvl7pPr>
            <a:lvl8pPr indent="-304800" lvl="7" marL="3657600">
              <a:spcBef>
                <a:spcPts val="0"/>
              </a:spcBef>
              <a:spcAft>
                <a:spcPts val="0"/>
              </a:spcAft>
              <a:buSzPts val="1200"/>
              <a:buFont typeface="Nunito"/>
              <a:buChar char="○"/>
              <a:defRPr>
                <a:latin typeface="Nunito"/>
                <a:ea typeface="Nunito"/>
                <a:cs typeface="Nunito"/>
                <a:sym typeface="Nunito"/>
              </a:defRPr>
            </a:lvl8pPr>
            <a:lvl9pPr indent="-304800" lvl="8" marL="4114800">
              <a:spcBef>
                <a:spcPts val="0"/>
              </a:spcBef>
              <a:spcAft>
                <a:spcPts val="0"/>
              </a:spcAft>
              <a:buSzPts val="1200"/>
              <a:buFont typeface="Nunito"/>
              <a:buChar char="■"/>
              <a:defRPr>
                <a:latin typeface="Nunito"/>
                <a:ea typeface="Nunito"/>
                <a:cs typeface="Nunito"/>
                <a:sym typeface="Nunito"/>
              </a:defRPr>
            </a:lvl9pPr>
          </a:lstStyle>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Title">
  <p:cSld name="CUSTOM_9">
    <p:spTree>
      <p:nvGrpSpPr>
        <p:cNvPr id="719" name="Shape 719"/>
        <p:cNvGrpSpPr/>
        <p:nvPr/>
      </p:nvGrpSpPr>
      <p:grpSpPr>
        <a:xfrm>
          <a:off x="0" y="0"/>
          <a:ext cx="0" cy="0"/>
          <a:chOff x="0" y="0"/>
          <a:chExt cx="0" cy="0"/>
        </a:xfrm>
      </p:grpSpPr>
      <p:sp>
        <p:nvSpPr>
          <p:cNvPr id="720" name="Google Shape;720;p136"/>
          <p:cNvSpPr txBox="1"/>
          <p:nvPr>
            <p:ph type="title"/>
          </p:nvPr>
        </p:nvSpPr>
        <p:spPr>
          <a:xfrm>
            <a:off x="209950" y="191250"/>
            <a:ext cx="5073000" cy="4974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005C90"/>
              </a:buClr>
              <a:buSzPts val="2400"/>
              <a:buFont typeface="Fjalla One"/>
              <a:buNone/>
              <a:defRPr b="0" i="0" sz="2400" u="none" cap="none" strike="noStrike">
                <a:solidFill>
                  <a:srgbClr val="005C90"/>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sub title and text" type="title">
  <p:cSld name="TITLE">
    <p:spTree>
      <p:nvGrpSpPr>
        <p:cNvPr id="721" name="Shape 721"/>
        <p:cNvGrpSpPr/>
        <p:nvPr/>
      </p:nvGrpSpPr>
      <p:grpSpPr>
        <a:xfrm>
          <a:off x="0" y="0"/>
          <a:ext cx="0" cy="0"/>
          <a:chOff x="0" y="0"/>
          <a:chExt cx="0" cy="0"/>
        </a:xfrm>
      </p:grpSpPr>
      <p:sp>
        <p:nvSpPr>
          <p:cNvPr id="722" name="Google Shape;722;p137"/>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23" name="Google Shape;723;p137"/>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t Pattern">
  <p:cSld name="25_Title Slide_1_1_1_1_1_1_1_1_1_1_1">
    <p:spTree>
      <p:nvGrpSpPr>
        <p:cNvPr id="724" name="Shape 724"/>
        <p:cNvGrpSpPr/>
        <p:nvPr/>
      </p:nvGrpSpPr>
      <p:grpSpPr>
        <a:xfrm>
          <a:off x="0" y="0"/>
          <a:ext cx="0" cy="0"/>
          <a:chOff x="0" y="0"/>
          <a:chExt cx="0" cy="0"/>
        </a:xfrm>
      </p:grpSpPr>
      <p:sp>
        <p:nvSpPr>
          <p:cNvPr id="725" name="Google Shape;725;p138"/>
          <p:cNvSpPr/>
          <p:nvPr/>
        </p:nvSpPr>
        <p:spPr>
          <a:xfrm flipH="1" rot="10800000">
            <a:off x="5329025" y="3167418"/>
            <a:ext cx="485400" cy="485400"/>
          </a:xfrm>
          <a:prstGeom prst="ellipse">
            <a:avLst/>
          </a:prstGeom>
          <a:solidFill>
            <a:srgbClr val="0076B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FFFFFF"/>
              </a:solidFill>
              <a:latin typeface="Calibri"/>
              <a:ea typeface="Calibri"/>
              <a:cs typeface="Calibri"/>
              <a:sym typeface="Calibri"/>
            </a:endParaRPr>
          </a:p>
        </p:txBody>
      </p:sp>
      <p:sp>
        <p:nvSpPr>
          <p:cNvPr id="726" name="Google Shape;726;p138"/>
          <p:cNvSpPr/>
          <p:nvPr/>
        </p:nvSpPr>
        <p:spPr>
          <a:xfrm flipH="1" rot="10800000">
            <a:off x="7363663" y="3167072"/>
            <a:ext cx="485400" cy="485400"/>
          </a:xfrm>
          <a:prstGeom prst="ellipse">
            <a:avLst/>
          </a:prstGeom>
          <a:solidFill>
            <a:srgbClr val="46B1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0075B6"/>
              </a:solidFill>
              <a:latin typeface="Calibri"/>
              <a:ea typeface="Calibri"/>
              <a:cs typeface="Calibri"/>
              <a:sym typeface="Calibri"/>
            </a:endParaRPr>
          </a:p>
        </p:txBody>
      </p:sp>
      <p:cxnSp>
        <p:nvCxnSpPr>
          <p:cNvPr id="727" name="Google Shape;727;p138"/>
          <p:cNvCxnSpPr>
            <a:stCxn id="728" idx="6"/>
            <a:endCxn id="729" idx="2"/>
          </p:cNvCxnSpPr>
          <p:nvPr/>
        </p:nvCxnSpPr>
        <p:spPr>
          <a:xfrm>
            <a:off x="1780337" y="3409771"/>
            <a:ext cx="1514100" cy="0"/>
          </a:xfrm>
          <a:prstGeom prst="straightConnector1">
            <a:avLst/>
          </a:prstGeom>
          <a:noFill/>
          <a:ln cap="flat" cmpd="sng" w="12700">
            <a:solidFill>
              <a:srgbClr val="A5A5A5"/>
            </a:solidFill>
            <a:prstDash val="solid"/>
            <a:miter lim="800000"/>
            <a:headEnd len="sm" w="sm" type="none"/>
            <a:tailEnd len="sm" w="sm" type="none"/>
          </a:ln>
        </p:spPr>
      </p:cxnSp>
      <p:cxnSp>
        <p:nvCxnSpPr>
          <p:cNvPr id="730" name="Google Shape;730;p138"/>
          <p:cNvCxnSpPr>
            <a:stCxn id="729" idx="6"/>
            <a:endCxn id="725" idx="2"/>
          </p:cNvCxnSpPr>
          <p:nvPr/>
        </p:nvCxnSpPr>
        <p:spPr>
          <a:xfrm>
            <a:off x="3779772" y="3409772"/>
            <a:ext cx="1549200" cy="300"/>
          </a:xfrm>
          <a:prstGeom prst="straightConnector1">
            <a:avLst/>
          </a:prstGeom>
          <a:noFill/>
          <a:ln cap="flat" cmpd="sng" w="12700">
            <a:solidFill>
              <a:srgbClr val="A5A5A5"/>
            </a:solidFill>
            <a:prstDash val="solid"/>
            <a:miter lim="800000"/>
            <a:headEnd len="sm" w="sm" type="none"/>
            <a:tailEnd len="sm" w="sm" type="none"/>
          </a:ln>
        </p:spPr>
      </p:cxnSp>
      <p:cxnSp>
        <p:nvCxnSpPr>
          <p:cNvPr id="731" name="Google Shape;731;p138"/>
          <p:cNvCxnSpPr>
            <a:stCxn id="725" idx="6"/>
            <a:endCxn id="726" idx="2"/>
          </p:cNvCxnSpPr>
          <p:nvPr/>
        </p:nvCxnSpPr>
        <p:spPr>
          <a:xfrm flipH="1" rot="10800000">
            <a:off x="5814425" y="3409818"/>
            <a:ext cx="1549200" cy="300"/>
          </a:xfrm>
          <a:prstGeom prst="straightConnector1">
            <a:avLst/>
          </a:prstGeom>
          <a:noFill/>
          <a:ln cap="flat" cmpd="sng" w="12700">
            <a:solidFill>
              <a:srgbClr val="A5A5A5"/>
            </a:solidFill>
            <a:prstDash val="solid"/>
            <a:miter lim="800000"/>
            <a:headEnd len="sm" w="sm" type="none"/>
            <a:tailEnd len="sm" w="sm" type="none"/>
          </a:ln>
        </p:spPr>
      </p:cxnSp>
      <p:sp>
        <p:nvSpPr>
          <p:cNvPr id="728" name="Google Shape;728;p138"/>
          <p:cNvSpPr/>
          <p:nvPr/>
        </p:nvSpPr>
        <p:spPr>
          <a:xfrm flipH="1" rot="10800000">
            <a:off x="1294937" y="3167071"/>
            <a:ext cx="485400" cy="485400"/>
          </a:xfrm>
          <a:prstGeom prst="ellipse">
            <a:avLst/>
          </a:prstGeom>
          <a:solidFill>
            <a:srgbClr val="2025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FFFFFF"/>
              </a:solidFill>
              <a:latin typeface="Calibri"/>
              <a:ea typeface="Calibri"/>
              <a:cs typeface="Calibri"/>
              <a:sym typeface="Calibri"/>
            </a:endParaRPr>
          </a:p>
        </p:txBody>
      </p:sp>
      <p:sp>
        <p:nvSpPr>
          <p:cNvPr id="729" name="Google Shape;729;p138"/>
          <p:cNvSpPr/>
          <p:nvPr/>
        </p:nvSpPr>
        <p:spPr>
          <a:xfrm flipH="1" rot="10800000">
            <a:off x="3294372" y="3167072"/>
            <a:ext cx="485400" cy="485400"/>
          </a:xfrm>
          <a:prstGeom prst="ellipse">
            <a:avLst/>
          </a:prstGeom>
          <a:solidFill>
            <a:srgbClr val="005C9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FFFFFF"/>
              </a:solidFill>
              <a:latin typeface="Calibri"/>
              <a:ea typeface="Calibri"/>
              <a:cs typeface="Calibri"/>
              <a:sym typeface="Calibri"/>
            </a:endParaRPr>
          </a:p>
        </p:txBody>
      </p:sp>
      <p:sp>
        <p:nvSpPr>
          <p:cNvPr id="732" name="Google Shape;732;p138"/>
          <p:cNvSpPr txBox="1"/>
          <p:nvPr>
            <p:ph type="title"/>
          </p:nvPr>
        </p:nvSpPr>
        <p:spPr>
          <a:xfrm>
            <a:off x="1278600" y="2348925"/>
            <a:ext cx="65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33" name="Google Shape;733;p138"/>
          <p:cNvSpPr txBox="1"/>
          <p:nvPr>
            <p:ph idx="2" type="title"/>
          </p:nvPr>
        </p:nvSpPr>
        <p:spPr>
          <a:xfrm>
            <a:off x="1278600" y="2760402"/>
            <a:ext cx="6586800" cy="3657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160">
          <p15:clr>
            <a:srgbClr val="FBAE40"/>
          </p15:clr>
        </p15:guide>
        <p15:guide id="3" orient="horz" pos="1998">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mary Title Slide 1">
  <p:cSld name="BLANK_3_1_1_4">
    <p:spTree>
      <p:nvGrpSpPr>
        <p:cNvPr id="734" name="Shape 734"/>
        <p:cNvGrpSpPr/>
        <p:nvPr/>
      </p:nvGrpSpPr>
      <p:grpSpPr>
        <a:xfrm>
          <a:off x="0" y="0"/>
          <a:ext cx="0" cy="0"/>
          <a:chOff x="0" y="0"/>
          <a:chExt cx="0" cy="0"/>
        </a:xfrm>
      </p:grpSpPr>
      <p:cxnSp>
        <p:nvCxnSpPr>
          <p:cNvPr id="735" name="Google Shape;735;p139"/>
          <p:cNvCxnSpPr/>
          <p:nvPr/>
        </p:nvCxnSpPr>
        <p:spPr>
          <a:xfrm>
            <a:off x="8773085" y="4838200"/>
            <a:ext cx="371100" cy="0"/>
          </a:xfrm>
          <a:prstGeom prst="straightConnector1">
            <a:avLst/>
          </a:prstGeom>
          <a:noFill/>
          <a:ln cap="flat" cmpd="sng" w="12700">
            <a:solidFill>
              <a:schemeClr val="accent6"/>
            </a:solidFill>
            <a:prstDash val="solid"/>
            <a:miter lim="800000"/>
            <a:headEnd len="sm" w="sm" type="none"/>
            <a:tailEnd len="sm" w="sm" type="none"/>
          </a:ln>
        </p:spPr>
      </p:cxnSp>
      <p:sp>
        <p:nvSpPr>
          <p:cNvPr id="736" name="Google Shape;736;p139"/>
          <p:cNvSpPr/>
          <p:nvPr/>
        </p:nvSpPr>
        <p:spPr>
          <a:xfrm>
            <a:off x="8451133" y="4687482"/>
            <a:ext cx="321900" cy="283200"/>
          </a:xfrm>
          <a:prstGeom prst="round2DiagRect">
            <a:avLst>
              <a:gd fmla="val 16667" name="adj1"/>
              <a:gd fmla="val 0" name="adj2"/>
            </a:avLst>
          </a:prstGeom>
          <a:noFill/>
          <a:ln cap="flat" cmpd="sng" w="12700">
            <a:solidFill>
              <a:schemeClr val="accent6"/>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cxnSp>
        <p:nvCxnSpPr>
          <p:cNvPr id="737" name="Google Shape;737;p139"/>
          <p:cNvCxnSpPr/>
          <p:nvPr/>
        </p:nvCxnSpPr>
        <p:spPr>
          <a:xfrm>
            <a:off x="55" y="4838200"/>
            <a:ext cx="8451000" cy="0"/>
          </a:xfrm>
          <a:prstGeom prst="straightConnector1">
            <a:avLst/>
          </a:prstGeom>
          <a:noFill/>
          <a:ln cap="flat" cmpd="sng" w="12700">
            <a:solidFill>
              <a:schemeClr val="accent6"/>
            </a:solidFill>
            <a:prstDash val="solid"/>
            <a:miter lim="800000"/>
            <a:headEnd len="sm" w="sm" type="none"/>
            <a:tailEnd len="sm" w="sm" type="none"/>
          </a:ln>
        </p:spPr>
      </p:cxnSp>
      <p:sp>
        <p:nvSpPr>
          <p:cNvPr id="738" name="Google Shape;738;p139"/>
          <p:cNvSpPr txBox="1"/>
          <p:nvPr/>
        </p:nvSpPr>
        <p:spPr>
          <a:xfrm>
            <a:off x="8283368" y="4687482"/>
            <a:ext cx="657600" cy="2832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chemeClr val="accent1"/>
                </a:solidFill>
                <a:latin typeface="Nunito"/>
                <a:ea typeface="Nunito"/>
                <a:cs typeface="Nunito"/>
                <a:sym typeface="Nunito"/>
              </a:rPr>
              <a:t>‹#›</a:t>
            </a:fld>
            <a:endParaRPr b="0" i="0" sz="900" u="none" cap="none" strike="noStrike">
              <a:solidFill>
                <a:schemeClr val="accent1"/>
              </a:solidFill>
              <a:latin typeface="Nunito"/>
              <a:ea typeface="Nunito"/>
              <a:cs typeface="Nunito"/>
              <a:sym typeface="Nunito"/>
            </a:endParaRPr>
          </a:p>
        </p:txBody>
      </p:sp>
      <p:sp>
        <p:nvSpPr>
          <p:cNvPr id="739" name="Google Shape;739;p139"/>
          <p:cNvSpPr/>
          <p:nvPr/>
        </p:nvSpPr>
        <p:spPr>
          <a:xfrm>
            <a:off x="56" y="0"/>
            <a:ext cx="4621800" cy="2889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40" name="Google Shape;740;p139"/>
          <p:cNvSpPr/>
          <p:nvPr/>
        </p:nvSpPr>
        <p:spPr>
          <a:xfrm>
            <a:off x="56" y="4299788"/>
            <a:ext cx="9144000" cy="8274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741" name="Google Shape;741;p139"/>
          <p:cNvPicPr preferRelativeResize="0"/>
          <p:nvPr/>
        </p:nvPicPr>
        <p:blipFill rotWithShape="1">
          <a:blip r:embed="rId2">
            <a:alphaModFix/>
          </a:blip>
          <a:srcRect b="7813" l="0" r="0" t="7813"/>
          <a:stretch/>
        </p:blipFill>
        <p:spPr>
          <a:xfrm>
            <a:off x="56" y="0"/>
            <a:ext cx="9144005" cy="5143500"/>
          </a:xfrm>
          <a:prstGeom prst="rect">
            <a:avLst/>
          </a:prstGeom>
          <a:noFill/>
          <a:ln>
            <a:noFill/>
          </a:ln>
        </p:spPr>
      </p:pic>
      <p:pic>
        <p:nvPicPr>
          <p:cNvPr id="742" name="Google Shape;742;p139"/>
          <p:cNvPicPr preferRelativeResize="0"/>
          <p:nvPr/>
        </p:nvPicPr>
        <p:blipFill rotWithShape="1">
          <a:blip r:embed="rId3">
            <a:alphaModFix amt="10000"/>
          </a:blip>
          <a:srcRect b="4183" l="-35509" r="45338" t="1823"/>
          <a:stretch/>
        </p:blipFill>
        <p:spPr>
          <a:xfrm>
            <a:off x="63" y="0"/>
            <a:ext cx="9323607" cy="5244525"/>
          </a:xfrm>
          <a:prstGeom prst="rect">
            <a:avLst/>
          </a:prstGeom>
          <a:noFill/>
          <a:ln>
            <a:noFill/>
          </a:ln>
        </p:spPr>
      </p:pic>
      <p:pic>
        <p:nvPicPr>
          <p:cNvPr id="743" name="Google Shape;743;p139"/>
          <p:cNvPicPr preferRelativeResize="0"/>
          <p:nvPr/>
        </p:nvPicPr>
        <p:blipFill rotWithShape="1">
          <a:blip r:embed="rId4">
            <a:alphaModFix/>
          </a:blip>
          <a:srcRect b="0" l="0" r="0" t="0"/>
          <a:stretch/>
        </p:blipFill>
        <p:spPr>
          <a:xfrm>
            <a:off x="6723056" y="3776869"/>
            <a:ext cx="1792292" cy="622219"/>
          </a:xfrm>
          <a:prstGeom prst="rect">
            <a:avLst/>
          </a:prstGeom>
          <a:noFill/>
          <a:ln>
            <a:noFill/>
          </a:ln>
        </p:spPr>
      </p:pic>
      <p:sp>
        <p:nvSpPr>
          <p:cNvPr id="744" name="Google Shape;744;p139"/>
          <p:cNvSpPr txBox="1"/>
          <p:nvPr>
            <p:ph type="ctrTitle"/>
          </p:nvPr>
        </p:nvSpPr>
        <p:spPr>
          <a:xfrm>
            <a:off x="704082" y="932400"/>
            <a:ext cx="5519100" cy="1009200"/>
          </a:xfrm>
          <a:prstGeom prst="rect">
            <a:avLst/>
          </a:prstGeom>
          <a:noFill/>
          <a:ln>
            <a:noFill/>
          </a:ln>
        </p:spPr>
        <p:txBody>
          <a:bodyPr anchorCtr="0" anchor="b" bIns="34275" lIns="68575" spcFirstLastPara="1" rIns="68575" wrap="square" tIns="34275">
            <a:normAutofit/>
          </a:bodyPr>
          <a:lstStyle>
            <a:lvl1pPr lvl="0" marR="0" algn="l">
              <a:lnSpc>
                <a:spcPct val="100000"/>
              </a:lnSpc>
              <a:spcBef>
                <a:spcPts val="0"/>
              </a:spcBef>
              <a:spcAft>
                <a:spcPts val="0"/>
              </a:spcAft>
              <a:buClr>
                <a:schemeClr val="lt1"/>
              </a:buClr>
              <a:buSzPts val="1100"/>
              <a:buFont typeface="Fjalla One"/>
              <a:buNone/>
              <a:defRPr b="0" i="0" sz="3600" u="none" cap="none" strike="noStrike">
                <a:solidFill>
                  <a:schemeClr val="l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45" name="Google Shape;745;p139"/>
          <p:cNvSpPr txBox="1"/>
          <p:nvPr>
            <p:ph idx="1" type="subTitle"/>
          </p:nvPr>
        </p:nvSpPr>
        <p:spPr>
          <a:xfrm>
            <a:off x="704081" y="1904625"/>
            <a:ext cx="5519100" cy="10092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lt2"/>
              </a:buClr>
              <a:buSzPts val="1800"/>
              <a:buFont typeface="Nunito Medium"/>
              <a:buNone/>
              <a:defRPr b="0" i="0" sz="1800" u="none" cap="none" strike="noStrike">
                <a:solidFill>
                  <a:schemeClr val="lt2"/>
                </a:solidFill>
                <a:latin typeface="Nunito Medium"/>
                <a:ea typeface="Nunito Medium"/>
                <a:cs typeface="Nunito Medium"/>
                <a:sym typeface="Nunito Medium"/>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46" name="Shape 746"/>
        <p:cNvGrpSpPr/>
        <p:nvPr/>
      </p:nvGrpSpPr>
      <p:grpSpPr>
        <a:xfrm>
          <a:off x="0" y="0"/>
          <a:ext cx="0" cy="0"/>
          <a:chOff x="0" y="0"/>
          <a:chExt cx="0" cy="0"/>
        </a:xfrm>
      </p:grpSpPr>
      <p:sp>
        <p:nvSpPr>
          <p:cNvPr id="747" name="Google Shape;747;p140"/>
          <p:cNvSpPr txBox="1"/>
          <p:nvPr>
            <p:ph type="title"/>
          </p:nvPr>
        </p:nvSpPr>
        <p:spPr>
          <a:xfrm>
            <a:off x="458545" y="169432"/>
            <a:ext cx="7063800" cy="548400"/>
          </a:xfrm>
          <a:prstGeom prst="rect">
            <a:avLst/>
          </a:prstGeom>
          <a:noFill/>
          <a:ln>
            <a:noFill/>
          </a:ln>
        </p:spPr>
        <p:txBody>
          <a:bodyPr anchorCtr="0" anchor="ctr" bIns="34275" lIns="68575" spcFirstLastPara="1" rIns="68575" wrap="square" tIns="34275">
            <a:noAutofit/>
          </a:bodyPr>
          <a:lstStyle>
            <a:lvl1pPr lvl="0" marR="0" algn="l">
              <a:lnSpc>
                <a:spcPct val="90000"/>
              </a:lnSpc>
              <a:spcBef>
                <a:spcPts val="0"/>
              </a:spcBef>
              <a:spcAft>
                <a:spcPts val="0"/>
              </a:spcAft>
              <a:buClr>
                <a:srgbClr val="002060"/>
              </a:buClr>
              <a:buSzPts val="3000"/>
              <a:buFont typeface="Roboto"/>
              <a:buNone/>
              <a:defRPr b="0" i="0" sz="3000" u="none" cap="none" strike="noStrike">
                <a:solidFill>
                  <a:srgbClr val="002060"/>
                </a:solidFill>
                <a:latin typeface="Roboto"/>
                <a:ea typeface="Roboto"/>
                <a:cs typeface="Roboto"/>
                <a:sym typeface="Roboto"/>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48" name="Google Shape;748;p140"/>
          <p:cNvSpPr txBox="1"/>
          <p:nvPr>
            <p:ph idx="1" type="body"/>
          </p:nvPr>
        </p:nvSpPr>
        <p:spPr>
          <a:xfrm>
            <a:off x="458545" y="844783"/>
            <a:ext cx="8255400" cy="3861900"/>
          </a:xfrm>
          <a:prstGeom prst="rect">
            <a:avLst/>
          </a:prstGeom>
          <a:noFill/>
          <a:ln>
            <a:noFill/>
          </a:ln>
        </p:spPr>
        <p:txBody>
          <a:bodyPr anchorCtr="0" anchor="t" bIns="34275" lIns="68575" spcFirstLastPara="1" rIns="68575" wrap="square" tIns="34275">
            <a:no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Roboto"/>
                <a:ea typeface="Roboto"/>
                <a:cs typeface="Roboto"/>
                <a:sym typeface="Roboto"/>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Roboto"/>
                <a:ea typeface="Roboto"/>
                <a:cs typeface="Roboto"/>
                <a:sym typeface="Roboto"/>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Roboto"/>
                <a:ea typeface="Roboto"/>
                <a:cs typeface="Roboto"/>
                <a:sym typeface="Roboto"/>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Roboto"/>
                <a:ea typeface="Roboto"/>
                <a:cs typeface="Roboto"/>
                <a:sym typeface="Roboto"/>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Roboto"/>
                <a:ea typeface="Roboto"/>
                <a:cs typeface="Roboto"/>
                <a:sym typeface="Roboto"/>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749" name="Google Shape;749;p140"/>
          <p:cNvSpPr txBox="1"/>
          <p:nvPr>
            <p:ph idx="10" type="dt"/>
          </p:nvPr>
        </p:nvSpPr>
        <p:spPr>
          <a:xfrm>
            <a:off x="459216" y="4767263"/>
            <a:ext cx="2057400" cy="273900"/>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SzPts val="1400"/>
              <a:buNone/>
              <a:defRPr b="0" i="0" sz="900" u="none" cap="none" strike="noStrike">
                <a:solidFill>
                  <a:srgbClr val="888888"/>
                </a:solidFill>
                <a:latin typeface="Roboto"/>
                <a:ea typeface="Roboto"/>
                <a:cs typeface="Roboto"/>
                <a:sym typeface="Roboto"/>
              </a:defRPr>
            </a:lvl1pPr>
            <a:lvl2pPr lvl="1"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9pPr>
          </a:lstStyle>
          <a:p/>
        </p:txBody>
      </p:sp>
      <p:sp>
        <p:nvSpPr>
          <p:cNvPr id="750" name="Google Shape;750;p14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spcBef>
                <a:spcPts val="0"/>
              </a:spcBef>
              <a:spcAft>
                <a:spcPts val="0"/>
              </a:spcAft>
              <a:buSzPts val="1400"/>
              <a:buNone/>
              <a:defRPr b="0" i="0" sz="900" u="none" cap="none" strike="noStrike">
                <a:solidFill>
                  <a:srgbClr val="888888"/>
                </a:solidFill>
                <a:latin typeface="Roboto"/>
                <a:ea typeface="Roboto"/>
                <a:cs typeface="Roboto"/>
                <a:sym typeface="Roboto"/>
              </a:defRPr>
            </a:lvl1pPr>
            <a:lvl2pPr lvl="1"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400" u="none" cap="none" strike="noStrike">
                <a:solidFill>
                  <a:schemeClr val="dk1"/>
                </a:solidFill>
                <a:latin typeface="Calibri"/>
                <a:ea typeface="Calibri"/>
                <a:cs typeface="Calibri"/>
                <a:sym typeface="Calibri"/>
              </a:defRPr>
            </a:lvl9pPr>
          </a:lstStyle>
          <a:p/>
        </p:txBody>
      </p:sp>
      <p:sp>
        <p:nvSpPr>
          <p:cNvPr id="751" name="Google Shape;751;p140"/>
          <p:cNvSpPr txBox="1"/>
          <p:nvPr>
            <p:ph idx="12" type="sldNum"/>
          </p:nvPr>
        </p:nvSpPr>
        <p:spPr>
          <a:xfrm>
            <a:off x="6659657"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spcBef>
                <a:spcPts val="0"/>
              </a:spcBef>
              <a:buNone/>
              <a:defRPr b="0" i="0" sz="900" u="none" cap="none" strike="noStrike">
                <a:solidFill>
                  <a:srgbClr val="888888"/>
                </a:solidFill>
                <a:latin typeface="Roboto"/>
                <a:ea typeface="Roboto"/>
                <a:cs typeface="Roboto"/>
                <a:sym typeface="Roboto"/>
              </a:defRPr>
            </a:lvl1pPr>
            <a:lvl2pPr indent="0" lvl="1" marL="0" marR="0" algn="r">
              <a:spcBef>
                <a:spcPts val="0"/>
              </a:spcBef>
              <a:buNone/>
              <a:defRPr b="0" i="0" sz="900" u="none" cap="none" strike="noStrike">
                <a:solidFill>
                  <a:srgbClr val="888888"/>
                </a:solidFill>
                <a:latin typeface="Roboto"/>
                <a:ea typeface="Roboto"/>
                <a:cs typeface="Roboto"/>
                <a:sym typeface="Roboto"/>
              </a:defRPr>
            </a:lvl2pPr>
            <a:lvl3pPr indent="0" lvl="2" marL="0" marR="0" algn="r">
              <a:spcBef>
                <a:spcPts val="0"/>
              </a:spcBef>
              <a:buNone/>
              <a:defRPr b="0" i="0" sz="900" u="none" cap="none" strike="noStrike">
                <a:solidFill>
                  <a:srgbClr val="888888"/>
                </a:solidFill>
                <a:latin typeface="Roboto"/>
                <a:ea typeface="Roboto"/>
                <a:cs typeface="Roboto"/>
                <a:sym typeface="Roboto"/>
              </a:defRPr>
            </a:lvl3pPr>
            <a:lvl4pPr indent="0" lvl="3" marL="0" marR="0" algn="r">
              <a:spcBef>
                <a:spcPts val="0"/>
              </a:spcBef>
              <a:buNone/>
              <a:defRPr b="0" i="0" sz="900" u="none" cap="none" strike="noStrike">
                <a:solidFill>
                  <a:srgbClr val="888888"/>
                </a:solidFill>
                <a:latin typeface="Roboto"/>
                <a:ea typeface="Roboto"/>
                <a:cs typeface="Roboto"/>
                <a:sym typeface="Roboto"/>
              </a:defRPr>
            </a:lvl4pPr>
            <a:lvl5pPr indent="0" lvl="4" marL="0" marR="0" algn="r">
              <a:spcBef>
                <a:spcPts val="0"/>
              </a:spcBef>
              <a:buNone/>
              <a:defRPr b="0" i="0" sz="900" u="none" cap="none" strike="noStrike">
                <a:solidFill>
                  <a:srgbClr val="888888"/>
                </a:solidFill>
                <a:latin typeface="Roboto"/>
                <a:ea typeface="Roboto"/>
                <a:cs typeface="Roboto"/>
                <a:sym typeface="Roboto"/>
              </a:defRPr>
            </a:lvl5pPr>
            <a:lvl6pPr indent="0" lvl="5" marL="0" marR="0" algn="r">
              <a:spcBef>
                <a:spcPts val="0"/>
              </a:spcBef>
              <a:buNone/>
              <a:defRPr b="0" i="0" sz="900" u="none" cap="none" strike="noStrike">
                <a:solidFill>
                  <a:srgbClr val="888888"/>
                </a:solidFill>
                <a:latin typeface="Roboto"/>
                <a:ea typeface="Roboto"/>
                <a:cs typeface="Roboto"/>
                <a:sym typeface="Roboto"/>
              </a:defRPr>
            </a:lvl6pPr>
            <a:lvl7pPr indent="0" lvl="6" marL="0" marR="0" algn="r">
              <a:spcBef>
                <a:spcPts val="0"/>
              </a:spcBef>
              <a:buNone/>
              <a:defRPr b="0" i="0" sz="900" u="none" cap="none" strike="noStrike">
                <a:solidFill>
                  <a:srgbClr val="888888"/>
                </a:solidFill>
                <a:latin typeface="Roboto"/>
                <a:ea typeface="Roboto"/>
                <a:cs typeface="Roboto"/>
                <a:sym typeface="Roboto"/>
              </a:defRPr>
            </a:lvl7pPr>
            <a:lvl8pPr indent="0" lvl="7" marL="0" marR="0" algn="r">
              <a:spcBef>
                <a:spcPts val="0"/>
              </a:spcBef>
              <a:buNone/>
              <a:defRPr b="0" i="0" sz="900" u="none" cap="none" strike="noStrike">
                <a:solidFill>
                  <a:srgbClr val="888888"/>
                </a:solidFill>
                <a:latin typeface="Roboto"/>
                <a:ea typeface="Roboto"/>
                <a:cs typeface="Roboto"/>
                <a:sym typeface="Roboto"/>
              </a:defRPr>
            </a:lvl8pPr>
            <a:lvl9pPr indent="0" lvl="8" marL="0" marR="0" algn="r">
              <a:spcBef>
                <a:spcPts val="0"/>
              </a:spcBef>
              <a:buNone/>
              <a:defRPr b="0" i="0" sz="900" u="none" cap="none" strike="noStrike">
                <a:solidFill>
                  <a:srgbClr val="888888"/>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cxnSp>
        <p:nvCxnSpPr>
          <p:cNvPr id="752" name="Google Shape;752;p140"/>
          <p:cNvCxnSpPr/>
          <p:nvPr/>
        </p:nvCxnSpPr>
        <p:spPr>
          <a:xfrm>
            <a:off x="458545" y="718072"/>
            <a:ext cx="7063800" cy="0"/>
          </a:xfrm>
          <a:prstGeom prst="straightConnector1">
            <a:avLst/>
          </a:prstGeom>
          <a:noFill/>
          <a:ln cap="flat" cmpd="sng" w="19050">
            <a:solidFill>
              <a:srgbClr val="002060"/>
            </a:solidFill>
            <a:prstDash val="solid"/>
            <a:miter lim="800000"/>
            <a:headEnd len="sm" w="sm" type="none"/>
            <a:tailEnd len="sm" w="sm" type="none"/>
          </a:ln>
        </p:spPr>
      </p:cxn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BodyCopy">
  <p:cSld name="BLANK_3_2_2_3_1">
    <p:spTree>
      <p:nvGrpSpPr>
        <p:cNvPr id="753" name="Shape 753"/>
        <p:cNvGrpSpPr/>
        <p:nvPr/>
      </p:nvGrpSpPr>
      <p:grpSpPr>
        <a:xfrm>
          <a:off x="0" y="0"/>
          <a:ext cx="0" cy="0"/>
          <a:chOff x="0" y="0"/>
          <a:chExt cx="0" cy="0"/>
        </a:xfrm>
      </p:grpSpPr>
      <p:cxnSp>
        <p:nvCxnSpPr>
          <p:cNvPr id="754" name="Google Shape;754;p141"/>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755" name="Google Shape;755;p141"/>
          <p:cNvSpPr txBox="1"/>
          <p:nvPr>
            <p:ph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56" name="Google Shape;756;p141"/>
          <p:cNvSpPr txBox="1"/>
          <p:nvPr>
            <p:ph idx="2" type="title"/>
          </p:nvPr>
        </p:nvSpPr>
        <p:spPr>
          <a:xfrm>
            <a:off x="228600" y="652463"/>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dk1"/>
              </a:buClr>
              <a:buSzPts val="1500"/>
              <a:buFont typeface="Nunito"/>
              <a:buNone/>
              <a:defRPr i="0" u="none" cap="none" strike="noStrike">
                <a:solidFill>
                  <a:schemeClr val="dk1"/>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57" name="Google Shape;757;p141"/>
          <p:cNvSpPr txBox="1"/>
          <p:nvPr>
            <p:ph idx="1" type="body"/>
          </p:nvPr>
        </p:nvSpPr>
        <p:spPr>
          <a:xfrm>
            <a:off x="228600" y="1076325"/>
            <a:ext cx="8620200" cy="34578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SzPts val="1200"/>
              <a:buFont typeface="Nunito"/>
              <a:buChar char="●"/>
              <a:defRPr sz="1200">
                <a:latin typeface="Nunito"/>
                <a:ea typeface="Nunito"/>
                <a:cs typeface="Nunito"/>
                <a:sym typeface="Nunito"/>
              </a:defRPr>
            </a:lvl1pPr>
            <a:lvl2pPr indent="-304800" lvl="1" marL="914400">
              <a:spcBef>
                <a:spcPts val="0"/>
              </a:spcBef>
              <a:spcAft>
                <a:spcPts val="0"/>
              </a:spcAft>
              <a:buSzPts val="1200"/>
              <a:buFont typeface="Nunito"/>
              <a:buChar char="○"/>
              <a:defRPr sz="1200">
                <a:latin typeface="Nunito"/>
                <a:ea typeface="Nunito"/>
                <a:cs typeface="Nunito"/>
                <a:sym typeface="Nunito"/>
              </a:defRPr>
            </a:lvl2pPr>
            <a:lvl3pPr indent="-304800" lvl="2" marL="1371600">
              <a:spcBef>
                <a:spcPts val="0"/>
              </a:spcBef>
              <a:spcAft>
                <a:spcPts val="0"/>
              </a:spcAft>
              <a:buSzPts val="1200"/>
              <a:buFont typeface="Nunito"/>
              <a:buChar char="■"/>
              <a:defRPr sz="1200">
                <a:latin typeface="Nunito"/>
                <a:ea typeface="Nunito"/>
                <a:cs typeface="Nunito"/>
                <a:sym typeface="Nunito"/>
              </a:defRPr>
            </a:lvl3pPr>
            <a:lvl4pPr indent="-304800" lvl="3" marL="1828800">
              <a:spcBef>
                <a:spcPts val="0"/>
              </a:spcBef>
              <a:spcAft>
                <a:spcPts val="0"/>
              </a:spcAft>
              <a:buSzPts val="1200"/>
              <a:buFont typeface="Nunito"/>
              <a:buChar char="●"/>
              <a:defRPr sz="1200">
                <a:latin typeface="Nunito"/>
                <a:ea typeface="Nunito"/>
                <a:cs typeface="Nunito"/>
                <a:sym typeface="Nunito"/>
              </a:defRPr>
            </a:lvl4pPr>
            <a:lvl5pPr indent="-304800" lvl="4" marL="2286000">
              <a:spcBef>
                <a:spcPts val="0"/>
              </a:spcBef>
              <a:spcAft>
                <a:spcPts val="0"/>
              </a:spcAft>
              <a:buSzPts val="1200"/>
              <a:buFont typeface="Nunito"/>
              <a:buChar char="○"/>
              <a:defRPr sz="1200">
                <a:latin typeface="Nunito"/>
                <a:ea typeface="Nunito"/>
                <a:cs typeface="Nunito"/>
                <a:sym typeface="Nunito"/>
              </a:defRPr>
            </a:lvl5pPr>
            <a:lvl6pPr indent="-304800" lvl="5" marL="2743200">
              <a:spcBef>
                <a:spcPts val="0"/>
              </a:spcBef>
              <a:spcAft>
                <a:spcPts val="0"/>
              </a:spcAft>
              <a:buSzPts val="1200"/>
              <a:buFont typeface="Nunito"/>
              <a:buChar char="■"/>
              <a:defRPr sz="1200">
                <a:latin typeface="Nunito"/>
                <a:ea typeface="Nunito"/>
                <a:cs typeface="Nunito"/>
                <a:sym typeface="Nunito"/>
              </a:defRPr>
            </a:lvl6pPr>
            <a:lvl7pPr indent="-304800" lvl="6" marL="3200400">
              <a:spcBef>
                <a:spcPts val="0"/>
              </a:spcBef>
              <a:spcAft>
                <a:spcPts val="0"/>
              </a:spcAft>
              <a:buSzPts val="1200"/>
              <a:buFont typeface="Nunito"/>
              <a:buChar char="●"/>
              <a:defRPr sz="1200">
                <a:latin typeface="Nunito"/>
                <a:ea typeface="Nunito"/>
                <a:cs typeface="Nunito"/>
                <a:sym typeface="Nunito"/>
              </a:defRPr>
            </a:lvl7pPr>
            <a:lvl8pPr indent="-304800" lvl="7" marL="3657600">
              <a:spcBef>
                <a:spcPts val="0"/>
              </a:spcBef>
              <a:spcAft>
                <a:spcPts val="0"/>
              </a:spcAft>
              <a:buSzPts val="1200"/>
              <a:buFont typeface="Nunito"/>
              <a:buChar char="○"/>
              <a:defRPr sz="1200">
                <a:latin typeface="Nunito"/>
                <a:ea typeface="Nunito"/>
                <a:cs typeface="Nunito"/>
                <a:sym typeface="Nunito"/>
              </a:defRPr>
            </a:lvl8pPr>
            <a:lvl9pPr indent="-304800" lvl="8" marL="4114800">
              <a:spcBef>
                <a:spcPts val="0"/>
              </a:spcBef>
              <a:spcAft>
                <a:spcPts val="0"/>
              </a:spcAft>
              <a:buSzPts val="1200"/>
              <a:buFont typeface="Nunito"/>
              <a:buChar char="■"/>
              <a:defRPr sz="1200">
                <a:latin typeface="Nunito"/>
                <a:ea typeface="Nunito"/>
                <a:cs typeface="Nunito"/>
                <a:sym typeface="Nunito"/>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1">
  <p:cSld name="BLANK_3_2_3">
    <p:spTree>
      <p:nvGrpSpPr>
        <p:cNvPr id="758" name="Shape 758"/>
        <p:cNvGrpSpPr/>
        <p:nvPr/>
      </p:nvGrpSpPr>
      <p:grpSpPr>
        <a:xfrm>
          <a:off x="0" y="0"/>
          <a:ext cx="0" cy="0"/>
          <a:chOff x="0" y="0"/>
          <a:chExt cx="0" cy="0"/>
        </a:xfrm>
      </p:grpSpPr>
      <p:sp>
        <p:nvSpPr>
          <p:cNvPr id="759" name="Google Shape;759;p142"/>
          <p:cNvSpPr txBox="1"/>
          <p:nvPr>
            <p:ph type="title"/>
          </p:nvPr>
        </p:nvSpPr>
        <p:spPr>
          <a:xfrm>
            <a:off x="171450" y="17145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60" name="Google Shape;760;p142"/>
          <p:cNvSpPr txBox="1"/>
          <p:nvPr>
            <p:ph idx="2" type="title"/>
          </p:nvPr>
        </p:nvSpPr>
        <p:spPr>
          <a:xfrm>
            <a:off x="171450" y="68580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61" name="Shape 761"/>
        <p:cNvGrpSpPr/>
        <p:nvPr/>
      </p:nvGrpSpPr>
      <p:grpSpPr>
        <a:xfrm>
          <a:off x="0" y="0"/>
          <a:ext cx="0" cy="0"/>
          <a:chOff x="0" y="0"/>
          <a:chExt cx="0" cy="0"/>
        </a:xfrm>
      </p:grpSpPr>
      <p:sp>
        <p:nvSpPr>
          <p:cNvPr id="762" name="Google Shape;762;p143"/>
          <p:cNvSpPr txBox="1"/>
          <p:nvPr>
            <p:ph type="title"/>
          </p:nvPr>
        </p:nvSpPr>
        <p:spPr>
          <a:xfrm>
            <a:off x="311700" y="445025"/>
            <a:ext cx="8520600" cy="572700"/>
          </a:xfrm>
          <a:prstGeom prst="rect">
            <a:avLst/>
          </a:prstGeom>
        </p:spPr>
        <p:txBody>
          <a:bodyPr anchorCtr="0" anchor="t" bIns="68575" lIns="0" spcFirstLastPara="1" rIns="0" wrap="square" tIns="68575">
            <a:noAutofit/>
          </a:bodyPr>
          <a:lstStyle>
            <a:lvl1pPr lvl="0">
              <a:spcBef>
                <a:spcPts val="0"/>
              </a:spcBef>
              <a:spcAft>
                <a:spcPts val="0"/>
              </a:spcAft>
              <a:buSzPts val="15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3" name="Google Shape;763;p1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
    <p:spTree>
      <p:nvGrpSpPr>
        <p:cNvPr id="764" name="Shape 764"/>
        <p:cNvGrpSpPr/>
        <p:nvPr/>
      </p:nvGrpSpPr>
      <p:grpSpPr>
        <a:xfrm>
          <a:off x="0" y="0"/>
          <a:ext cx="0" cy="0"/>
          <a:chOff x="0" y="0"/>
          <a:chExt cx="0" cy="0"/>
        </a:xfrm>
      </p:grpSpPr>
      <p:sp>
        <p:nvSpPr>
          <p:cNvPr id="765" name="Google Shape;765;p144"/>
          <p:cNvSpPr txBox="1"/>
          <p:nvPr>
            <p:ph type="title"/>
          </p:nvPr>
        </p:nvSpPr>
        <p:spPr>
          <a:xfrm>
            <a:off x="171450" y="171450"/>
            <a:ext cx="7886700" cy="267300"/>
          </a:xfrm>
          <a:prstGeom prst="rect">
            <a:avLst/>
          </a:prstGeom>
          <a:noFill/>
          <a:ln>
            <a:noFill/>
          </a:ln>
        </p:spPr>
        <p:txBody>
          <a:bodyPr anchorCtr="0" anchor="t" bIns="34275" lIns="68575" spcFirstLastPara="1" rIns="68575" wrap="square" tIns="34275">
            <a:noAutofit/>
          </a:bodyPr>
          <a:lstStyle>
            <a:lvl1pPr lvl="0" marR="0" algn="l">
              <a:lnSpc>
                <a:spcPct val="100000"/>
              </a:lnSpc>
              <a:spcBef>
                <a:spcPts val="0"/>
              </a:spcBef>
              <a:spcAft>
                <a:spcPts val="0"/>
              </a:spcAft>
              <a:buClr>
                <a:schemeClr val="accent1"/>
              </a:buClr>
              <a:buSzPts val="1800"/>
              <a:buFont typeface="Fjalla One"/>
              <a:buNone/>
              <a:defRPr b="0" i="0" sz="18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66" name="Google Shape;766;p144"/>
          <p:cNvSpPr txBox="1"/>
          <p:nvPr>
            <p:ph idx="1" type="body"/>
          </p:nvPr>
        </p:nvSpPr>
        <p:spPr>
          <a:xfrm>
            <a:off x="222253" y="717547"/>
            <a:ext cx="8704500" cy="3911700"/>
          </a:xfrm>
          <a:prstGeom prst="rect">
            <a:avLst/>
          </a:prstGeom>
          <a:noFill/>
          <a:ln>
            <a:noFill/>
          </a:ln>
        </p:spPr>
        <p:txBody>
          <a:bodyPr anchorCtr="0" anchor="t" bIns="34275" lIns="68575" spcFirstLastPara="1" rIns="68575" wrap="square" tIns="34275">
            <a:normAutofit/>
          </a:bodyPr>
          <a:lstStyle>
            <a:lvl1pPr indent="-342900" lvl="0" marL="457200" marR="0" algn="l">
              <a:lnSpc>
                <a:spcPct val="90000"/>
              </a:lnSpc>
              <a:spcBef>
                <a:spcPts val="800"/>
              </a:spcBef>
              <a:spcAft>
                <a:spcPts val="0"/>
              </a:spcAft>
              <a:buClr>
                <a:srgbClr val="000000"/>
              </a:buClr>
              <a:buSzPts val="1800"/>
              <a:buFont typeface="Arial"/>
              <a:buChar char="•"/>
              <a:defRPr b="0" i="0" sz="1800" u="none" cap="none" strike="noStrike">
                <a:solidFill>
                  <a:srgbClr val="000000"/>
                </a:solidFill>
                <a:latin typeface="Arial"/>
                <a:ea typeface="Arial"/>
                <a:cs typeface="Arial"/>
                <a:sym typeface="Arial"/>
              </a:defRPr>
            </a:lvl1pPr>
            <a:lvl2pPr indent="-323850" lvl="1" marL="914400" marR="0" algn="l">
              <a:lnSpc>
                <a:spcPct val="90000"/>
              </a:lnSpc>
              <a:spcBef>
                <a:spcPts val="400"/>
              </a:spcBef>
              <a:spcAft>
                <a:spcPts val="0"/>
              </a:spcAft>
              <a:buClr>
                <a:srgbClr val="000000"/>
              </a:buClr>
              <a:buSzPts val="1500"/>
              <a:buFont typeface="Arial"/>
              <a:buChar char="•"/>
              <a:defRPr b="0" i="0" sz="1500" u="none" cap="none" strike="noStrike">
                <a:solidFill>
                  <a:srgbClr val="000000"/>
                </a:solidFill>
                <a:latin typeface="Arial"/>
                <a:ea typeface="Arial"/>
                <a:cs typeface="Arial"/>
                <a:sym typeface="Arial"/>
              </a:defRPr>
            </a:lvl2pPr>
            <a:lvl3pPr indent="-304800" lvl="2" marL="1371600" marR="0" algn="l">
              <a:lnSpc>
                <a:spcPct val="90000"/>
              </a:lnSpc>
              <a:spcBef>
                <a:spcPts val="400"/>
              </a:spcBef>
              <a:spcAft>
                <a:spcPts val="0"/>
              </a:spcAft>
              <a:buClr>
                <a:srgbClr val="000000"/>
              </a:buClr>
              <a:buSzPts val="1200"/>
              <a:buFont typeface="Arial"/>
              <a:buChar char="•"/>
              <a:defRPr b="0" i="0" sz="1200" u="none" cap="none" strike="noStrike">
                <a:solidFill>
                  <a:srgbClr val="000000"/>
                </a:solidFill>
                <a:latin typeface="Arial"/>
                <a:ea typeface="Arial"/>
                <a:cs typeface="Arial"/>
                <a:sym typeface="Arial"/>
              </a:defRPr>
            </a:lvl3pPr>
            <a:lvl4pPr indent="-298450" lvl="3" marL="1828800" marR="0" algn="l">
              <a:lnSpc>
                <a:spcPct val="90000"/>
              </a:lnSpc>
              <a:spcBef>
                <a:spcPts val="40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85750" lvl="4" marL="2286000" marR="0" algn="l">
              <a:lnSpc>
                <a:spcPct val="90000"/>
              </a:lnSpc>
              <a:spcBef>
                <a:spcPts val="400"/>
              </a:spcBef>
              <a:spcAft>
                <a:spcPts val="0"/>
              </a:spcAft>
              <a:buClr>
                <a:srgbClr val="000000"/>
              </a:buClr>
              <a:buSzPts val="900"/>
              <a:buFont typeface="Arial"/>
              <a:buChar char="•"/>
              <a:defRPr b="0" i="0" sz="900" u="none" cap="none" strike="noStrike">
                <a:solidFill>
                  <a:srgbClr val="000000"/>
                </a:solidFill>
                <a:latin typeface="Arial"/>
                <a:ea typeface="Arial"/>
                <a:cs typeface="Arial"/>
                <a:sym typeface="Arial"/>
              </a:defRPr>
            </a:lvl5pPr>
            <a:lvl6pPr indent="-317500" lvl="5" marL="2743200" marR="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sub title and text 1">
  <p:cSld name="TITLE_2">
    <p:spTree>
      <p:nvGrpSpPr>
        <p:cNvPr id="767" name="Shape 767"/>
        <p:cNvGrpSpPr/>
        <p:nvPr/>
      </p:nvGrpSpPr>
      <p:grpSpPr>
        <a:xfrm>
          <a:off x="0" y="0"/>
          <a:ext cx="0" cy="0"/>
          <a:chOff x="0" y="0"/>
          <a:chExt cx="0" cy="0"/>
        </a:xfrm>
      </p:grpSpPr>
      <p:sp>
        <p:nvSpPr>
          <p:cNvPr id="768" name="Google Shape;768;p145"/>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769" name="Google Shape;769;p145"/>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1">
  <p:cSld name="BLANK_3_5_1_1_2">
    <p:bg>
      <p:bgPr>
        <a:solidFill>
          <a:schemeClr val="lt1"/>
        </a:solidFill>
      </p:bgPr>
    </p:bg>
    <p:spTree>
      <p:nvGrpSpPr>
        <p:cNvPr id="770" name="Shape 770"/>
        <p:cNvGrpSpPr/>
        <p:nvPr/>
      </p:nvGrpSpPr>
      <p:grpSpPr>
        <a:xfrm>
          <a:off x="0" y="0"/>
          <a:ext cx="0" cy="0"/>
          <a:chOff x="0" y="0"/>
          <a:chExt cx="0" cy="0"/>
        </a:xfrm>
      </p:grpSpPr>
      <p:sp>
        <p:nvSpPr>
          <p:cNvPr id="771" name="Google Shape;771;p146"/>
          <p:cNvSpPr/>
          <p:nvPr/>
        </p:nvSpPr>
        <p:spPr>
          <a:xfrm>
            <a:off x="-22700" y="-22700"/>
            <a:ext cx="9144000" cy="5143500"/>
          </a:xfrm>
          <a:prstGeom prst="rect">
            <a:avLst/>
          </a:prstGeom>
          <a:solidFill>
            <a:srgbClr val="005C90">
              <a:alpha val="3352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72" name="Google Shape;772;p146"/>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pic>
        <p:nvPicPr>
          <p:cNvPr id="773" name="Google Shape;773;p146"/>
          <p:cNvPicPr preferRelativeResize="0"/>
          <p:nvPr/>
        </p:nvPicPr>
        <p:blipFill rotWithShape="1">
          <a:blip r:embed="rId2">
            <a:alphaModFix/>
          </a:blip>
          <a:srcRect b="0" l="0" r="0" t="15626"/>
          <a:stretch/>
        </p:blipFill>
        <p:spPr>
          <a:xfrm>
            <a:off x="0" y="0"/>
            <a:ext cx="9144000" cy="5143500"/>
          </a:xfrm>
          <a:prstGeom prst="rect">
            <a:avLst/>
          </a:prstGeom>
          <a:noFill/>
          <a:ln>
            <a:noFill/>
          </a:ln>
        </p:spPr>
      </p:pic>
      <p:sp>
        <p:nvSpPr>
          <p:cNvPr id="774" name="Google Shape;774;p146"/>
          <p:cNvSpPr txBox="1"/>
          <p:nvPr>
            <p:ph type="ctrTitle"/>
          </p:nvPr>
        </p:nvSpPr>
        <p:spPr>
          <a:xfrm>
            <a:off x="693050" y="1152725"/>
            <a:ext cx="5519100" cy="576900"/>
          </a:xfrm>
          <a:prstGeom prst="rect">
            <a:avLst/>
          </a:prstGeom>
          <a:noFill/>
          <a:ln>
            <a:noFill/>
          </a:ln>
        </p:spPr>
        <p:txBody>
          <a:bodyPr anchorCtr="0" anchor="t" bIns="34275" lIns="68575" spcFirstLastPara="1" rIns="68575" wrap="square" tIns="34275">
            <a:normAutofit/>
          </a:bodyPr>
          <a:lstStyle>
            <a:lvl1pPr lvl="0" marR="0" algn="l">
              <a:lnSpc>
                <a:spcPct val="100000"/>
              </a:lnSpc>
              <a:spcBef>
                <a:spcPts val="0"/>
              </a:spcBef>
              <a:spcAft>
                <a:spcPts val="0"/>
              </a:spcAft>
              <a:buClr>
                <a:schemeClr val="lt1"/>
              </a:buClr>
              <a:buSzPts val="2400"/>
              <a:buFont typeface="Fjalla One"/>
              <a:buNone/>
              <a:defRPr b="0" i="0" sz="2400" u="none" cap="none" strike="noStrike">
                <a:solidFill>
                  <a:schemeClr val="l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3">
  <p:cSld name="BLANK_3_3">
    <p:spTree>
      <p:nvGrpSpPr>
        <p:cNvPr id="775" name="Shape 775"/>
        <p:cNvGrpSpPr/>
        <p:nvPr/>
      </p:nvGrpSpPr>
      <p:grpSpPr>
        <a:xfrm>
          <a:off x="0" y="0"/>
          <a:ext cx="0" cy="0"/>
          <a:chOff x="0" y="0"/>
          <a:chExt cx="0" cy="0"/>
        </a:xfrm>
      </p:grpSpPr>
      <p:cxnSp>
        <p:nvCxnSpPr>
          <p:cNvPr id="776" name="Google Shape;776;p147"/>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777" name="Google Shape;777;p147"/>
          <p:cNvSpPr txBox="1"/>
          <p:nvPr>
            <p:ph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r Tech">
  <p:cSld name="TITLE_AND_BODY_1">
    <p:spTree>
      <p:nvGrpSpPr>
        <p:cNvPr id="778" name="Shape 778"/>
        <p:cNvGrpSpPr/>
        <p:nvPr/>
      </p:nvGrpSpPr>
      <p:grpSpPr>
        <a:xfrm>
          <a:off x="0" y="0"/>
          <a:ext cx="0" cy="0"/>
          <a:chOff x="0" y="0"/>
          <a:chExt cx="0" cy="0"/>
        </a:xfrm>
      </p:grpSpPr>
      <p:sp>
        <p:nvSpPr>
          <p:cNvPr id="779" name="Google Shape;779;p148"/>
          <p:cNvSpPr txBox="1"/>
          <p:nvPr/>
        </p:nvSpPr>
        <p:spPr>
          <a:xfrm>
            <a:off x="171450" y="171450"/>
            <a:ext cx="7998900" cy="5295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800">
                <a:solidFill>
                  <a:srgbClr val="005C90"/>
                </a:solidFill>
                <a:latin typeface="Fjalla One"/>
                <a:ea typeface="Fjalla One"/>
                <a:cs typeface="Fjalla One"/>
                <a:sym typeface="Fjalla One"/>
              </a:rPr>
              <a:t>Our technology makes it easy for practices to do the right thing</a:t>
            </a:r>
            <a:r>
              <a:rPr lang="en" sz="1800">
                <a:solidFill>
                  <a:srgbClr val="005C90"/>
                </a:solidFill>
                <a:latin typeface="Fjalla One"/>
                <a:ea typeface="Fjalla One"/>
                <a:cs typeface="Fjalla One"/>
                <a:sym typeface="Fjalla One"/>
              </a:rPr>
              <a:t>.</a:t>
            </a:r>
            <a:endParaRPr sz="1800">
              <a:solidFill>
                <a:srgbClr val="005C90"/>
              </a:solidFill>
              <a:latin typeface="Fjalla One"/>
              <a:ea typeface="Fjalla One"/>
              <a:cs typeface="Fjalla One"/>
              <a:sym typeface="Fjalla One"/>
            </a:endParaRPr>
          </a:p>
        </p:txBody>
      </p:sp>
      <p:grpSp>
        <p:nvGrpSpPr>
          <p:cNvPr id="780" name="Google Shape;780;p148"/>
          <p:cNvGrpSpPr/>
          <p:nvPr/>
        </p:nvGrpSpPr>
        <p:grpSpPr>
          <a:xfrm rot="10800000">
            <a:off x="5650696" y="1009889"/>
            <a:ext cx="2786073" cy="2892863"/>
            <a:chOff x="1055338" y="2247025"/>
            <a:chExt cx="3068700" cy="3068700"/>
          </a:xfrm>
        </p:grpSpPr>
        <p:sp>
          <p:nvSpPr>
            <p:cNvPr id="781" name="Google Shape;781;p148"/>
            <p:cNvSpPr/>
            <p:nvPr/>
          </p:nvSpPr>
          <p:spPr>
            <a:xfrm>
              <a:off x="1055338" y="2247025"/>
              <a:ext cx="3068700" cy="3068700"/>
            </a:xfrm>
            <a:prstGeom prst="ellipse">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82" name="Google Shape;782;p148"/>
            <p:cNvSpPr/>
            <p:nvPr/>
          </p:nvSpPr>
          <p:spPr>
            <a:xfrm>
              <a:off x="1303898" y="2482375"/>
              <a:ext cx="2598000" cy="2598000"/>
            </a:xfrm>
            <a:prstGeom prst="ellipse">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783" name="Google Shape;783;p148"/>
          <p:cNvSpPr/>
          <p:nvPr/>
        </p:nvSpPr>
        <p:spPr>
          <a:xfrm rot="10800000">
            <a:off x="3462412" y="1131938"/>
            <a:ext cx="3534900" cy="27507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784" name="Google Shape;784;p148"/>
          <p:cNvSpPr/>
          <p:nvPr/>
        </p:nvSpPr>
        <p:spPr>
          <a:xfrm rot="10800000">
            <a:off x="6153254" y="3688660"/>
            <a:ext cx="261300" cy="215400"/>
          </a:xfrm>
          <a:prstGeom prst="chevron">
            <a:avLst>
              <a:gd fmla="val 50000"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85" name="Google Shape;785;p148"/>
          <p:cNvSpPr/>
          <p:nvPr/>
        </p:nvSpPr>
        <p:spPr>
          <a:xfrm flipH="1" rot="10800000">
            <a:off x="6067048" y="1011716"/>
            <a:ext cx="1060200" cy="220800"/>
          </a:xfrm>
          <a:prstGeom prst="chevron">
            <a:avLst>
              <a:gd fmla="val 50000"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86" name="Google Shape;786;p148"/>
          <p:cNvSpPr/>
          <p:nvPr/>
        </p:nvSpPr>
        <p:spPr>
          <a:xfrm rot="10800000">
            <a:off x="6274418" y="3688669"/>
            <a:ext cx="805800" cy="215400"/>
          </a:xfrm>
          <a:prstGeom prst="rect">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87" name="Google Shape;787;p148"/>
          <p:cNvSpPr txBox="1"/>
          <p:nvPr/>
        </p:nvSpPr>
        <p:spPr>
          <a:xfrm>
            <a:off x="6055736" y="1657028"/>
            <a:ext cx="8322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Physicians</a:t>
            </a:r>
            <a:endParaRPr sz="1100">
              <a:solidFill>
                <a:srgbClr val="0076B6"/>
              </a:solidFill>
            </a:endParaRPr>
          </a:p>
        </p:txBody>
      </p:sp>
      <p:sp>
        <p:nvSpPr>
          <p:cNvPr id="788" name="Google Shape;788;p148"/>
          <p:cNvSpPr txBox="1"/>
          <p:nvPr/>
        </p:nvSpPr>
        <p:spPr>
          <a:xfrm>
            <a:off x="7041750" y="1647516"/>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Nurses</a:t>
            </a:r>
            <a:endParaRPr sz="1100">
              <a:solidFill>
                <a:srgbClr val="0076B6"/>
              </a:solidFill>
            </a:endParaRPr>
          </a:p>
        </p:txBody>
      </p:sp>
      <p:sp>
        <p:nvSpPr>
          <p:cNvPr id="789" name="Google Shape;789;p148"/>
          <p:cNvSpPr txBox="1"/>
          <p:nvPr/>
        </p:nvSpPr>
        <p:spPr>
          <a:xfrm>
            <a:off x="7122378" y="2881811"/>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Office Staff</a:t>
            </a:r>
            <a:endParaRPr sz="1100">
              <a:solidFill>
                <a:srgbClr val="0076B6"/>
              </a:solidFill>
            </a:endParaRPr>
          </a:p>
        </p:txBody>
      </p:sp>
      <p:sp>
        <p:nvSpPr>
          <p:cNvPr id="790" name="Google Shape;790;p148"/>
          <p:cNvSpPr txBox="1"/>
          <p:nvPr/>
        </p:nvSpPr>
        <p:spPr>
          <a:xfrm>
            <a:off x="5787407" y="2908966"/>
            <a:ext cx="12015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Care Managers</a:t>
            </a:r>
            <a:endParaRPr sz="1100">
              <a:solidFill>
                <a:srgbClr val="0076B6"/>
              </a:solidFill>
            </a:endParaRPr>
          </a:p>
        </p:txBody>
      </p:sp>
      <p:grpSp>
        <p:nvGrpSpPr>
          <p:cNvPr id="791" name="Google Shape;791;p148"/>
          <p:cNvGrpSpPr/>
          <p:nvPr/>
        </p:nvGrpSpPr>
        <p:grpSpPr>
          <a:xfrm>
            <a:off x="707326" y="1011747"/>
            <a:ext cx="2786256" cy="2893399"/>
            <a:chOff x="1594534" y="1819254"/>
            <a:chExt cx="3156158" cy="3277525"/>
          </a:xfrm>
        </p:grpSpPr>
        <p:grpSp>
          <p:nvGrpSpPr>
            <p:cNvPr id="792" name="Google Shape;792;p148"/>
            <p:cNvGrpSpPr/>
            <p:nvPr/>
          </p:nvGrpSpPr>
          <p:grpSpPr>
            <a:xfrm>
              <a:off x="1594534" y="1819714"/>
              <a:ext cx="3156158" cy="3277065"/>
              <a:chOff x="1055338" y="2247025"/>
              <a:chExt cx="3068700" cy="3068700"/>
            </a:xfrm>
          </p:grpSpPr>
          <p:sp>
            <p:nvSpPr>
              <p:cNvPr id="793" name="Google Shape;793;p148"/>
              <p:cNvSpPr/>
              <p:nvPr/>
            </p:nvSpPr>
            <p:spPr>
              <a:xfrm>
                <a:off x="1055338" y="2247025"/>
                <a:ext cx="3068700" cy="3068700"/>
              </a:xfrm>
              <a:prstGeom prst="ellipse">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94" name="Google Shape;794;p148"/>
              <p:cNvSpPr/>
              <p:nvPr/>
            </p:nvSpPr>
            <p:spPr>
              <a:xfrm>
                <a:off x="1303898" y="2482375"/>
                <a:ext cx="2598000" cy="2598000"/>
              </a:xfrm>
              <a:prstGeom prst="ellipse">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795" name="Google Shape;795;p148"/>
            <p:cNvSpPr/>
            <p:nvPr/>
          </p:nvSpPr>
          <p:spPr>
            <a:xfrm>
              <a:off x="3220918" y="1819254"/>
              <a:ext cx="1529700" cy="32037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796" name="Google Shape;796;p148"/>
          <p:cNvSpPr/>
          <p:nvPr/>
        </p:nvSpPr>
        <p:spPr>
          <a:xfrm>
            <a:off x="2732670" y="1013578"/>
            <a:ext cx="261600" cy="220200"/>
          </a:xfrm>
          <a:prstGeom prst="chevron">
            <a:avLst>
              <a:gd fmla="val 50000" name="adj"/>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97" name="Google Shape;797;p148"/>
          <p:cNvSpPr/>
          <p:nvPr/>
        </p:nvSpPr>
        <p:spPr>
          <a:xfrm>
            <a:off x="2139567" y="1013319"/>
            <a:ext cx="4275000" cy="220500"/>
          </a:xfrm>
          <a:prstGeom prst="rect">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98" name="Google Shape;798;p148"/>
          <p:cNvSpPr txBox="1"/>
          <p:nvPr/>
        </p:nvSpPr>
        <p:spPr>
          <a:xfrm>
            <a:off x="2872988" y="992457"/>
            <a:ext cx="1430400" cy="22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rgbClr val="FFFFFF"/>
                </a:solidFill>
                <a:latin typeface="Fjalla One"/>
                <a:ea typeface="Fjalla One"/>
                <a:cs typeface="Fjalla One"/>
                <a:sym typeface="Fjalla One"/>
              </a:rPr>
              <a:t>ACTIONABLE INSIGHTS</a:t>
            </a:r>
            <a:endParaRPr sz="1100">
              <a:solidFill>
                <a:srgbClr val="FFFFFF"/>
              </a:solidFill>
            </a:endParaRPr>
          </a:p>
        </p:txBody>
      </p:sp>
      <p:grpSp>
        <p:nvGrpSpPr>
          <p:cNvPr id="799" name="Google Shape;799;p148"/>
          <p:cNvGrpSpPr/>
          <p:nvPr/>
        </p:nvGrpSpPr>
        <p:grpSpPr>
          <a:xfrm rot="10800000">
            <a:off x="2035010" y="3688004"/>
            <a:ext cx="4017925" cy="216720"/>
            <a:chOff x="2616538" y="2248300"/>
            <a:chExt cx="5017389" cy="229942"/>
          </a:xfrm>
        </p:grpSpPr>
        <p:grpSp>
          <p:nvGrpSpPr>
            <p:cNvPr id="800" name="Google Shape;800;p148"/>
            <p:cNvGrpSpPr/>
            <p:nvPr/>
          </p:nvGrpSpPr>
          <p:grpSpPr>
            <a:xfrm>
              <a:off x="2616538" y="2249042"/>
              <a:ext cx="4895088" cy="229200"/>
              <a:chOff x="2631113" y="2244167"/>
              <a:chExt cx="4895088" cy="229200"/>
            </a:xfrm>
          </p:grpSpPr>
          <p:sp>
            <p:nvSpPr>
              <p:cNvPr id="801" name="Google Shape;801;p148"/>
              <p:cNvSpPr/>
              <p:nvPr/>
            </p:nvSpPr>
            <p:spPr>
              <a:xfrm>
                <a:off x="2644901" y="2244167"/>
                <a:ext cx="4881300" cy="229200"/>
              </a:xfrm>
              <a:prstGeom prst="rect">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802" name="Google Shape;802;p148"/>
              <p:cNvSpPr/>
              <p:nvPr/>
            </p:nvSpPr>
            <p:spPr>
              <a:xfrm rot="5390796">
                <a:off x="2592863" y="2284221"/>
                <a:ext cx="224101" cy="147000"/>
              </a:xfrm>
              <a:prstGeom prst="triangle">
                <a:avLst>
                  <a:gd fmla="val 50501" name="adj"/>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803" name="Google Shape;803;p148"/>
            <p:cNvSpPr/>
            <p:nvPr/>
          </p:nvSpPr>
          <p:spPr>
            <a:xfrm rot="5390977">
              <a:off x="7455277" y="2298550"/>
              <a:ext cx="228601" cy="128100"/>
            </a:xfrm>
            <a:prstGeom prst="triangle">
              <a:avLst>
                <a:gd fmla="val 50501"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804" name="Google Shape;804;p148"/>
          <p:cNvSpPr txBox="1"/>
          <p:nvPr/>
        </p:nvSpPr>
        <p:spPr>
          <a:xfrm>
            <a:off x="3477619" y="3651150"/>
            <a:ext cx="2471700" cy="2421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rgbClr val="FFFFFF"/>
                </a:solidFill>
                <a:latin typeface="Fjalla One"/>
                <a:ea typeface="Fjalla One"/>
                <a:cs typeface="Fjalla One"/>
                <a:sym typeface="Fjalla One"/>
              </a:rPr>
              <a:t>ACTIVE REPORTING &amp; MANAGEMENT</a:t>
            </a:r>
            <a:endParaRPr sz="1100">
              <a:solidFill>
                <a:srgbClr val="FFFFFF"/>
              </a:solidFill>
            </a:endParaRPr>
          </a:p>
        </p:txBody>
      </p:sp>
      <p:sp>
        <p:nvSpPr>
          <p:cNvPr id="805" name="Google Shape;805;p148"/>
          <p:cNvSpPr/>
          <p:nvPr/>
        </p:nvSpPr>
        <p:spPr>
          <a:xfrm rot="5400000">
            <a:off x="2641971" y="1033264"/>
            <a:ext cx="261600" cy="180000"/>
          </a:xfrm>
          <a:prstGeom prst="triangle">
            <a:avLst>
              <a:gd fmla="val 50000" name="adj"/>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06" name="Google Shape;806;p148"/>
          <p:cNvSpPr/>
          <p:nvPr/>
        </p:nvSpPr>
        <p:spPr>
          <a:xfrm>
            <a:off x="2471172" y="1002130"/>
            <a:ext cx="228600" cy="2421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07" name="Google Shape;807;p148"/>
          <p:cNvSpPr/>
          <p:nvPr/>
        </p:nvSpPr>
        <p:spPr>
          <a:xfrm rot="5400000">
            <a:off x="2447553" y="1031525"/>
            <a:ext cx="222900" cy="184500"/>
          </a:xfrm>
          <a:prstGeom prst="triangle">
            <a:avLst>
              <a:gd fmla="val 50000"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08" name="Google Shape;808;p148"/>
          <p:cNvSpPr txBox="1"/>
          <p:nvPr/>
        </p:nvSpPr>
        <p:spPr>
          <a:xfrm>
            <a:off x="1693463" y="4215450"/>
            <a:ext cx="5871300" cy="6003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800"/>
              </a:spcAft>
              <a:buNone/>
            </a:pPr>
            <a:r>
              <a:rPr lang="en" sz="1500">
                <a:solidFill>
                  <a:srgbClr val="005C90"/>
                </a:solidFill>
                <a:latin typeface="Fjalla One"/>
                <a:ea typeface="Fjalla One"/>
                <a:cs typeface="Fjalla One"/>
                <a:sym typeface="Fjalla One"/>
              </a:rPr>
              <a:t>"The best thing I've seen for primary care since I started practicing medicine - which was over 20 years ago.”</a:t>
            </a:r>
            <a:endParaRPr sz="1500">
              <a:solidFill>
                <a:srgbClr val="005C90"/>
              </a:solidFill>
              <a:latin typeface="Fjalla One"/>
              <a:ea typeface="Fjalla One"/>
              <a:cs typeface="Fjalla One"/>
              <a:sym typeface="Fjalla One"/>
            </a:endParaRPr>
          </a:p>
        </p:txBody>
      </p:sp>
      <p:sp>
        <p:nvSpPr>
          <p:cNvPr id="809" name="Google Shape;809;p148"/>
          <p:cNvSpPr txBox="1"/>
          <p:nvPr/>
        </p:nvSpPr>
        <p:spPr>
          <a:xfrm>
            <a:off x="4927651" y="4515602"/>
            <a:ext cx="20571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800"/>
              </a:spcAft>
              <a:buNone/>
            </a:pPr>
            <a:r>
              <a:rPr i="1" lang="en" sz="1100">
                <a:solidFill>
                  <a:srgbClr val="005C90"/>
                </a:solidFill>
                <a:latin typeface="Nunito"/>
                <a:ea typeface="Nunito"/>
                <a:cs typeface="Nunito"/>
                <a:sym typeface="Nunito"/>
              </a:rPr>
              <a:t>Aledade Member Physicia</a:t>
            </a:r>
            <a:r>
              <a:rPr lang="en" sz="1100">
                <a:solidFill>
                  <a:srgbClr val="005C90"/>
                </a:solidFill>
                <a:latin typeface="Nunito"/>
                <a:ea typeface="Nunito"/>
                <a:cs typeface="Nunito"/>
                <a:sym typeface="Nunito"/>
              </a:rPr>
              <a:t>n</a:t>
            </a:r>
            <a:endParaRPr sz="1100">
              <a:solidFill>
                <a:srgbClr val="005C90"/>
              </a:solidFill>
              <a:latin typeface="Nunito"/>
              <a:ea typeface="Nunito"/>
              <a:cs typeface="Nunito"/>
              <a:sym typeface="Nunito"/>
            </a:endParaRPr>
          </a:p>
        </p:txBody>
      </p:sp>
      <p:grpSp>
        <p:nvGrpSpPr>
          <p:cNvPr id="810" name="Google Shape;810;p148"/>
          <p:cNvGrpSpPr/>
          <p:nvPr/>
        </p:nvGrpSpPr>
        <p:grpSpPr>
          <a:xfrm>
            <a:off x="5691601" y="1226141"/>
            <a:ext cx="2519850" cy="2464890"/>
            <a:chOff x="5222646" y="5624829"/>
            <a:chExt cx="2383062" cy="2331086"/>
          </a:xfrm>
        </p:grpSpPr>
        <p:sp>
          <p:nvSpPr>
            <p:cNvPr id="811" name="Google Shape;811;p148"/>
            <p:cNvSpPr/>
            <p:nvPr/>
          </p:nvSpPr>
          <p:spPr>
            <a:xfrm>
              <a:off x="5222646" y="5654015"/>
              <a:ext cx="2346900" cy="2301900"/>
            </a:xfrm>
            <a:prstGeom prst="pie">
              <a:avLst>
                <a:gd fmla="val 5361874" name="adj1"/>
                <a:gd fmla="val 10799944" name="adj2"/>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2" name="Google Shape;812;p148"/>
            <p:cNvSpPr/>
            <p:nvPr/>
          </p:nvSpPr>
          <p:spPr>
            <a:xfrm flipH="1">
              <a:off x="5257236" y="5653230"/>
              <a:ext cx="2346900" cy="2301900"/>
            </a:xfrm>
            <a:prstGeom prst="pie">
              <a:avLst>
                <a:gd fmla="val 5449215" name="adj1"/>
                <a:gd fmla="val 10799944" name="adj2"/>
              </a:avLst>
            </a:prstGeom>
            <a:solidFill>
              <a:schemeClr val="lt1"/>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3" name="Google Shape;813;p148"/>
            <p:cNvSpPr/>
            <p:nvPr/>
          </p:nvSpPr>
          <p:spPr>
            <a:xfrm flipH="1" rot="10800000">
              <a:off x="5224215" y="5624829"/>
              <a:ext cx="2346900" cy="2274300"/>
            </a:xfrm>
            <a:prstGeom prst="pie">
              <a:avLst>
                <a:gd fmla="val 5361874" name="adj1"/>
                <a:gd fmla="val 10799944" name="adj2"/>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4" name="Google Shape;814;p148"/>
            <p:cNvSpPr/>
            <p:nvPr/>
          </p:nvSpPr>
          <p:spPr>
            <a:xfrm rot="10800000">
              <a:off x="5258808" y="5625352"/>
              <a:ext cx="2346900" cy="2269800"/>
            </a:xfrm>
            <a:prstGeom prst="pie">
              <a:avLst>
                <a:gd fmla="val 5449215" name="adj1"/>
                <a:gd fmla="val 10799944" name="adj2"/>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815" name="Google Shape;815;p148"/>
          <p:cNvSpPr txBox="1"/>
          <p:nvPr/>
        </p:nvSpPr>
        <p:spPr>
          <a:xfrm>
            <a:off x="5998586" y="1652272"/>
            <a:ext cx="8322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Physicians</a:t>
            </a:r>
            <a:endParaRPr sz="1100">
              <a:solidFill>
                <a:srgbClr val="0076B6"/>
              </a:solidFill>
            </a:endParaRPr>
          </a:p>
        </p:txBody>
      </p:sp>
      <p:sp>
        <p:nvSpPr>
          <p:cNvPr id="816" name="Google Shape;816;p148"/>
          <p:cNvSpPr txBox="1"/>
          <p:nvPr/>
        </p:nvSpPr>
        <p:spPr>
          <a:xfrm>
            <a:off x="6984600" y="1652272"/>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Nurses</a:t>
            </a:r>
            <a:endParaRPr sz="1100">
              <a:solidFill>
                <a:srgbClr val="0076B6"/>
              </a:solidFill>
            </a:endParaRPr>
          </a:p>
        </p:txBody>
      </p:sp>
      <p:sp>
        <p:nvSpPr>
          <p:cNvPr id="817" name="Google Shape;817;p148"/>
          <p:cNvSpPr txBox="1"/>
          <p:nvPr/>
        </p:nvSpPr>
        <p:spPr>
          <a:xfrm>
            <a:off x="7008078" y="2895388"/>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Office Staff</a:t>
            </a:r>
            <a:endParaRPr sz="1100">
              <a:solidFill>
                <a:srgbClr val="0076B6"/>
              </a:solidFill>
            </a:endParaRPr>
          </a:p>
        </p:txBody>
      </p:sp>
      <p:sp>
        <p:nvSpPr>
          <p:cNvPr id="818" name="Google Shape;818;p148"/>
          <p:cNvSpPr txBox="1"/>
          <p:nvPr/>
        </p:nvSpPr>
        <p:spPr>
          <a:xfrm>
            <a:off x="5787407" y="2895388"/>
            <a:ext cx="12015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Care Managers</a:t>
            </a:r>
            <a:endParaRPr sz="1100">
              <a:solidFill>
                <a:srgbClr val="0076B6"/>
              </a:solidFill>
            </a:endParaRPr>
          </a:p>
        </p:txBody>
      </p:sp>
      <p:sp>
        <p:nvSpPr>
          <p:cNvPr id="819" name="Google Shape;819;p148"/>
          <p:cNvSpPr/>
          <p:nvPr/>
        </p:nvSpPr>
        <p:spPr>
          <a:xfrm>
            <a:off x="6550457" y="2025256"/>
            <a:ext cx="832200" cy="832200"/>
          </a:xfrm>
          <a:prstGeom prst="ellipse">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nvGrpSpPr>
          <p:cNvPr id="820" name="Google Shape;820;p148"/>
          <p:cNvGrpSpPr/>
          <p:nvPr/>
        </p:nvGrpSpPr>
        <p:grpSpPr>
          <a:xfrm>
            <a:off x="6510450" y="2025256"/>
            <a:ext cx="912375" cy="832275"/>
            <a:chOff x="8723450" y="2700341"/>
            <a:chExt cx="1216500" cy="1109700"/>
          </a:xfrm>
        </p:grpSpPr>
        <p:sp>
          <p:nvSpPr>
            <p:cNvPr id="821" name="Google Shape;821;p148"/>
            <p:cNvSpPr/>
            <p:nvPr/>
          </p:nvSpPr>
          <p:spPr>
            <a:xfrm>
              <a:off x="8776792" y="2700341"/>
              <a:ext cx="1109700" cy="1109700"/>
            </a:xfrm>
            <a:prstGeom prst="ellipse">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822" name="Google Shape;822;p148"/>
            <p:cNvSpPr txBox="1"/>
            <p:nvPr/>
          </p:nvSpPr>
          <p:spPr>
            <a:xfrm>
              <a:off x="8723450" y="3342525"/>
              <a:ext cx="1216500" cy="410400"/>
            </a:xfrm>
            <a:prstGeom prst="rect">
              <a:avLst/>
            </a:prstGeom>
            <a:no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5C90"/>
                  </a:solidFill>
                  <a:latin typeface="Fjalla One"/>
                  <a:ea typeface="Fjalla One"/>
                  <a:cs typeface="Fjalla One"/>
                  <a:sym typeface="Fjalla One"/>
                </a:rPr>
                <a:t>Workflows</a:t>
              </a:r>
              <a:endParaRPr b="0" i="0" sz="1100" u="none" cap="none" strike="noStrike">
                <a:solidFill>
                  <a:srgbClr val="005C90"/>
                </a:solidFill>
                <a:latin typeface="Arial"/>
                <a:ea typeface="Arial"/>
                <a:cs typeface="Arial"/>
                <a:sym typeface="Arial"/>
              </a:endParaRPr>
            </a:p>
          </p:txBody>
        </p:sp>
        <p:pic>
          <p:nvPicPr>
            <p:cNvPr id="823" name="Google Shape;823;p148"/>
            <p:cNvPicPr preferRelativeResize="0"/>
            <p:nvPr/>
          </p:nvPicPr>
          <p:blipFill rotWithShape="1">
            <a:blip r:embed="rId2">
              <a:alphaModFix/>
            </a:blip>
            <a:srcRect b="0" l="0" r="0" t="0"/>
            <a:stretch/>
          </p:blipFill>
          <p:spPr>
            <a:xfrm>
              <a:off x="8897359" y="2808050"/>
              <a:ext cx="868681" cy="637032"/>
            </a:xfrm>
            <a:prstGeom prst="rect">
              <a:avLst/>
            </a:prstGeom>
            <a:noFill/>
            <a:ln>
              <a:noFill/>
            </a:ln>
          </p:spPr>
        </p:pic>
      </p:grpSp>
      <p:grpSp>
        <p:nvGrpSpPr>
          <p:cNvPr id="824" name="Google Shape;824;p148"/>
          <p:cNvGrpSpPr/>
          <p:nvPr/>
        </p:nvGrpSpPr>
        <p:grpSpPr>
          <a:xfrm>
            <a:off x="913403" y="1225703"/>
            <a:ext cx="2471497" cy="2464983"/>
            <a:chOff x="1212053" y="1639214"/>
            <a:chExt cx="3354821" cy="3345979"/>
          </a:xfrm>
        </p:grpSpPr>
        <p:grpSp>
          <p:nvGrpSpPr>
            <p:cNvPr id="825" name="Google Shape;825;p148"/>
            <p:cNvGrpSpPr/>
            <p:nvPr/>
          </p:nvGrpSpPr>
          <p:grpSpPr>
            <a:xfrm>
              <a:off x="1212053" y="1917879"/>
              <a:ext cx="3354821" cy="2797093"/>
              <a:chOff x="1410111" y="2743720"/>
              <a:chExt cx="2357073" cy="1969645"/>
            </a:xfrm>
          </p:grpSpPr>
          <p:sp>
            <p:nvSpPr>
              <p:cNvPr id="826" name="Google Shape;826;p148"/>
              <p:cNvSpPr/>
              <p:nvPr/>
            </p:nvSpPr>
            <p:spPr>
              <a:xfrm>
                <a:off x="1410111" y="2744394"/>
                <a:ext cx="1128708" cy="959202"/>
              </a:xfrm>
              <a:custGeom>
                <a:rect b="b" l="l" r="r" t="t"/>
                <a:pathLst>
                  <a:path extrusionOk="0" h="21600" w="21600">
                    <a:moveTo>
                      <a:pt x="10103" y="0"/>
                    </a:moveTo>
                    <a:lnTo>
                      <a:pt x="21600" y="21567"/>
                    </a:lnTo>
                    <a:lnTo>
                      <a:pt x="0" y="21600"/>
                    </a:lnTo>
                    <a:cubicBezTo>
                      <a:pt x="76" y="16849"/>
                      <a:pt x="1236" y="12210"/>
                      <a:pt x="3358" y="8168"/>
                    </a:cubicBezTo>
                    <a:cubicBezTo>
                      <a:pt x="5075" y="4900"/>
                      <a:pt x="7376" y="2112"/>
                      <a:pt x="10103" y="0"/>
                    </a:cubicBez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827" name="Google Shape;827;p148"/>
              <p:cNvSpPr/>
              <p:nvPr/>
            </p:nvSpPr>
            <p:spPr>
              <a:xfrm>
                <a:off x="1411423" y="3755027"/>
                <a:ext cx="1134972" cy="958338"/>
              </a:xfrm>
              <a:custGeom>
                <a:rect b="b" l="l" r="r" t="t"/>
                <a:pathLst>
                  <a:path extrusionOk="0" h="21600" w="21600">
                    <a:moveTo>
                      <a:pt x="21600" y="0"/>
                    </a:moveTo>
                    <a:lnTo>
                      <a:pt x="0" y="0"/>
                    </a:lnTo>
                    <a:cubicBezTo>
                      <a:pt x="89" y="4102"/>
                      <a:pt x="977" y="8125"/>
                      <a:pt x="2595" y="11753"/>
                    </a:cubicBezTo>
                    <a:cubicBezTo>
                      <a:pt x="4373" y="15740"/>
                      <a:pt x="6976" y="19128"/>
                      <a:pt x="10159" y="21600"/>
                    </a:cubicBezTo>
                    <a:lnTo>
                      <a:pt x="21600" y="0"/>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828" name="Google Shape;828;p148"/>
              <p:cNvSpPr/>
              <p:nvPr/>
            </p:nvSpPr>
            <p:spPr>
              <a:xfrm>
                <a:off x="2641554" y="2743720"/>
                <a:ext cx="1125630" cy="959310"/>
              </a:xfrm>
              <a:custGeom>
                <a:rect b="b" l="l" r="r" t="t"/>
                <a:pathLst>
                  <a:path extrusionOk="0" h="21600" w="21600">
                    <a:moveTo>
                      <a:pt x="11499" y="0"/>
                    </a:moveTo>
                    <a:lnTo>
                      <a:pt x="0" y="21592"/>
                    </a:lnTo>
                    <a:lnTo>
                      <a:pt x="21600" y="21600"/>
                    </a:lnTo>
                    <a:cubicBezTo>
                      <a:pt x="21542" y="17312"/>
                      <a:pt x="20594" y="13106"/>
                      <a:pt x="18838" y="9345"/>
                    </a:cubicBezTo>
                    <a:cubicBezTo>
                      <a:pt x="17077" y="5575"/>
                      <a:pt x="14558" y="2367"/>
                      <a:pt x="11499" y="0"/>
                    </a:cubicBez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829" name="Google Shape;829;p148"/>
              <p:cNvSpPr/>
              <p:nvPr/>
            </p:nvSpPr>
            <p:spPr>
              <a:xfrm>
                <a:off x="2632544" y="3753857"/>
                <a:ext cx="1133406" cy="957150"/>
              </a:xfrm>
              <a:custGeom>
                <a:rect b="b" l="l" r="r" t="t"/>
                <a:pathLst>
                  <a:path extrusionOk="0" h="21600" w="21600">
                    <a:moveTo>
                      <a:pt x="0" y="0"/>
                    </a:moveTo>
                    <a:lnTo>
                      <a:pt x="21600" y="32"/>
                    </a:lnTo>
                    <a:cubicBezTo>
                      <a:pt x="21546" y="3979"/>
                      <a:pt x="20736" y="7861"/>
                      <a:pt x="19231" y="11384"/>
                    </a:cubicBezTo>
                    <a:cubicBezTo>
                      <a:pt x="17451" y="15551"/>
                      <a:pt x="14761" y="19078"/>
                      <a:pt x="11442" y="21600"/>
                    </a:cubicBezTo>
                    <a:lnTo>
                      <a:pt x="0" y="0"/>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830" name="Google Shape;830;p148"/>
              <p:cNvSpPr txBox="1"/>
              <p:nvPr/>
            </p:nvSpPr>
            <p:spPr>
              <a:xfrm>
                <a:off x="2913063" y="3841100"/>
                <a:ext cx="5826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Health </a:t>
                </a:r>
                <a:endParaRPr sz="1100">
                  <a:solidFill>
                    <a:srgbClr val="0076B6"/>
                  </a:solidFill>
                  <a:latin typeface="Fjalla One"/>
                  <a:ea typeface="Fjalla One"/>
                  <a:cs typeface="Fjalla One"/>
                  <a:sym typeface="Fjalla One"/>
                </a:endParaRPr>
              </a:p>
              <a:p>
                <a:pPr indent="0" lvl="0" marL="0" rtl="0" algn="ctr">
                  <a:spcBef>
                    <a:spcPts val="0"/>
                  </a:spcBef>
                  <a:spcAft>
                    <a:spcPts val="0"/>
                  </a:spcAft>
                  <a:buNone/>
                </a:pPr>
                <a:r>
                  <a:rPr lang="en" sz="1100">
                    <a:solidFill>
                      <a:srgbClr val="0076B6"/>
                    </a:solidFill>
                    <a:latin typeface="Fjalla One"/>
                    <a:ea typeface="Fjalla One"/>
                    <a:cs typeface="Fjalla One"/>
                    <a:sym typeface="Fjalla One"/>
                  </a:rPr>
                  <a:t>Plan</a:t>
                </a:r>
                <a:endParaRPr sz="1100">
                  <a:solidFill>
                    <a:srgbClr val="0076B6"/>
                  </a:solidFill>
                </a:endParaRPr>
              </a:p>
            </p:txBody>
          </p:sp>
          <p:sp>
            <p:nvSpPr>
              <p:cNvPr id="831" name="Google Shape;831;p148"/>
              <p:cNvSpPr txBox="1"/>
              <p:nvPr/>
            </p:nvSpPr>
            <p:spPr>
              <a:xfrm>
                <a:off x="2980688" y="3086450"/>
                <a:ext cx="5826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RX Claims</a:t>
                </a:r>
                <a:endParaRPr sz="1100">
                  <a:solidFill>
                    <a:srgbClr val="0076B6"/>
                  </a:solidFill>
                </a:endParaRPr>
              </a:p>
            </p:txBody>
          </p:sp>
          <p:sp>
            <p:nvSpPr>
              <p:cNvPr id="832" name="Google Shape;832;p148"/>
              <p:cNvSpPr txBox="1"/>
              <p:nvPr/>
            </p:nvSpPr>
            <p:spPr>
              <a:xfrm>
                <a:off x="1443456" y="3784600"/>
                <a:ext cx="8547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Hospital Discharge</a:t>
                </a:r>
                <a:endParaRPr sz="1100">
                  <a:solidFill>
                    <a:srgbClr val="0076B6"/>
                  </a:solidFill>
                </a:endParaRPr>
              </a:p>
            </p:txBody>
          </p:sp>
          <p:sp>
            <p:nvSpPr>
              <p:cNvPr id="833" name="Google Shape;833;p148"/>
              <p:cNvSpPr txBox="1"/>
              <p:nvPr/>
            </p:nvSpPr>
            <p:spPr>
              <a:xfrm>
                <a:off x="1506294" y="3086450"/>
                <a:ext cx="7188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Medical Claims</a:t>
                </a:r>
                <a:endParaRPr sz="1100">
                  <a:solidFill>
                    <a:srgbClr val="0076B6"/>
                  </a:solidFill>
                </a:endParaRPr>
              </a:p>
            </p:txBody>
          </p:sp>
        </p:grpSp>
        <p:sp>
          <p:nvSpPr>
            <p:cNvPr id="834" name="Google Shape;834;p148"/>
            <p:cNvSpPr/>
            <p:nvPr/>
          </p:nvSpPr>
          <p:spPr>
            <a:xfrm>
              <a:off x="2039407" y="3395852"/>
              <a:ext cx="1702566" cy="1589340"/>
            </a:xfrm>
            <a:custGeom>
              <a:rect b="b" l="l" r="r" t="t"/>
              <a:pathLst>
                <a:path extrusionOk="0" h="21503" w="21600">
                  <a:moveTo>
                    <a:pt x="10791" y="0"/>
                  </a:moveTo>
                  <a:lnTo>
                    <a:pt x="21600" y="18373"/>
                  </a:lnTo>
                  <a:cubicBezTo>
                    <a:pt x="18177" y="20518"/>
                    <a:pt x="14257" y="21600"/>
                    <a:pt x="10286" y="21496"/>
                  </a:cubicBezTo>
                  <a:cubicBezTo>
                    <a:pt x="6661" y="21401"/>
                    <a:pt x="3120" y="20320"/>
                    <a:pt x="0" y="18355"/>
                  </a:cubicBezTo>
                  <a:lnTo>
                    <a:pt x="10791" y="0"/>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835" name="Google Shape;835;p148"/>
            <p:cNvSpPr txBox="1"/>
            <p:nvPr/>
          </p:nvSpPr>
          <p:spPr>
            <a:xfrm>
              <a:off x="2476189" y="4111422"/>
              <a:ext cx="829200" cy="4179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EHR</a:t>
              </a:r>
              <a:endParaRPr sz="1100">
                <a:solidFill>
                  <a:srgbClr val="0076B6"/>
                </a:solidFill>
              </a:endParaRPr>
            </a:p>
          </p:txBody>
        </p:sp>
        <p:sp>
          <p:nvSpPr>
            <p:cNvPr id="836" name="Google Shape;836;p148"/>
            <p:cNvSpPr/>
            <p:nvPr/>
          </p:nvSpPr>
          <p:spPr>
            <a:xfrm>
              <a:off x="2026200" y="1639214"/>
              <a:ext cx="1729728" cy="1613839"/>
            </a:xfrm>
            <a:custGeom>
              <a:rect b="b" l="l" r="r" t="t"/>
              <a:pathLst>
                <a:path extrusionOk="0" h="21579" w="21600">
                  <a:moveTo>
                    <a:pt x="0" y="3165"/>
                  </a:moveTo>
                  <a:cubicBezTo>
                    <a:pt x="3229" y="1113"/>
                    <a:pt x="6913" y="20"/>
                    <a:pt x="10670" y="0"/>
                  </a:cubicBezTo>
                  <a:cubicBezTo>
                    <a:pt x="14517" y="-21"/>
                    <a:pt x="18297" y="1083"/>
                    <a:pt x="21600" y="3193"/>
                  </a:cubicBezTo>
                  <a:lnTo>
                    <a:pt x="10817" y="21579"/>
                  </a:lnTo>
                  <a:lnTo>
                    <a:pt x="0" y="3165"/>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837" name="Google Shape;837;p148"/>
            <p:cNvSpPr txBox="1"/>
            <p:nvPr/>
          </p:nvSpPr>
          <p:spPr>
            <a:xfrm>
              <a:off x="2255923" y="1891351"/>
              <a:ext cx="1216500" cy="4179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Scheduling</a:t>
              </a:r>
              <a:endParaRPr sz="1100">
                <a:solidFill>
                  <a:srgbClr val="0076B6"/>
                </a:solidFill>
              </a:endParaRPr>
            </a:p>
          </p:txBody>
        </p:sp>
        <p:sp>
          <p:nvSpPr>
            <p:cNvPr id="838" name="Google Shape;838;p148"/>
            <p:cNvSpPr/>
            <p:nvPr/>
          </p:nvSpPr>
          <p:spPr>
            <a:xfrm>
              <a:off x="2372272" y="2808052"/>
              <a:ext cx="1075200" cy="1072800"/>
            </a:xfrm>
            <a:prstGeom prst="ellipse">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839" name="Google Shape;839;p148"/>
            <p:cNvPicPr preferRelativeResize="0"/>
            <p:nvPr/>
          </p:nvPicPr>
          <p:blipFill rotWithShape="1">
            <a:blip r:embed="rId3">
              <a:alphaModFix/>
            </a:blip>
            <a:srcRect b="0" l="0" r="0" t="0"/>
            <a:stretch/>
          </p:blipFill>
          <p:spPr>
            <a:xfrm>
              <a:off x="2344737" y="2860677"/>
              <a:ext cx="1130297" cy="706200"/>
            </a:xfrm>
            <a:prstGeom prst="rect">
              <a:avLst/>
            </a:prstGeom>
            <a:noFill/>
            <a:ln>
              <a:noFill/>
            </a:ln>
          </p:spPr>
        </p:pic>
        <p:sp>
          <p:nvSpPr>
            <p:cNvPr id="840" name="Google Shape;840;p148"/>
            <p:cNvSpPr txBox="1"/>
            <p:nvPr/>
          </p:nvSpPr>
          <p:spPr>
            <a:xfrm>
              <a:off x="2472167" y="3105175"/>
              <a:ext cx="875400" cy="480600"/>
            </a:xfrm>
            <a:prstGeom prst="rect">
              <a:avLst/>
            </a:prstGeom>
            <a:no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Fjalla One"/>
                  <a:ea typeface="Fjalla One"/>
                  <a:cs typeface="Fjalla One"/>
                  <a:sym typeface="Fjalla One"/>
                </a:rPr>
                <a:t>Data</a:t>
              </a:r>
              <a:endParaRPr b="0" i="0" sz="1400" u="none" cap="none" strike="noStrike">
                <a:solidFill>
                  <a:srgbClr val="FFFFFF"/>
                </a:solidFill>
                <a:latin typeface="Arial"/>
                <a:ea typeface="Arial"/>
                <a:cs typeface="Arial"/>
                <a:sym typeface="Arial"/>
              </a:endParaRPr>
            </a:p>
          </p:txBody>
        </p:sp>
      </p:grpSp>
      <p:pic>
        <p:nvPicPr>
          <p:cNvPr id="841" name="Google Shape;841;p148"/>
          <p:cNvPicPr preferRelativeResize="0"/>
          <p:nvPr/>
        </p:nvPicPr>
        <p:blipFill rotWithShape="1">
          <a:blip r:embed="rId4">
            <a:alphaModFix/>
          </a:blip>
          <a:srcRect b="0" l="0" r="0" t="0"/>
          <a:stretch/>
        </p:blipFill>
        <p:spPr>
          <a:xfrm>
            <a:off x="3464925" y="1369027"/>
            <a:ext cx="2146893" cy="2146924"/>
          </a:xfrm>
          <a:prstGeom prst="rect">
            <a:avLst/>
          </a:prstGeom>
          <a:noFill/>
          <a:ln>
            <a:noFill/>
          </a:ln>
        </p:spPr>
      </p:pic>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3 1">
  <p:cSld name="BLANK_3_8">
    <p:spTree>
      <p:nvGrpSpPr>
        <p:cNvPr id="842" name="Shape 842"/>
        <p:cNvGrpSpPr/>
        <p:nvPr/>
      </p:nvGrpSpPr>
      <p:grpSpPr>
        <a:xfrm>
          <a:off x="0" y="0"/>
          <a:ext cx="0" cy="0"/>
          <a:chOff x="0" y="0"/>
          <a:chExt cx="0" cy="0"/>
        </a:xfrm>
      </p:grpSpPr>
      <p:cxnSp>
        <p:nvCxnSpPr>
          <p:cNvPr id="843" name="Google Shape;843;p149"/>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844" name="Google Shape;844;p149"/>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45" name="Shape 845"/>
        <p:cNvGrpSpPr/>
        <p:nvPr/>
      </p:nvGrpSpPr>
      <p:grpSpPr>
        <a:xfrm>
          <a:off x="0" y="0"/>
          <a:ext cx="0" cy="0"/>
          <a:chOff x="0" y="0"/>
          <a:chExt cx="0" cy="0"/>
        </a:xfrm>
      </p:grpSpPr>
      <p:sp>
        <p:nvSpPr>
          <p:cNvPr id="846" name="Google Shape;846;p150"/>
          <p:cNvSpPr txBox="1"/>
          <p:nvPr>
            <p:ph type="title"/>
          </p:nvPr>
        </p:nvSpPr>
        <p:spPr>
          <a:xfrm>
            <a:off x="490250" y="450150"/>
            <a:ext cx="6367800" cy="4090800"/>
          </a:xfrm>
          <a:prstGeom prst="rect">
            <a:avLst/>
          </a:prstGeom>
        </p:spPr>
        <p:txBody>
          <a:bodyPr anchorCtr="0" anchor="ctr" bIns="68575" lIns="0" spcFirstLastPara="1" rIns="0" wrap="square" tIns="6857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847" name="Google Shape;847;p1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2 1">
  <p:cSld name="BLANK_3_7">
    <p:spTree>
      <p:nvGrpSpPr>
        <p:cNvPr id="848" name="Shape 848"/>
        <p:cNvGrpSpPr/>
        <p:nvPr/>
      </p:nvGrpSpPr>
      <p:grpSpPr>
        <a:xfrm>
          <a:off x="0" y="0"/>
          <a:ext cx="0" cy="0"/>
          <a:chOff x="0" y="0"/>
          <a:chExt cx="0" cy="0"/>
        </a:xfrm>
      </p:grpSpPr>
      <p:cxnSp>
        <p:nvCxnSpPr>
          <p:cNvPr id="849" name="Google Shape;849;p151"/>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850" name="Google Shape;850;p151"/>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51" name="Google Shape;851;p151"/>
          <p:cNvSpPr txBox="1"/>
          <p:nvPr>
            <p:ph idx="1" type="body"/>
          </p:nvPr>
        </p:nvSpPr>
        <p:spPr>
          <a:xfrm>
            <a:off x="228600" y="914400"/>
            <a:ext cx="8686800" cy="36576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Nunito Light"/>
              <a:buNone/>
              <a:defRPr b="0" i="0" sz="1400" u="none" cap="none" strike="noStrike">
                <a:solidFill>
                  <a:schemeClr val="dk1"/>
                </a:solidFill>
                <a:latin typeface="Nunito Light"/>
                <a:ea typeface="Nunito Light"/>
                <a:cs typeface="Nunito Light"/>
                <a:sym typeface="Nunito Light"/>
              </a:defRPr>
            </a:lvl1pPr>
            <a:lvl2pPr indent="-298450" lvl="1" marL="914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2pPr>
            <a:lvl3pPr indent="-298450" lvl="2" marL="1371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3pPr>
            <a:lvl4pPr indent="-298450" lvl="3" marL="1828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4pPr>
            <a:lvl5pPr indent="-298450" lvl="4" marL="22860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5pPr>
            <a:lvl6pPr indent="-298450" lvl="5" marL="27432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6pPr>
            <a:lvl7pPr indent="-298450" lvl="6" marL="3200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7pPr>
            <a:lvl8pPr indent="-298450" lvl="7" marL="3657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8pPr>
            <a:lvl9pPr indent="-298450" lvl="8" marL="4114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2 1">
  <p:cSld name="BLANK_3_1_3">
    <p:spTree>
      <p:nvGrpSpPr>
        <p:cNvPr id="852" name="Shape 852"/>
        <p:cNvGrpSpPr/>
        <p:nvPr/>
      </p:nvGrpSpPr>
      <p:grpSpPr>
        <a:xfrm>
          <a:off x="0" y="0"/>
          <a:ext cx="0" cy="0"/>
          <a:chOff x="0" y="0"/>
          <a:chExt cx="0" cy="0"/>
        </a:xfrm>
      </p:grpSpPr>
      <p:cxnSp>
        <p:nvCxnSpPr>
          <p:cNvPr id="853" name="Google Shape;853;p152"/>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854" name="Google Shape;854;p152"/>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5">
  <p:cSld name="Title and Content_5">
    <p:spTree>
      <p:nvGrpSpPr>
        <p:cNvPr id="855" name="Shape 855"/>
        <p:cNvGrpSpPr/>
        <p:nvPr/>
      </p:nvGrpSpPr>
      <p:grpSpPr>
        <a:xfrm>
          <a:off x="0" y="0"/>
          <a:ext cx="0" cy="0"/>
          <a:chOff x="0" y="0"/>
          <a:chExt cx="0" cy="0"/>
        </a:xfrm>
      </p:grpSpPr>
      <p:sp>
        <p:nvSpPr>
          <p:cNvPr id="856" name="Google Shape;856;p153"/>
          <p:cNvSpPr txBox="1"/>
          <p:nvPr>
            <p:ph idx="12" type="sldNum"/>
          </p:nvPr>
        </p:nvSpPr>
        <p:spPr>
          <a:xfrm>
            <a:off x="686943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en"/>
              <a:t>‹#›</a:t>
            </a:fld>
            <a:endParaRPr/>
          </a:p>
        </p:txBody>
      </p:sp>
      <p:sp>
        <p:nvSpPr>
          <p:cNvPr id="857" name="Google Shape;857;p153"/>
          <p:cNvSpPr txBox="1"/>
          <p:nvPr>
            <p:ph idx="10" type="dt"/>
          </p:nvPr>
        </p:nvSpPr>
        <p:spPr>
          <a:xfrm>
            <a:off x="21717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100"/>
              <a:buFont typeface="Arial"/>
              <a:buNone/>
              <a:defRPr b="0" i="0" sz="900" u="none" cap="none" strike="noStrike">
                <a:solidFill>
                  <a:srgbClr val="888888"/>
                </a:solidFill>
                <a:latin typeface="Roboto Light"/>
                <a:ea typeface="Roboto Light"/>
                <a:cs typeface="Roboto Light"/>
                <a:sym typeface="Roboto Light"/>
              </a:defRPr>
            </a:lvl1pPr>
            <a:lvl2pPr lvl="1"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858" name="Google Shape;858;p153"/>
          <p:cNvSpPr txBox="1"/>
          <p:nvPr>
            <p:ph type="title"/>
          </p:nvPr>
        </p:nvSpPr>
        <p:spPr>
          <a:xfrm>
            <a:off x="222253" y="178591"/>
            <a:ext cx="7886700" cy="267300"/>
          </a:xfrm>
          <a:prstGeom prst="rect">
            <a:avLst/>
          </a:prstGeom>
          <a:noFill/>
          <a:ln>
            <a:noFill/>
          </a:ln>
        </p:spPr>
        <p:txBody>
          <a:bodyPr anchorCtr="0" anchor="ctr" bIns="34275" lIns="68575" spcFirstLastPara="1" rIns="68575" wrap="square" tIns="34275">
            <a:noAutofit/>
          </a:bodyPr>
          <a:lstStyle>
            <a:lvl1pPr lvl="0" marR="0" algn="l">
              <a:lnSpc>
                <a:spcPct val="90000"/>
              </a:lnSpc>
              <a:spcBef>
                <a:spcPts val="0"/>
              </a:spcBef>
              <a:spcAft>
                <a:spcPts val="0"/>
              </a:spcAft>
              <a:buClr>
                <a:srgbClr val="125E8B"/>
              </a:buClr>
              <a:buSzPts val="1500"/>
              <a:buFont typeface="Roboto Light"/>
              <a:buNone/>
              <a:defRPr b="0" i="0" sz="1500" u="none" cap="none" strike="noStrike">
                <a:solidFill>
                  <a:srgbClr val="125E8B"/>
                </a:solidFill>
                <a:latin typeface="Roboto Light"/>
                <a:ea typeface="Roboto Light"/>
                <a:cs typeface="Roboto Light"/>
                <a:sym typeface="Roboto Light"/>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859" name="Google Shape;859;p153"/>
          <p:cNvSpPr txBox="1"/>
          <p:nvPr>
            <p:ph idx="1" type="body"/>
          </p:nvPr>
        </p:nvSpPr>
        <p:spPr>
          <a:xfrm>
            <a:off x="222253" y="717547"/>
            <a:ext cx="8704500" cy="3911700"/>
          </a:xfrm>
          <a:prstGeom prst="rect">
            <a:avLst/>
          </a:prstGeom>
          <a:noFill/>
          <a:ln>
            <a:noFill/>
          </a:ln>
        </p:spPr>
        <p:txBody>
          <a:bodyPr anchorCtr="0" anchor="t" bIns="34275" lIns="68575" spcFirstLastPara="1" rIns="68575" wrap="square" tIns="34275">
            <a:noAutofit/>
          </a:bodyPr>
          <a:lstStyle>
            <a:lvl1pPr indent="-342900" lvl="0" marL="457200" marR="0" algn="l">
              <a:lnSpc>
                <a:spcPct val="90000"/>
              </a:lnSpc>
              <a:spcBef>
                <a:spcPts val="800"/>
              </a:spcBef>
              <a:spcAft>
                <a:spcPts val="0"/>
              </a:spcAft>
              <a:buClr>
                <a:srgbClr val="009FEA"/>
              </a:buClr>
              <a:buSzPts val="1800"/>
              <a:buFont typeface="Arial"/>
              <a:buChar char="•"/>
              <a:defRPr b="0" i="0" sz="1800" u="none" cap="none" strike="noStrike">
                <a:solidFill>
                  <a:srgbClr val="595959"/>
                </a:solidFill>
                <a:latin typeface="Roboto Light"/>
                <a:ea typeface="Roboto Light"/>
                <a:cs typeface="Roboto Light"/>
                <a:sym typeface="Roboto Light"/>
              </a:defRPr>
            </a:lvl1pPr>
            <a:lvl2pPr indent="-323850" lvl="1" marL="914400" marR="0" algn="l">
              <a:lnSpc>
                <a:spcPct val="90000"/>
              </a:lnSpc>
              <a:spcBef>
                <a:spcPts val="400"/>
              </a:spcBef>
              <a:spcAft>
                <a:spcPts val="0"/>
              </a:spcAft>
              <a:buClr>
                <a:srgbClr val="009FEA"/>
              </a:buClr>
              <a:buSzPts val="1500"/>
              <a:buFont typeface="Arial"/>
              <a:buChar char="•"/>
              <a:defRPr b="0" i="0" sz="1500" u="none" cap="none" strike="noStrike">
                <a:solidFill>
                  <a:srgbClr val="595959"/>
                </a:solidFill>
                <a:latin typeface="Roboto Light"/>
                <a:ea typeface="Roboto Light"/>
                <a:cs typeface="Roboto Light"/>
                <a:sym typeface="Roboto Light"/>
              </a:defRPr>
            </a:lvl2pPr>
            <a:lvl3pPr indent="-304800" lvl="2" marL="1371600" marR="0" algn="l">
              <a:lnSpc>
                <a:spcPct val="90000"/>
              </a:lnSpc>
              <a:spcBef>
                <a:spcPts val="400"/>
              </a:spcBef>
              <a:spcAft>
                <a:spcPts val="0"/>
              </a:spcAft>
              <a:buClr>
                <a:srgbClr val="009FEA"/>
              </a:buClr>
              <a:buSzPts val="1200"/>
              <a:buFont typeface="Arial"/>
              <a:buChar char="•"/>
              <a:defRPr b="0" i="0" sz="1200" u="none" cap="none" strike="noStrike">
                <a:solidFill>
                  <a:srgbClr val="595959"/>
                </a:solidFill>
                <a:latin typeface="Roboto Light"/>
                <a:ea typeface="Roboto Light"/>
                <a:cs typeface="Roboto Light"/>
                <a:sym typeface="Roboto Light"/>
              </a:defRPr>
            </a:lvl3pPr>
            <a:lvl4pPr indent="-298450" lvl="3" marL="1828800" marR="0" algn="l">
              <a:lnSpc>
                <a:spcPct val="90000"/>
              </a:lnSpc>
              <a:spcBef>
                <a:spcPts val="400"/>
              </a:spcBef>
              <a:spcAft>
                <a:spcPts val="0"/>
              </a:spcAft>
              <a:buClr>
                <a:srgbClr val="009FEA"/>
              </a:buClr>
              <a:buSzPts val="1100"/>
              <a:buFont typeface="Arial"/>
              <a:buChar char="•"/>
              <a:defRPr b="0" i="0" sz="1100" u="none" cap="none" strike="noStrike">
                <a:solidFill>
                  <a:srgbClr val="595959"/>
                </a:solidFill>
                <a:latin typeface="Roboto Light"/>
                <a:ea typeface="Roboto Light"/>
                <a:cs typeface="Roboto Light"/>
                <a:sym typeface="Roboto Light"/>
              </a:defRPr>
            </a:lvl4pPr>
            <a:lvl5pPr indent="-285750" lvl="4" marL="2286000" marR="0" algn="l">
              <a:lnSpc>
                <a:spcPct val="90000"/>
              </a:lnSpc>
              <a:spcBef>
                <a:spcPts val="400"/>
              </a:spcBef>
              <a:spcAft>
                <a:spcPts val="0"/>
              </a:spcAft>
              <a:buClr>
                <a:srgbClr val="009FEA"/>
              </a:buClr>
              <a:buSzPts val="900"/>
              <a:buFont typeface="Arial"/>
              <a:buChar char="•"/>
              <a:defRPr b="0" i="0" sz="900" u="none" cap="none" strike="noStrike">
                <a:solidFill>
                  <a:srgbClr val="595959"/>
                </a:solidFill>
                <a:latin typeface="Roboto Light"/>
                <a:ea typeface="Roboto Light"/>
                <a:cs typeface="Roboto Light"/>
                <a:sym typeface="Roboto Light"/>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4">
  <p:cSld name="BLANK_3_9">
    <p:spTree>
      <p:nvGrpSpPr>
        <p:cNvPr id="860" name="Shape 860"/>
        <p:cNvGrpSpPr/>
        <p:nvPr/>
      </p:nvGrpSpPr>
      <p:grpSpPr>
        <a:xfrm>
          <a:off x="0" y="0"/>
          <a:ext cx="0" cy="0"/>
          <a:chOff x="0" y="0"/>
          <a:chExt cx="0" cy="0"/>
        </a:xfrm>
      </p:grpSpPr>
      <p:cxnSp>
        <p:nvCxnSpPr>
          <p:cNvPr id="861" name="Google Shape;861;p154"/>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862" name="Google Shape;862;p154"/>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63" name="Google Shape;863;p154"/>
          <p:cNvSpPr txBox="1"/>
          <p:nvPr>
            <p:ph idx="1" type="body"/>
          </p:nvPr>
        </p:nvSpPr>
        <p:spPr>
          <a:xfrm>
            <a:off x="228600" y="914400"/>
            <a:ext cx="8686800" cy="36576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800"/>
              <a:buFont typeface="Nunito Light"/>
              <a:buNone/>
              <a:defRPr b="0" i="0" sz="1800" u="none" cap="none" strike="noStrike">
                <a:solidFill>
                  <a:schemeClr val="dk1"/>
                </a:solidFill>
                <a:latin typeface="Nunito Light"/>
                <a:ea typeface="Nunito Light"/>
                <a:cs typeface="Nunito Light"/>
                <a:sym typeface="Nunito Light"/>
              </a:defRPr>
            </a:lvl1pPr>
            <a:lvl2pPr indent="-323850" lvl="1" marL="9144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2pPr>
            <a:lvl3pPr indent="-323850" lvl="2" marL="13716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3pPr>
            <a:lvl4pPr indent="-323850" lvl="3" marL="18288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4pPr>
            <a:lvl5pPr indent="-323850" lvl="4" marL="22860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5pPr>
            <a:lvl6pPr indent="-323850" lvl="5" marL="27432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6pPr>
            <a:lvl7pPr indent="-323850" lvl="6" marL="32004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7pPr>
            <a:lvl8pPr indent="-323850" lvl="7" marL="36576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8pPr>
            <a:lvl9pPr indent="-323850" lvl="8" marL="41148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1">
  <p:cSld name="BLANK_3_1_4">
    <p:spTree>
      <p:nvGrpSpPr>
        <p:cNvPr id="864" name="Shape 864"/>
        <p:cNvGrpSpPr/>
        <p:nvPr/>
      </p:nvGrpSpPr>
      <p:grpSpPr>
        <a:xfrm>
          <a:off x="0" y="0"/>
          <a:ext cx="0" cy="0"/>
          <a:chOff x="0" y="0"/>
          <a:chExt cx="0" cy="0"/>
        </a:xfrm>
      </p:grpSpPr>
      <p:cxnSp>
        <p:nvCxnSpPr>
          <p:cNvPr id="865" name="Google Shape;865;p155"/>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866" name="Google Shape;866;p155"/>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umns 2 1">
  <p:cSld name="PICTURE_WITH_CAPTION_TEXT_1_1_1">
    <p:spTree>
      <p:nvGrpSpPr>
        <p:cNvPr id="867" name="Shape 867"/>
        <p:cNvGrpSpPr/>
        <p:nvPr/>
      </p:nvGrpSpPr>
      <p:grpSpPr>
        <a:xfrm>
          <a:off x="0" y="0"/>
          <a:ext cx="0" cy="0"/>
          <a:chOff x="0" y="0"/>
          <a:chExt cx="0" cy="0"/>
        </a:xfrm>
      </p:grpSpPr>
      <p:grpSp>
        <p:nvGrpSpPr>
          <p:cNvPr id="868" name="Google Shape;868;p156"/>
          <p:cNvGrpSpPr/>
          <p:nvPr/>
        </p:nvGrpSpPr>
        <p:grpSpPr>
          <a:xfrm>
            <a:off x="1236404" y="1083209"/>
            <a:ext cx="6671192" cy="3491705"/>
            <a:chOff x="4452237" y="2082140"/>
            <a:chExt cx="17676714" cy="9252000"/>
          </a:xfrm>
        </p:grpSpPr>
        <p:sp>
          <p:nvSpPr>
            <p:cNvPr id="869" name="Google Shape;869;p156"/>
            <p:cNvSpPr/>
            <p:nvPr/>
          </p:nvSpPr>
          <p:spPr>
            <a:xfrm>
              <a:off x="4452237"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870" name="Google Shape;870;p156"/>
            <p:cNvSpPr/>
            <p:nvPr/>
          </p:nvSpPr>
          <p:spPr>
            <a:xfrm>
              <a:off x="4452237"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5"/>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871" name="Google Shape;871;p156"/>
            <p:cNvSpPr/>
            <p:nvPr/>
          </p:nvSpPr>
          <p:spPr>
            <a:xfrm>
              <a:off x="8904475"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872" name="Google Shape;872;p156"/>
            <p:cNvSpPr/>
            <p:nvPr/>
          </p:nvSpPr>
          <p:spPr>
            <a:xfrm>
              <a:off x="8904475"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873" name="Google Shape;873;p156"/>
            <p:cNvSpPr/>
            <p:nvPr/>
          </p:nvSpPr>
          <p:spPr>
            <a:xfrm>
              <a:off x="13356713"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874" name="Google Shape;874;p156"/>
            <p:cNvSpPr/>
            <p:nvPr/>
          </p:nvSpPr>
          <p:spPr>
            <a:xfrm>
              <a:off x="13356713"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875" name="Google Shape;875;p156"/>
            <p:cNvSpPr/>
            <p:nvPr/>
          </p:nvSpPr>
          <p:spPr>
            <a:xfrm>
              <a:off x="17808952"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876" name="Google Shape;876;p156"/>
            <p:cNvSpPr/>
            <p:nvPr/>
          </p:nvSpPr>
          <p:spPr>
            <a:xfrm>
              <a:off x="17808952"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4"/>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grpSp>
      <p:sp>
        <p:nvSpPr>
          <p:cNvPr id="877" name="Google Shape;877;p156"/>
          <p:cNvSpPr txBox="1"/>
          <p:nvPr>
            <p:ph type="title"/>
          </p:nvPr>
        </p:nvSpPr>
        <p:spPr>
          <a:xfrm>
            <a:off x="1326029"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878" name="Google Shape;878;p156"/>
          <p:cNvSpPr txBox="1"/>
          <p:nvPr>
            <p:ph idx="2" type="title"/>
          </p:nvPr>
        </p:nvSpPr>
        <p:spPr>
          <a:xfrm>
            <a:off x="3021479"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879" name="Google Shape;879;p156"/>
          <p:cNvSpPr txBox="1"/>
          <p:nvPr>
            <p:ph idx="3" type="title"/>
          </p:nvPr>
        </p:nvSpPr>
        <p:spPr>
          <a:xfrm>
            <a:off x="3021479"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880" name="Google Shape;880;p156"/>
          <p:cNvSpPr txBox="1"/>
          <p:nvPr>
            <p:ph idx="4" type="title"/>
          </p:nvPr>
        </p:nvSpPr>
        <p:spPr>
          <a:xfrm>
            <a:off x="4716929"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881" name="Google Shape;881;p156"/>
          <p:cNvSpPr txBox="1"/>
          <p:nvPr>
            <p:ph idx="5" type="title"/>
          </p:nvPr>
        </p:nvSpPr>
        <p:spPr>
          <a:xfrm>
            <a:off x="4716929"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882" name="Google Shape;882;p156"/>
          <p:cNvSpPr txBox="1"/>
          <p:nvPr>
            <p:ph idx="6" type="title"/>
          </p:nvPr>
        </p:nvSpPr>
        <p:spPr>
          <a:xfrm>
            <a:off x="6364754"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883" name="Google Shape;883;p156"/>
          <p:cNvSpPr txBox="1"/>
          <p:nvPr>
            <p:ph idx="7" type="title"/>
          </p:nvPr>
        </p:nvSpPr>
        <p:spPr>
          <a:xfrm>
            <a:off x="6364754"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884" name="Google Shape;884;p156"/>
          <p:cNvSpPr txBox="1"/>
          <p:nvPr>
            <p:ph idx="8" type="title"/>
          </p:nvPr>
        </p:nvSpPr>
        <p:spPr>
          <a:xfrm>
            <a:off x="1326029"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885" name="Google Shape;885;p156"/>
          <p:cNvSpPr txBox="1"/>
          <p:nvPr>
            <p:ph idx="9" type="title"/>
          </p:nvPr>
        </p:nvSpPr>
        <p:spPr>
          <a:xfrm>
            <a:off x="228600" y="652463"/>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86" name="Google Shape;886;p156"/>
          <p:cNvSpPr txBox="1"/>
          <p:nvPr>
            <p:ph idx="13"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sub title and text 2">
  <p:cSld name="TITLE_3">
    <p:spTree>
      <p:nvGrpSpPr>
        <p:cNvPr id="887" name="Shape 887"/>
        <p:cNvGrpSpPr/>
        <p:nvPr/>
      </p:nvGrpSpPr>
      <p:grpSpPr>
        <a:xfrm>
          <a:off x="0" y="0"/>
          <a:ext cx="0" cy="0"/>
          <a:chOff x="0" y="0"/>
          <a:chExt cx="0" cy="0"/>
        </a:xfrm>
      </p:grpSpPr>
      <p:sp>
        <p:nvSpPr>
          <p:cNvPr id="888" name="Google Shape;888;p157"/>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89" name="Google Shape;889;p157"/>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3 1 1">
  <p:cSld name="BLANK_3_7_1">
    <p:spTree>
      <p:nvGrpSpPr>
        <p:cNvPr id="890" name="Shape 890"/>
        <p:cNvGrpSpPr/>
        <p:nvPr/>
      </p:nvGrpSpPr>
      <p:grpSpPr>
        <a:xfrm>
          <a:off x="0" y="0"/>
          <a:ext cx="0" cy="0"/>
          <a:chOff x="0" y="0"/>
          <a:chExt cx="0" cy="0"/>
        </a:xfrm>
      </p:grpSpPr>
      <p:cxnSp>
        <p:nvCxnSpPr>
          <p:cNvPr id="891" name="Google Shape;891;p158"/>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892" name="Google Shape;892;p158"/>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w Title 1">
  <p:cSld name="New Title">
    <p:spTree>
      <p:nvGrpSpPr>
        <p:cNvPr id="893" name="Shape 893"/>
        <p:cNvGrpSpPr/>
        <p:nvPr/>
      </p:nvGrpSpPr>
      <p:grpSpPr>
        <a:xfrm>
          <a:off x="0" y="0"/>
          <a:ext cx="0" cy="0"/>
          <a:chOff x="0" y="0"/>
          <a:chExt cx="0" cy="0"/>
        </a:xfrm>
      </p:grpSpPr>
      <p:sp>
        <p:nvSpPr>
          <p:cNvPr id="894" name="Google Shape;894;p159"/>
          <p:cNvSpPr txBox="1"/>
          <p:nvPr>
            <p:ph type="title"/>
          </p:nvPr>
        </p:nvSpPr>
        <p:spPr>
          <a:xfrm>
            <a:off x="209950" y="191250"/>
            <a:ext cx="5073000" cy="4974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rgbClr val="005C90"/>
              </a:buClr>
              <a:buSzPts val="2400"/>
              <a:buFont typeface="Fjalla One"/>
              <a:buNone/>
              <a:defRPr b="0" i="0" sz="2400" u="none" cap="none" strike="noStrike">
                <a:solidFill>
                  <a:srgbClr val="005C90"/>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BLANK_3_1_1">
    <p:spTree>
      <p:nvGrpSpPr>
        <p:cNvPr id="904" name="Shape 904"/>
        <p:cNvGrpSpPr/>
        <p:nvPr/>
      </p:nvGrpSpPr>
      <p:grpSpPr>
        <a:xfrm>
          <a:off x="0" y="0"/>
          <a:ext cx="0" cy="0"/>
          <a:chOff x="0" y="0"/>
          <a:chExt cx="0" cy="0"/>
        </a:xfrm>
      </p:grpSpPr>
      <p:pic>
        <p:nvPicPr>
          <p:cNvPr id="905" name="Google Shape;905;p161"/>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906" name="Google Shape;906;p161"/>
          <p:cNvPicPr preferRelativeResize="0"/>
          <p:nvPr/>
        </p:nvPicPr>
        <p:blipFill>
          <a:blip r:embed="rId3">
            <a:alphaModFix/>
          </a:blip>
          <a:stretch>
            <a:fillRect/>
          </a:stretch>
        </p:blipFill>
        <p:spPr>
          <a:xfrm>
            <a:off x="6287875" y="4207200"/>
            <a:ext cx="2398926" cy="479100"/>
          </a:xfrm>
          <a:prstGeom prst="rect">
            <a:avLst/>
          </a:prstGeom>
          <a:noFill/>
          <a:ln>
            <a:noFill/>
          </a:ln>
        </p:spPr>
      </p:pic>
      <p:sp>
        <p:nvSpPr>
          <p:cNvPr id="907" name="Google Shape;907;p161"/>
          <p:cNvSpPr txBox="1"/>
          <p:nvPr>
            <p:ph type="title"/>
          </p:nvPr>
        </p:nvSpPr>
        <p:spPr>
          <a:xfrm>
            <a:off x="508325" y="811963"/>
            <a:ext cx="5779500" cy="1180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3400"/>
              <a:buFont typeface="Literata Light"/>
              <a:buNone/>
              <a:defRPr sz="3400">
                <a:solidFill>
                  <a:schemeClr val="lt1"/>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08" name="Google Shape;908;p161"/>
          <p:cNvSpPr txBox="1"/>
          <p:nvPr>
            <p:ph idx="1" type="subTitle"/>
          </p:nvPr>
        </p:nvSpPr>
        <p:spPr>
          <a:xfrm>
            <a:off x="508325" y="2079138"/>
            <a:ext cx="5779500" cy="684900"/>
          </a:xfrm>
          <a:prstGeom prst="rect">
            <a:avLst/>
          </a:prstGeom>
          <a:noFill/>
          <a:ln>
            <a:noFill/>
          </a:ln>
        </p:spPr>
        <p:txBody>
          <a:bodyPr anchorCtr="0" anchor="t" bIns="0" lIns="0" spcFirstLastPara="1" rIns="0" wrap="square" tIns="0">
            <a:noAutofit/>
          </a:bodyPr>
          <a:lstStyle>
            <a:lvl1pPr lvl="0">
              <a:spcBef>
                <a:spcPts val="0"/>
              </a:spcBef>
              <a:spcAft>
                <a:spcPts val="0"/>
              </a:spcAft>
              <a:buClr>
                <a:srgbClr val="FFC7AE"/>
              </a:buClr>
              <a:buSzPts val="1600"/>
              <a:buFont typeface="IBM Plex Sans"/>
              <a:buNone/>
              <a:defRPr i="1" sz="1600">
                <a:solidFill>
                  <a:srgbClr val="FFC7AE"/>
                </a:solidFill>
                <a:latin typeface="IBM Plex Sans"/>
                <a:ea typeface="IBM Plex Sans"/>
                <a:cs typeface="IBM Plex Sans"/>
                <a:sym typeface="IBM Plex Sans"/>
              </a:defRPr>
            </a:lvl1pPr>
            <a:lvl2pPr lvl="1">
              <a:spcBef>
                <a:spcPts val="0"/>
              </a:spcBef>
              <a:spcAft>
                <a:spcPts val="0"/>
              </a:spcAft>
              <a:buClr>
                <a:srgbClr val="FFC7AE"/>
              </a:buClr>
              <a:buSzPts val="1600"/>
              <a:buNone/>
              <a:defRPr i="1" sz="1600">
                <a:solidFill>
                  <a:srgbClr val="FFC7AE"/>
                </a:solidFill>
              </a:defRPr>
            </a:lvl2pPr>
            <a:lvl3pPr lvl="2">
              <a:spcBef>
                <a:spcPts val="0"/>
              </a:spcBef>
              <a:spcAft>
                <a:spcPts val="0"/>
              </a:spcAft>
              <a:buClr>
                <a:srgbClr val="FFC7AE"/>
              </a:buClr>
              <a:buSzPts val="1600"/>
              <a:buNone/>
              <a:defRPr i="1" sz="1600">
                <a:solidFill>
                  <a:srgbClr val="FFC7AE"/>
                </a:solidFill>
              </a:defRPr>
            </a:lvl3pPr>
            <a:lvl4pPr lvl="3">
              <a:spcBef>
                <a:spcPts val="0"/>
              </a:spcBef>
              <a:spcAft>
                <a:spcPts val="0"/>
              </a:spcAft>
              <a:buClr>
                <a:srgbClr val="FFC7AE"/>
              </a:buClr>
              <a:buSzPts val="1600"/>
              <a:buNone/>
              <a:defRPr i="1" sz="1600">
                <a:solidFill>
                  <a:srgbClr val="FFC7AE"/>
                </a:solidFill>
              </a:defRPr>
            </a:lvl4pPr>
            <a:lvl5pPr lvl="4">
              <a:spcBef>
                <a:spcPts val="0"/>
              </a:spcBef>
              <a:spcAft>
                <a:spcPts val="0"/>
              </a:spcAft>
              <a:buClr>
                <a:srgbClr val="FFC7AE"/>
              </a:buClr>
              <a:buSzPts val="1600"/>
              <a:buNone/>
              <a:defRPr i="1" sz="1600">
                <a:solidFill>
                  <a:srgbClr val="FFC7AE"/>
                </a:solidFill>
              </a:defRPr>
            </a:lvl5pPr>
            <a:lvl6pPr lvl="5">
              <a:spcBef>
                <a:spcPts val="0"/>
              </a:spcBef>
              <a:spcAft>
                <a:spcPts val="0"/>
              </a:spcAft>
              <a:buClr>
                <a:srgbClr val="FFC7AE"/>
              </a:buClr>
              <a:buSzPts val="1600"/>
              <a:buNone/>
              <a:defRPr i="1" sz="1600">
                <a:solidFill>
                  <a:srgbClr val="FFC7AE"/>
                </a:solidFill>
              </a:defRPr>
            </a:lvl6pPr>
            <a:lvl7pPr lvl="6">
              <a:spcBef>
                <a:spcPts val="0"/>
              </a:spcBef>
              <a:spcAft>
                <a:spcPts val="0"/>
              </a:spcAft>
              <a:buClr>
                <a:srgbClr val="FFC7AE"/>
              </a:buClr>
              <a:buSzPts val="1600"/>
              <a:buNone/>
              <a:defRPr i="1" sz="1600">
                <a:solidFill>
                  <a:srgbClr val="FFC7AE"/>
                </a:solidFill>
              </a:defRPr>
            </a:lvl7pPr>
            <a:lvl8pPr lvl="7">
              <a:spcBef>
                <a:spcPts val="0"/>
              </a:spcBef>
              <a:spcAft>
                <a:spcPts val="0"/>
              </a:spcAft>
              <a:buClr>
                <a:srgbClr val="FFC7AE"/>
              </a:buClr>
              <a:buSzPts val="1600"/>
              <a:buNone/>
              <a:defRPr i="1" sz="1600">
                <a:solidFill>
                  <a:srgbClr val="FFC7AE"/>
                </a:solidFill>
              </a:defRPr>
            </a:lvl8pPr>
            <a:lvl9pPr lvl="8">
              <a:spcBef>
                <a:spcPts val="0"/>
              </a:spcBef>
              <a:spcAft>
                <a:spcPts val="0"/>
              </a:spcAft>
              <a:buClr>
                <a:srgbClr val="FFC7AE"/>
              </a:buClr>
              <a:buSzPts val="1600"/>
              <a:buNone/>
              <a:defRPr i="1" sz="1600">
                <a:solidFill>
                  <a:srgbClr val="FFC7AE"/>
                </a:solidFill>
              </a:defRPr>
            </a:lvl9pPr>
          </a:lstStyle>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Divider">
  <p:cSld name="CUSTOM_11">
    <p:spTree>
      <p:nvGrpSpPr>
        <p:cNvPr id="909" name="Shape 909"/>
        <p:cNvGrpSpPr/>
        <p:nvPr/>
      </p:nvGrpSpPr>
      <p:grpSpPr>
        <a:xfrm>
          <a:off x="0" y="0"/>
          <a:ext cx="0" cy="0"/>
          <a:chOff x="0" y="0"/>
          <a:chExt cx="0" cy="0"/>
        </a:xfrm>
      </p:grpSpPr>
      <p:pic>
        <p:nvPicPr>
          <p:cNvPr id="910" name="Google Shape;910;p162"/>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911" name="Google Shape;911;p162"/>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912" name="Google Shape;912;p162"/>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dk2"/>
              </a:buClr>
              <a:buSzPts val="4300"/>
              <a:buFont typeface="Literata Light"/>
              <a:buNone/>
              <a:defRPr i="1" sz="4300">
                <a:solidFill>
                  <a:schemeClr val="dk2"/>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Divider">
  <p:cSld name="CUSTOM_13">
    <p:spTree>
      <p:nvGrpSpPr>
        <p:cNvPr id="913" name="Shape 913"/>
        <p:cNvGrpSpPr/>
        <p:nvPr/>
      </p:nvGrpSpPr>
      <p:grpSpPr>
        <a:xfrm>
          <a:off x="0" y="0"/>
          <a:ext cx="0" cy="0"/>
          <a:chOff x="0" y="0"/>
          <a:chExt cx="0" cy="0"/>
        </a:xfrm>
      </p:grpSpPr>
      <p:pic>
        <p:nvPicPr>
          <p:cNvPr id="914" name="Google Shape;914;p163"/>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915" name="Google Shape;915;p163"/>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916" name="Google Shape;916;p163"/>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Divider">
  <p:cSld name="CUSTOM_14">
    <p:spTree>
      <p:nvGrpSpPr>
        <p:cNvPr id="917" name="Shape 917"/>
        <p:cNvGrpSpPr/>
        <p:nvPr/>
      </p:nvGrpSpPr>
      <p:grpSpPr>
        <a:xfrm>
          <a:off x="0" y="0"/>
          <a:ext cx="0" cy="0"/>
          <a:chOff x="0" y="0"/>
          <a:chExt cx="0" cy="0"/>
        </a:xfrm>
      </p:grpSpPr>
      <p:pic>
        <p:nvPicPr>
          <p:cNvPr id="918" name="Google Shape;918;p164"/>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919" name="Google Shape;919;p164"/>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920" name="Google Shape;920;p164"/>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Divider">
  <p:cSld name="CUSTOM_15">
    <p:spTree>
      <p:nvGrpSpPr>
        <p:cNvPr id="921" name="Shape 921"/>
        <p:cNvGrpSpPr/>
        <p:nvPr/>
      </p:nvGrpSpPr>
      <p:grpSpPr>
        <a:xfrm>
          <a:off x="0" y="0"/>
          <a:ext cx="0" cy="0"/>
          <a:chOff x="0" y="0"/>
          <a:chExt cx="0" cy="0"/>
        </a:xfrm>
      </p:grpSpPr>
      <p:pic>
        <p:nvPicPr>
          <p:cNvPr id="922" name="Google Shape;922;p165"/>
          <p:cNvPicPr preferRelativeResize="0"/>
          <p:nvPr/>
        </p:nvPicPr>
        <p:blipFill rotWithShape="1">
          <a:blip r:embed="rId2">
            <a:alphaModFix/>
          </a:blip>
          <a:srcRect b="47134" l="6529" r="6529" t="3961"/>
          <a:stretch/>
        </p:blipFill>
        <p:spPr>
          <a:xfrm>
            <a:off x="0" y="0"/>
            <a:ext cx="9144003" cy="5143501"/>
          </a:xfrm>
          <a:prstGeom prst="rect">
            <a:avLst/>
          </a:prstGeom>
          <a:noFill/>
          <a:ln>
            <a:noFill/>
          </a:ln>
        </p:spPr>
      </p:pic>
      <p:pic>
        <p:nvPicPr>
          <p:cNvPr id="923" name="Google Shape;923;p165"/>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924" name="Google Shape;924;p165"/>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Starburst Background">
  <p:cSld name="CUSTOM_23">
    <p:spTree>
      <p:nvGrpSpPr>
        <p:cNvPr id="925" name="Shape 925"/>
        <p:cNvGrpSpPr/>
        <p:nvPr/>
      </p:nvGrpSpPr>
      <p:grpSpPr>
        <a:xfrm>
          <a:off x="0" y="0"/>
          <a:ext cx="0" cy="0"/>
          <a:chOff x="0" y="0"/>
          <a:chExt cx="0" cy="0"/>
        </a:xfrm>
      </p:grpSpPr>
      <p:pic>
        <p:nvPicPr>
          <p:cNvPr id="926" name="Google Shape;926;p166"/>
          <p:cNvPicPr preferRelativeResize="0"/>
          <p:nvPr/>
        </p:nvPicPr>
        <p:blipFill rotWithShape="1">
          <a:blip r:embed="rId2">
            <a:alphaModFix/>
          </a:blip>
          <a:srcRect b="34655" l="0" r="0" t="9096"/>
          <a:stretch/>
        </p:blipFill>
        <p:spPr>
          <a:xfrm>
            <a:off x="0" y="0"/>
            <a:ext cx="9144003" cy="5143501"/>
          </a:xfrm>
          <a:prstGeom prst="rect">
            <a:avLst/>
          </a:prstGeom>
          <a:noFill/>
          <a:ln>
            <a:noFill/>
          </a:ln>
        </p:spPr>
      </p:pic>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p:cSld name="BLANK_3">
    <p:spTree>
      <p:nvGrpSpPr>
        <p:cNvPr id="927" name="Shape 927"/>
        <p:cNvGrpSpPr/>
        <p:nvPr/>
      </p:nvGrpSpPr>
      <p:grpSpPr>
        <a:xfrm>
          <a:off x="0" y="0"/>
          <a:ext cx="0" cy="0"/>
          <a:chOff x="0" y="0"/>
          <a:chExt cx="0" cy="0"/>
        </a:xfrm>
      </p:grpSpPr>
      <p:sp>
        <p:nvSpPr>
          <p:cNvPr id="928" name="Google Shape;928;p167"/>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29" name="Google Shape;929;p167"/>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30" name="Google Shape;930;p167"/>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20 Middle Bar">
  <p:cSld name="CUSTOM_18">
    <p:spTree>
      <p:nvGrpSpPr>
        <p:cNvPr id="931" name="Shape 931"/>
        <p:cNvGrpSpPr/>
        <p:nvPr/>
      </p:nvGrpSpPr>
      <p:grpSpPr>
        <a:xfrm>
          <a:off x="0" y="0"/>
          <a:ext cx="0" cy="0"/>
          <a:chOff x="0" y="0"/>
          <a:chExt cx="0" cy="0"/>
        </a:xfrm>
      </p:grpSpPr>
      <p:sp>
        <p:nvSpPr>
          <p:cNvPr id="932" name="Google Shape;932;p168"/>
          <p:cNvSpPr/>
          <p:nvPr/>
        </p:nvSpPr>
        <p:spPr>
          <a:xfrm>
            <a:off x="0" y="1166625"/>
            <a:ext cx="9144000" cy="3099300"/>
          </a:xfrm>
          <a:prstGeom prst="rect">
            <a:avLst/>
          </a:prstGeom>
          <a:solidFill>
            <a:srgbClr val="C6DA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oboto Light"/>
              <a:buNone/>
            </a:pPr>
            <a:r>
              <a:t/>
            </a:r>
            <a:endParaRPr b="0" i="0" sz="1800" u="none" cap="none" strike="noStrike">
              <a:solidFill>
                <a:srgbClr val="FFFFFF"/>
              </a:solidFill>
              <a:latin typeface="Roboto Light"/>
              <a:ea typeface="Roboto Light"/>
              <a:cs typeface="Roboto Light"/>
              <a:sym typeface="Roboto Light"/>
            </a:endParaRPr>
          </a:p>
        </p:txBody>
      </p:sp>
      <p:sp>
        <p:nvSpPr>
          <p:cNvPr id="933" name="Google Shape;933;p168"/>
          <p:cNvSpPr/>
          <p:nvPr>
            <p:ph idx="2" type="pic"/>
          </p:nvPr>
        </p:nvSpPr>
        <p:spPr>
          <a:xfrm>
            <a:off x="0" y="1166756"/>
            <a:ext cx="3292200" cy="3099300"/>
          </a:xfrm>
          <a:prstGeom prst="rect">
            <a:avLst/>
          </a:prstGeom>
          <a:noFill/>
          <a:ln>
            <a:noFill/>
          </a:ln>
        </p:spPr>
      </p:sp>
      <p:sp>
        <p:nvSpPr>
          <p:cNvPr id="934" name="Google Shape;934;p168"/>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35" name="Google Shape;935;p168"/>
          <p:cNvSpPr txBox="1"/>
          <p:nvPr>
            <p:ph idx="3"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Header">
  <p:cSld name="CUSTOM_21">
    <p:spTree>
      <p:nvGrpSpPr>
        <p:cNvPr id="936" name="Shape 936"/>
        <p:cNvGrpSpPr/>
        <p:nvPr/>
      </p:nvGrpSpPr>
      <p:grpSpPr>
        <a:xfrm>
          <a:off x="0" y="0"/>
          <a:ext cx="0" cy="0"/>
          <a:chOff x="0" y="0"/>
          <a:chExt cx="0" cy="0"/>
        </a:xfrm>
      </p:grpSpPr>
      <p:sp>
        <p:nvSpPr>
          <p:cNvPr id="937" name="Google Shape;937;p169"/>
          <p:cNvSpPr/>
          <p:nvPr>
            <p:ph idx="2" type="pic"/>
          </p:nvPr>
        </p:nvSpPr>
        <p:spPr>
          <a:xfrm>
            <a:off x="0" y="0"/>
            <a:ext cx="9144000" cy="1867500"/>
          </a:xfrm>
          <a:prstGeom prst="rect">
            <a:avLst/>
          </a:prstGeom>
          <a:noFill/>
          <a:ln>
            <a:noFill/>
          </a:ln>
        </p:spPr>
      </p:sp>
      <p:sp>
        <p:nvSpPr>
          <p:cNvPr id="938" name="Google Shape;938;p169"/>
          <p:cNvSpPr txBox="1"/>
          <p:nvPr>
            <p:ph type="title"/>
          </p:nvPr>
        </p:nvSpPr>
        <p:spPr>
          <a:xfrm>
            <a:off x="228600" y="2127425"/>
            <a:ext cx="4579200" cy="6054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39" name="Google Shape;939;p169"/>
          <p:cNvSpPr txBox="1"/>
          <p:nvPr>
            <p:ph idx="1" type="body"/>
          </p:nvPr>
        </p:nvSpPr>
        <p:spPr>
          <a:xfrm>
            <a:off x="228600" y="2868900"/>
            <a:ext cx="4579200" cy="17007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20 Side Bar">
  <p:cSld name="CUSTOM_17">
    <p:spTree>
      <p:nvGrpSpPr>
        <p:cNvPr id="940" name="Shape 940"/>
        <p:cNvGrpSpPr/>
        <p:nvPr/>
      </p:nvGrpSpPr>
      <p:grpSpPr>
        <a:xfrm>
          <a:off x="0" y="0"/>
          <a:ext cx="0" cy="0"/>
          <a:chOff x="0" y="0"/>
          <a:chExt cx="0" cy="0"/>
        </a:xfrm>
      </p:grpSpPr>
      <p:sp>
        <p:nvSpPr>
          <p:cNvPr id="941" name="Google Shape;941;p170"/>
          <p:cNvSpPr txBox="1"/>
          <p:nvPr>
            <p:ph type="title"/>
          </p:nvPr>
        </p:nvSpPr>
        <p:spPr>
          <a:xfrm>
            <a:off x="228600" y="228600"/>
            <a:ext cx="58539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42" name="Google Shape;942;p170"/>
          <p:cNvSpPr txBox="1"/>
          <p:nvPr>
            <p:ph idx="2" type="title"/>
          </p:nvPr>
        </p:nvSpPr>
        <p:spPr>
          <a:xfrm>
            <a:off x="228600" y="576275"/>
            <a:ext cx="58539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43" name="Google Shape;943;p170"/>
          <p:cNvSpPr/>
          <p:nvPr/>
        </p:nvSpPr>
        <p:spPr>
          <a:xfrm>
            <a:off x="6301600" y="0"/>
            <a:ext cx="2427600" cy="5143500"/>
          </a:xfrm>
          <a:prstGeom prst="rect">
            <a:avLst/>
          </a:prstGeom>
          <a:solidFill>
            <a:srgbClr val="C5DC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44" name="Google Shape;944;p170"/>
          <p:cNvPicPr preferRelativeResize="0"/>
          <p:nvPr/>
        </p:nvPicPr>
        <p:blipFill>
          <a:blip r:embed="rId2">
            <a:alphaModFix/>
          </a:blip>
          <a:stretch>
            <a:fillRect/>
          </a:stretch>
        </p:blipFill>
        <p:spPr>
          <a:xfrm>
            <a:off x="8527825" y="4548125"/>
            <a:ext cx="387575" cy="384900"/>
          </a:xfrm>
          <a:prstGeom prst="rect">
            <a:avLst/>
          </a:prstGeom>
          <a:noFill/>
          <a:ln>
            <a:noFill/>
          </a:ln>
        </p:spPr>
      </p:pic>
      <p:sp>
        <p:nvSpPr>
          <p:cNvPr id="945" name="Google Shape;945;p170"/>
          <p:cNvSpPr txBox="1"/>
          <p:nvPr>
            <p:ph idx="1" type="body"/>
          </p:nvPr>
        </p:nvSpPr>
        <p:spPr>
          <a:xfrm>
            <a:off x="228600" y="1076325"/>
            <a:ext cx="58539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Dots on White">
  <p:cSld name="CUSTOM_16">
    <p:bg>
      <p:bgPr>
        <a:blipFill>
          <a:blip r:embed="rId2">
            <a:alphaModFix/>
          </a:blip>
          <a:stretch>
            <a:fillRect/>
          </a:stretch>
        </a:blipFill>
      </p:bgPr>
    </p:bg>
    <p:spTree>
      <p:nvGrpSpPr>
        <p:cNvPr id="946" name="Shape 946"/>
        <p:cNvGrpSpPr/>
        <p:nvPr/>
      </p:nvGrpSpPr>
      <p:grpSpPr>
        <a:xfrm>
          <a:off x="0" y="0"/>
          <a:ext cx="0" cy="0"/>
          <a:chOff x="0" y="0"/>
          <a:chExt cx="0" cy="0"/>
        </a:xfrm>
      </p:grpSpPr>
      <p:sp>
        <p:nvSpPr>
          <p:cNvPr id="947" name="Google Shape;947;p171"/>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48" name="Google Shape;948;p171"/>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49" name="Google Shape;949;p171"/>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uter Screen">
  <p:cSld name="CUSTOM_22">
    <p:bg>
      <p:bgPr>
        <a:blipFill>
          <a:blip r:embed="rId2">
            <a:alphaModFix/>
          </a:blip>
          <a:stretch>
            <a:fillRect/>
          </a:stretch>
        </a:blipFill>
      </p:bgPr>
    </p:bg>
    <p:spTree>
      <p:nvGrpSpPr>
        <p:cNvPr id="950" name="Shape 950"/>
        <p:cNvGrpSpPr/>
        <p:nvPr/>
      </p:nvGrpSpPr>
      <p:grpSpPr>
        <a:xfrm>
          <a:off x="0" y="0"/>
          <a:ext cx="0" cy="0"/>
          <a:chOff x="0" y="0"/>
          <a:chExt cx="0" cy="0"/>
        </a:xfrm>
      </p:grpSpPr>
      <p:pic>
        <p:nvPicPr>
          <p:cNvPr descr="MacBookPro-Mask.png" id="951" name="Google Shape;951;p172"/>
          <p:cNvPicPr preferRelativeResize="0"/>
          <p:nvPr/>
        </p:nvPicPr>
        <p:blipFill rotWithShape="1">
          <a:blip r:embed="rId3">
            <a:alphaModFix/>
          </a:blip>
          <a:srcRect b="0" l="0" r="0" t="0"/>
          <a:stretch/>
        </p:blipFill>
        <p:spPr>
          <a:xfrm>
            <a:off x="3739900" y="1163162"/>
            <a:ext cx="5172300" cy="3121975"/>
          </a:xfrm>
          <a:prstGeom prst="rect">
            <a:avLst/>
          </a:prstGeom>
          <a:noFill/>
          <a:ln>
            <a:noFill/>
          </a:ln>
        </p:spPr>
      </p:pic>
      <p:sp>
        <p:nvSpPr>
          <p:cNvPr id="952" name="Google Shape;952;p172"/>
          <p:cNvSpPr/>
          <p:nvPr>
            <p:ph idx="2" type="pic"/>
          </p:nvPr>
        </p:nvSpPr>
        <p:spPr>
          <a:xfrm>
            <a:off x="4413175" y="1366300"/>
            <a:ext cx="3857400" cy="2416500"/>
          </a:xfrm>
          <a:prstGeom prst="rect">
            <a:avLst/>
          </a:prstGeom>
          <a:noFill/>
          <a:ln>
            <a:noFill/>
          </a:ln>
        </p:spPr>
      </p:sp>
      <p:sp>
        <p:nvSpPr>
          <p:cNvPr id="953" name="Google Shape;953;p172"/>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54" name="Google Shape;954;p172"/>
          <p:cNvSpPr txBox="1"/>
          <p:nvPr>
            <p:ph idx="3"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55" name="Google Shape;955;p172"/>
          <p:cNvSpPr txBox="1"/>
          <p:nvPr>
            <p:ph idx="1" type="body"/>
          </p:nvPr>
        </p:nvSpPr>
        <p:spPr>
          <a:xfrm>
            <a:off x="228600" y="1076325"/>
            <a:ext cx="32640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or Block">
  <p:cSld name="CUSTOM_19">
    <p:spTree>
      <p:nvGrpSpPr>
        <p:cNvPr id="956" name="Shape 956"/>
        <p:cNvGrpSpPr/>
        <p:nvPr/>
      </p:nvGrpSpPr>
      <p:grpSpPr>
        <a:xfrm>
          <a:off x="0" y="0"/>
          <a:ext cx="0" cy="0"/>
          <a:chOff x="0" y="0"/>
          <a:chExt cx="0" cy="0"/>
        </a:xfrm>
      </p:grpSpPr>
      <p:sp>
        <p:nvSpPr>
          <p:cNvPr id="957" name="Google Shape;957;p173"/>
          <p:cNvSpPr/>
          <p:nvPr/>
        </p:nvSpPr>
        <p:spPr>
          <a:xfrm>
            <a:off x="0" y="1258200"/>
            <a:ext cx="4572000" cy="38853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958" name="Google Shape;958;p173"/>
          <p:cNvSpPr/>
          <p:nvPr/>
        </p:nvSpPr>
        <p:spPr>
          <a:xfrm>
            <a:off x="4572000" y="1258200"/>
            <a:ext cx="4572000" cy="3885300"/>
          </a:xfrm>
          <a:prstGeom prst="rect">
            <a:avLst/>
          </a:prstGeom>
          <a:solidFill>
            <a:srgbClr val="ECF3F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959" name="Google Shape;959;p173"/>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960" name="Google Shape;960;p173"/>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pic>
        <p:nvPicPr>
          <p:cNvPr id="961" name="Google Shape;961;p173"/>
          <p:cNvPicPr preferRelativeResize="0"/>
          <p:nvPr/>
        </p:nvPicPr>
        <p:blipFill>
          <a:blip r:embed="rId2">
            <a:alphaModFix/>
          </a:blip>
          <a:stretch>
            <a:fillRect/>
          </a:stretch>
        </p:blipFill>
        <p:spPr>
          <a:xfrm>
            <a:off x="8527825" y="4548125"/>
            <a:ext cx="387575" cy="384900"/>
          </a:xfrm>
          <a:prstGeom prst="rect">
            <a:avLst/>
          </a:prstGeom>
          <a:noFill/>
          <a:ln>
            <a:noFill/>
          </a:ln>
        </p:spPr>
      </p:pic>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Blue">
  <p:cSld name="CUSTOM_12">
    <p:spTree>
      <p:nvGrpSpPr>
        <p:cNvPr id="962" name="Shape 962"/>
        <p:cNvGrpSpPr/>
        <p:nvPr/>
      </p:nvGrpSpPr>
      <p:grpSpPr>
        <a:xfrm>
          <a:off x="0" y="0"/>
          <a:ext cx="0" cy="0"/>
          <a:chOff x="0" y="0"/>
          <a:chExt cx="0" cy="0"/>
        </a:xfrm>
      </p:grpSpPr>
      <p:pic>
        <p:nvPicPr>
          <p:cNvPr id="963" name="Google Shape;963;p174"/>
          <p:cNvPicPr preferRelativeResize="0"/>
          <p:nvPr/>
        </p:nvPicPr>
        <p:blipFill>
          <a:blip r:embed="rId2">
            <a:alphaModFix/>
          </a:blip>
          <a:stretch>
            <a:fillRect/>
          </a:stretch>
        </p:blipFill>
        <p:spPr>
          <a:xfrm>
            <a:off x="0" y="0"/>
            <a:ext cx="5143526" cy="5143501"/>
          </a:xfrm>
          <a:prstGeom prst="rect">
            <a:avLst/>
          </a:prstGeom>
          <a:noFill/>
          <a:ln>
            <a:noFill/>
          </a:ln>
        </p:spPr>
      </p:pic>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Orange">
  <p:cSld name="CUSTOM_20">
    <p:spTree>
      <p:nvGrpSpPr>
        <p:cNvPr id="964" name="Shape 964"/>
        <p:cNvGrpSpPr/>
        <p:nvPr/>
      </p:nvGrpSpPr>
      <p:grpSpPr>
        <a:xfrm>
          <a:off x="0" y="0"/>
          <a:ext cx="0" cy="0"/>
          <a:chOff x="0" y="0"/>
          <a:chExt cx="0" cy="0"/>
        </a:xfrm>
      </p:grpSpPr>
      <p:pic>
        <p:nvPicPr>
          <p:cNvPr id="965" name="Google Shape;965;p175"/>
          <p:cNvPicPr preferRelativeResize="0"/>
          <p:nvPr/>
        </p:nvPicPr>
        <p:blipFill rotWithShape="1">
          <a:blip r:embed="rId2">
            <a:alphaModFix/>
          </a:blip>
          <a:srcRect b="30" l="0" r="0" t="20"/>
          <a:stretch/>
        </p:blipFill>
        <p:spPr>
          <a:xfrm>
            <a:off x="0" y="0"/>
            <a:ext cx="5143528" cy="5143501"/>
          </a:xfrm>
          <a:prstGeom prst="rect">
            <a:avLst/>
          </a:prstGeom>
          <a:noFill/>
          <a:ln>
            <a:noFill/>
          </a:ln>
        </p:spPr>
      </p:pic>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kd">
  <p:cSld name="CUSTOM_8_1">
    <p:bg>
      <p:bgPr>
        <a:solidFill>
          <a:schemeClr val="lt1"/>
        </a:solidFill>
      </p:bgPr>
    </p:bg>
    <p:spTree>
      <p:nvGrpSpPr>
        <p:cNvPr id="966" name="Shape 966"/>
        <p:cNvGrpSpPr/>
        <p:nvPr/>
      </p:nvGrpSpPr>
      <p:grpSpPr>
        <a:xfrm>
          <a:off x="0" y="0"/>
          <a:ext cx="0" cy="0"/>
          <a:chOff x="0" y="0"/>
          <a:chExt cx="0" cy="0"/>
        </a:xfrm>
      </p:grpSpPr>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Accountability">
  <p:cSld name="CUSTOM_24">
    <p:bg>
      <p:bgPr>
        <a:solidFill>
          <a:srgbClr val="95BCFF"/>
        </a:solidFill>
      </p:bgPr>
    </p:bg>
    <p:spTree>
      <p:nvGrpSpPr>
        <p:cNvPr id="967" name="Shape 967"/>
        <p:cNvGrpSpPr/>
        <p:nvPr/>
      </p:nvGrpSpPr>
      <p:grpSpPr>
        <a:xfrm>
          <a:off x="0" y="0"/>
          <a:ext cx="0" cy="0"/>
          <a:chOff x="0" y="0"/>
          <a:chExt cx="0" cy="0"/>
        </a:xfrm>
      </p:grpSpPr>
      <p:sp>
        <p:nvSpPr>
          <p:cNvPr id="968" name="Google Shape;968;p177"/>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69" name="Google Shape;969;p177"/>
          <p:cNvPicPr preferRelativeResize="0"/>
          <p:nvPr/>
        </p:nvPicPr>
        <p:blipFill>
          <a:blip r:embed="rId2">
            <a:alphaModFix/>
          </a:blip>
          <a:stretch>
            <a:fillRect/>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970" name="Google Shape;970;p177"/>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971" name="Google Shape;971;p177"/>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972" name="Google Shape;972;p177"/>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Curiosity">
  <p:cSld name="CUSTOM_25">
    <p:bg>
      <p:bgPr>
        <a:solidFill>
          <a:srgbClr val="9FC3C6"/>
        </a:solidFill>
      </p:bgPr>
    </p:bg>
    <p:spTree>
      <p:nvGrpSpPr>
        <p:cNvPr id="973" name="Shape 973"/>
        <p:cNvGrpSpPr/>
        <p:nvPr/>
      </p:nvGrpSpPr>
      <p:grpSpPr>
        <a:xfrm>
          <a:off x="0" y="0"/>
          <a:ext cx="0" cy="0"/>
          <a:chOff x="0" y="0"/>
          <a:chExt cx="0" cy="0"/>
        </a:xfrm>
      </p:grpSpPr>
      <p:sp>
        <p:nvSpPr>
          <p:cNvPr id="974" name="Google Shape;974;p178"/>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75" name="Google Shape;975;p178"/>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976" name="Google Shape;976;p178"/>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977" name="Google Shape;977;p178"/>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978" name="Google Shape;978;p178"/>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Service">
  <p:cSld name="CUSTOM_26">
    <p:bg>
      <p:bgPr>
        <a:solidFill>
          <a:srgbClr val="7ECAD5"/>
        </a:solidFill>
      </p:bgPr>
    </p:bg>
    <p:spTree>
      <p:nvGrpSpPr>
        <p:cNvPr id="979" name="Shape 979"/>
        <p:cNvGrpSpPr/>
        <p:nvPr/>
      </p:nvGrpSpPr>
      <p:grpSpPr>
        <a:xfrm>
          <a:off x="0" y="0"/>
          <a:ext cx="0" cy="0"/>
          <a:chOff x="0" y="0"/>
          <a:chExt cx="0" cy="0"/>
        </a:xfrm>
      </p:grpSpPr>
      <p:sp>
        <p:nvSpPr>
          <p:cNvPr id="980" name="Google Shape;980;p179"/>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81" name="Google Shape;981;p179"/>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982" name="Google Shape;982;p179"/>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983" name="Google Shape;983;p179"/>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984" name="Google Shape;984;p179"/>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Inclusion &amp; Belonging">
  <p:cSld name="CUSTOM_27">
    <p:bg>
      <p:bgPr>
        <a:solidFill>
          <a:srgbClr val="A1C1D2"/>
        </a:solidFill>
      </p:bgPr>
    </p:bg>
    <p:spTree>
      <p:nvGrpSpPr>
        <p:cNvPr id="985" name="Shape 985"/>
        <p:cNvGrpSpPr/>
        <p:nvPr/>
      </p:nvGrpSpPr>
      <p:grpSpPr>
        <a:xfrm>
          <a:off x="0" y="0"/>
          <a:ext cx="0" cy="0"/>
          <a:chOff x="0" y="0"/>
          <a:chExt cx="0" cy="0"/>
        </a:xfrm>
      </p:grpSpPr>
      <p:sp>
        <p:nvSpPr>
          <p:cNvPr id="986" name="Google Shape;986;p180"/>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87" name="Google Shape;987;p180"/>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988" name="Google Shape;988;p180"/>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989" name="Google Shape;989;p180"/>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990" name="Google Shape;990;p180"/>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Evidence">
  <p:cSld name="CUSTOM_28">
    <p:bg>
      <p:bgPr>
        <a:solidFill>
          <a:srgbClr val="FDA179"/>
        </a:solidFill>
      </p:bgPr>
    </p:bg>
    <p:spTree>
      <p:nvGrpSpPr>
        <p:cNvPr id="991" name="Shape 991"/>
        <p:cNvGrpSpPr/>
        <p:nvPr/>
      </p:nvGrpSpPr>
      <p:grpSpPr>
        <a:xfrm>
          <a:off x="0" y="0"/>
          <a:ext cx="0" cy="0"/>
          <a:chOff x="0" y="0"/>
          <a:chExt cx="0" cy="0"/>
        </a:xfrm>
      </p:grpSpPr>
      <p:sp>
        <p:nvSpPr>
          <p:cNvPr id="992" name="Google Shape;992;p181"/>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93" name="Google Shape;993;p181"/>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994" name="Google Shape;994;p181"/>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995" name="Google Shape;995;p181"/>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996" name="Google Shape;996;p181"/>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BLANK_3_1_1_1">
    <p:spTree>
      <p:nvGrpSpPr>
        <p:cNvPr id="997" name="Shape 997"/>
        <p:cNvGrpSpPr/>
        <p:nvPr/>
      </p:nvGrpSpPr>
      <p:grpSpPr>
        <a:xfrm>
          <a:off x="0" y="0"/>
          <a:ext cx="0" cy="0"/>
          <a:chOff x="0" y="0"/>
          <a:chExt cx="0" cy="0"/>
        </a:xfrm>
      </p:grpSpPr>
      <p:cxnSp>
        <p:nvCxnSpPr>
          <p:cNvPr id="998" name="Google Shape;998;p182"/>
          <p:cNvCxnSpPr/>
          <p:nvPr/>
        </p:nvCxnSpPr>
        <p:spPr>
          <a:xfrm>
            <a:off x="8773085" y="4838200"/>
            <a:ext cx="371100" cy="0"/>
          </a:xfrm>
          <a:prstGeom prst="straightConnector1">
            <a:avLst/>
          </a:prstGeom>
          <a:noFill/>
          <a:ln cap="flat" cmpd="sng" w="12700">
            <a:solidFill>
              <a:schemeClr val="accent6"/>
            </a:solidFill>
            <a:prstDash val="solid"/>
            <a:miter lim="800000"/>
            <a:headEnd len="sm" w="sm" type="none"/>
            <a:tailEnd len="sm" w="sm" type="none"/>
          </a:ln>
        </p:spPr>
      </p:cxnSp>
      <p:sp>
        <p:nvSpPr>
          <p:cNvPr id="999" name="Google Shape;999;p182"/>
          <p:cNvSpPr/>
          <p:nvPr/>
        </p:nvSpPr>
        <p:spPr>
          <a:xfrm>
            <a:off x="8451133" y="4687482"/>
            <a:ext cx="321900" cy="283200"/>
          </a:xfrm>
          <a:prstGeom prst="round2DiagRect">
            <a:avLst>
              <a:gd fmla="val 16667" name="adj1"/>
              <a:gd fmla="val 0" name="adj2"/>
            </a:avLst>
          </a:prstGeom>
          <a:noFill/>
          <a:ln cap="flat" cmpd="sng" w="12700">
            <a:solidFill>
              <a:schemeClr val="accent6"/>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cxnSp>
        <p:nvCxnSpPr>
          <p:cNvPr id="1000" name="Google Shape;1000;p182"/>
          <p:cNvCxnSpPr/>
          <p:nvPr/>
        </p:nvCxnSpPr>
        <p:spPr>
          <a:xfrm>
            <a:off x="55" y="4838200"/>
            <a:ext cx="8451000" cy="0"/>
          </a:xfrm>
          <a:prstGeom prst="straightConnector1">
            <a:avLst/>
          </a:prstGeom>
          <a:noFill/>
          <a:ln cap="flat" cmpd="sng" w="12700">
            <a:solidFill>
              <a:schemeClr val="accent6"/>
            </a:solidFill>
            <a:prstDash val="solid"/>
            <a:miter lim="800000"/>
            <a:headEnd len="sm" w="sm" type="none"/>
            <a:tailEnd len="sm" w="sm" type="none"/>
          </a:ln>
        </p:spPr>
      </p:cxnSp>
      <p:sp>
        <p:nvSpPr>
          <p:cNvPr id="1001" name="Google Shape;1001;p182"/>
          <p:cNvSpPr txBox="1"/>
          <p:nvPr/>
        </p:nvSpPr>
        <p:spPr>
          <a:xfrm>
            <a:off x="8283368" y="4687482"/>
            <a:ext cx="657600" cy="2832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chemeClr val="accent1"/>
                </a:solidFill>
                <a:latin typeface="Nunito"/>
                <a:ea typeface="Nunito"/>
                <a:cs typeface="Nunito"/>
                <a:sym typeface="Nunito"/>
              </a:rPr>
              <a:t>‹#›</a:t>
            </a:fld>
            <a:endParaRPr b="0" i="0" sz="900" u="none" cap="none" strike="noStrike">
              <a:solidFill>
                <a:schemeClr val="accent1"/>
              </a:solidFill>
              <a:latin typeface="Nunito"/>
              <a:ea typeface="Nunito"/>
              <a:cs typeface="Nunito"/>
              <a:sym typeface="Nunito"/>
            </a:endParaRPr>
          </a:p>
        </p:txBody>
      </p:sp>
      <p:sp>
        <p:nvSpPr>
          <p:cNvPr id="1002" name="Google Shape;1002;p182"/>
          <p:cNvSpPr/>
          <p:nvPr/>
        </p:nvSpPr>
        <p:spPr>
          <a:xfrm>
            <a:off x="56" y="0"/>
            <a:ext cx="4621800" cy="2889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03" name="Google Shape;1003;p182"/>
          <p:cNvSpPr/>
          <p:nvPr/>
        </p:nvSpPr>
        <p:spPr>
          <a:xfrm>
            <a:off x="56" y="4299788"/>
            <a:ext cx="9144000" cy="8274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1004" name="Google Shape;1004;p182"/>
          <p:cNvPicPr preferRelativeResize="0"/>
          <p:nvPr/>
        </p:nvPicPr>
        <p:blipFill rotWithShape="1">
          <a:blip r:embed="rId2">
            <a:alphaModFix/>
          </a:blip>
          <a:srcRect b="7813" l="0" r="0" t="7813"/>
          <a:stretch/>
        </p:blipFill>
        <p:spPr>
          <a:xfrm>
            <a:off x="56" y="0"/>
            <a:ext cx="9144005" cy="5143500"/>
          </a:xfrm>
          <a:prstGeom prst="rect">
            <a:avLst/>
          </a:prstGeom>
          <a:noFill/>
          <a:ln>
            <a:noFill/>
          </a:ln>
        </p:spPr>
      </p:pic>
      <p:pic>
        <p:nvPicPr>
          <p:cNvPr id="1005" name="Google Shape;1005;p182"/>
          <p:cNvPicPr preferRelativeResize="0"/>
          <p:nvPr/>
        </p:nvPicPr>
        <p:blipFill rotWithShape="1">
          <a:blip r:embed="rId3">
            <a:alphaModFix amt="10000"/>
          </a:blip>
          <a:srcRect b="4183" l="-35509" r="45338" t="1823"/>
          <a:stretch/>
        </p:blipFill>
        <p:spPr>
          <a:xfrm>
            <a:off x="63" y="0"/>
            <a:ext cx="9323607" cy="5244525"/>
          </a:xfrm>
          <a:prstGeom prst="rect">
            <a:avLst/>
          </a:prstGeom>
          <a:noFill/>
          <a:ln>
            <a:noFill/>
          </a:ln>
        </p:spPr>
      </p:pic>
      <p:pic>
        <p:nvPicPr>
          <p:cNvPr id="1006" name="Google Shape;1006;p182"/>
          <p:cNvPicPr preferRelativeResize="0"/>
          <p:nvPr/>
        </p:nvPicPr>
        <p:blipFill rotWithShape="1">
          <a:blip r:embed="rId4">
            <a:alphaModFix/>
          </a:blip>
          <a:srcRect b="0" l="0" r="0" t="0"/>
          <a:stretch/>
        </p:blipFill>
        <p:spPr>
          <a:xfrm>
            <a:off x="6723056" y="3776869"/>
            <a:ext cx="1792292" cy="622219"/>
          </a:xfrm>
          <a:prstGeom prst="rect">
            <a:avLst/>
          </a:prstGeom>
          <a:noFill/>
          <a:ln>
            <a:noFill/>
          </a:ln>
        </p:spPr>
      </p:pic>
      <p:sp>
        <p:nvSpPr>
          <p:cNvPr id="1007" name="Google Shape;1007;p182"/>
          <p:cNvSpPr txBox="1"/>
          <p:nvPr>
            <p:ph type="ctrTitle"/>
          </p:nvPr>
        </p:nvSpPr>
        <p:spPr>
          <a:xfrm>
            <a:off x="704082" y="932400"/>
            <a:ext cx="5519100" cy="1009200"/>
          </a:xfrm>
          <a:prstGeom prst="rect">
            <a:avLst/>
          </a:prstGeom>
          <a:noFill/>
          <a:ln>
            <a:noFill/>
          </a:ln>
        </p:spPr>
        <p:txBody>
          <a:bodyPr anchorCtr="0" anchor="t" bIns="34275" lIns="68575" spcFirstLastPara="1" rIns="68575" wrap="square" tIns="34275">
            <a:normAutofit/>
          </a:bodyPr>
          <a:lstStyle>
            <a:lvl1pPr lvl="0" marR="0" algn="l">
              <a:lnSpc>
                <a:spcPct val="100000"/>
              </a:lnSpc>
              <a:spcBef>
                <a:spcPts val="0"/>
              </a:spcBef>
              <a:spcAft>
                <a:spcPts val="0"/>
              </a:spcAft>
              <a:buClr>
                <a:schemeClr val="lt1"/>
              </a:buClr>
              <a:buSzPts val="1100"/>
              <a:buFont typeface="Fjalla One"/>
              <a:buNone/>
              <a:defRPr b="0" i="0" sz="3600" u="none" cap="none" strike="noStrike">
                <a:solidFill>
                  <a:schemeClr val="l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08" name="Google Shape;1008;p182"/>
          <p:cNvSpPr txBox="1"/>
          <p:nvPr>
            <p:ph idx="1" type="subTitle"/>
          </p:nvPr>
        </p:nvSpPr>
        <p:spPr>
          <a:xfrm>
            <a:off x="704081" y="1904625"/>
            <a:ext cx="5519100" cy="10092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lt2"/>
              </a:buClr>
              <a:buSzPts val="1800"/>
              <a:buFont typeface="Nunito Medium"/>
              <a:buNone/>
              <a:defRPr b="0" i="0" sz="1800" u="none" cap="none" strike="noStrike">
                <a:solidFill>
                  <a:schemeClr val="lt2"/>
                </a:solidFill>
                <a:latin typeface="Nunito Medium"/>
                <a:ea typeface="Nunito Medium"/>
                <a:cs typeface="Nunito Medium"/>
                <a:sym typeface="Nunito Medium"/>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09" name="Google Shape;1009;p182"/>
          <p:cNvSpPr txBox="1"/>
          <p:nvPr>
            <p:ph idx="2" type="subTitle"/>
          </p:nvPr>
        </p:nvSpPr>
        <p:spPr>
          <a:xfrm>
            <a:off x="726075" y="4163575"/>
            <a:ext cx="3358200" cy="23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1200"/>
              <a:buFont typeface="Nunito"/>
              <a:buNone/>
              <a:defRPr sz="1200">
                <a:solidFill>
                  <a:schemeClr val="lt1"/>
                </a:solidFill>
                <a:latin typeface="Nunito"/>
                <a:ea typeface="Nunito"/>
                <a:cs typeface="Nunito"/>
                <a:sym typeface="Nuni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photo">
  <p:cSld name="31_Title Slide">
    <p:spTree>
      <p:nvGrpSpPr>
        <p:cNvPr id="1010" name="Shape 1010"/>
        <p:cNvGrpSpPr/>
        <p:nvPr/>
      </p:nvGrpSpPr>
      <p:grpSpPr>
        <a:xfrm>
          <a:off x="0" y="0"/>
          <a:ext cx="0" cy="0"/>
          <a:chOff x="0" y="0"/>
          <a:chExt cx="0" cy="0"/>
        </a:xfrm>
      </p:grpSpPr>
      <p:sp>
        <p:nvSpPr>
          <p:cNvPr id="1011" name="Google Shape;1011;p183"/>
          <p:cNvSpPr/>
          <p:nvPr/>
        </p:nvSpPr>
        <p:spPr>
          <a:xfrm>
            <a:off x="0" y="1200150"/>
            <a:ext cx="9144000" cy="39432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012" name="Google Shape;1012;p183"/>
          <p:cNvSpPr/>
          <p:nvPr>
            <p:ph idx="2" type="pic"/>
          </p:nvPr>
        </p:nvSpPr>
        <p:spPr>
          <a:xfrm>
            <a:off x="0" y="1200150"/>
            <a:ext cx="4572000" cy="3943200"/>
          </a:xfrm>
          <a:prstGeom prst="rect">
            <a:avLst/>
          </a:prstGeom>
          <a:noFill/>
          <a:ln>
            <a:noFill/>
          </a:ln>
        </p:spPr>
      </p:sp>
      <p:sp>
        <p:nvSpPr>
          <p:cNvPr id="1013" name="Google Shape;1013;p183"/>
          <p:cNvSpPr txBox="1"/>
          <p:nvPr>
            <p:ph type="title"/>
          </p:nvPr>
        </p:nvSpPr>
        <p:spPr>
          <a:xfrm>
            <a:off x="228600" y="652463"/>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14" name="Google Shape;1014;p183"/>
          <p:cNvSpPr txBox="1"/>
          <p:nvPr>
            <p:ph idx="3"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160">
          <p15:clr>
            <a:srgbClr val="FBAE40"/>
          </p15:clr>
        </p15:guide>
        <p15:guide id="3" orient="horz" pos="2628">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1 1">
  <p:cSld name="BLANK_3_2_2_1">
    <p:spTree>
      <p:nvGrpSpPr>
        <p:cNvPr id="1015" name="Shape 1015"/>
        <p:cNvGrpSpPr/>
        <p:nvPr/>
      </p:nvGrpSpPr>
      <p:grpSpPr>
        <a:xfrm>
          <a:off x="0" y="0"/>
          <a:ext cx="0" cy="0"/>
          <a:chOff x="0" y="0"/>
          <a:chExt cx="0" cy="0"/>
        </a:xfrm>
      </p:grpSpPr>
      <p:cxnSp>
        <p:nvCxnSpPr>
          <p:cNvPr id="1016" name="Google Shape;1016;p184"/>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017" name="Google Shape;1017;p184"/>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18" name="Google Shape;1018;p184"/>
          <p:cNvSpPr txBox="1"/>
          <p:nvPr>
            <p:ph idx="2" type="title"/>
          </p:nvPr>
        </p:nvSpPr>
        <p:spPr>
          <a:xfrm>
            <a:off x="228600" y="640080"/>
            <a:ext cx="8686800" cy="3657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p:cSld name="BLANK_3_1">
    <p:spTree>
      <p:nvGrpSpPr>
        <p:cNvPr id="1019" name="Shape 1019"/>
        <p:cNvGrpSpPr/>
        <p:nvPr/>
      </p:nvGrpSpPr>
      <p:grpSpPr>
        <a:xfrm>
          <a:off x="0" y="0"/>
          <a:ext cx="0" cy="0"/>
          <a:chOff x="0" y="0"/>
          <a:chExt cx="0" cy="0"/>
        </a:xfrm>
      </p:grpSpPr>
      <p:cxnSp>
        <p:nvCxnSpPr>
          <p:cNvPr id="1020" name="Google Shape;1020;p185"/>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021" name="Google Shape;1021;p185"/>
          <p:cNvSpPr txBox="1"/>
          <p:nvPr>
            <p:ph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no Logo 1">
  <p:cSld name="BLANK_5">
    <p:spTree>
      <p:nvGrpSpPr>
        <p:cNvPr id="1022" name="Shape 1022"/>
        <p:cNvGrpSpPr/>
        <p:nvPr/>
      </p:nvGrpSpPr>
      <p:grpSpPr>
        <a:xfrm>
          <a:off x="0" y="0"/>
          <a:ext cx="0" cy="0"/>
          <a:chOff x="0" y="0"/>
          <a:chExt cx="0" cy="0"/>
        </a:xfrm>
      </p:grpSpPr>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White no Logo">
  <p:cSld name="TextSlide_WhiteBkd">
    <p:spTree>
      <p:nvGrpSpPr>
        <p:cNvPr id="1023" name="Shape 1023"/>
        <p:cNvGrpSpPr/>
        <p:nvPr/>
      </p:nvGrpSpPr>
      <p:grpSpPr>
        <a:xfrm>
          <a:off x="0" y="0"/>
          <a:ext cx="0" cy="0"/>
          <a:chOff x="0" y="0"/>
          <a:chExt cx="0" cy="0"/>
        </a:xfrm>
      </p:grpSpPr>
      <p:sp>
        <p:nvSpPr>
          <p:cNvPr id="1024" name="Google Shape;1024;p187"/>
          <p:cNvSpPr txBox="1"/>
          <p:nvPr>
            <p:ph idx="1" type="body"/>
          </p:nvPr>
        </p:nvSpPr>
        <p:spPr>
          <a:xfrm>
            <a:off x="160481" y="845831"/>
            <a:ext cx="8130300" cy="19602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Nunito Light"/>
              <a:buNone/>
              <a:defRPr b="0" i="0" sz="1400" u="none" cap="none" strike="noStrike">
                <a:solidFill>
                  <a:schemeClr val="dk1"/>
                </a:solidFill>
                <a:latin typeface="Nunito Light"/>
                <a:ea typeface="Nunito Light"/>
                <a:cs typeface="Nunito Light"/>
                <a:sym typeface="Nunito Light"/>
              </a:defRPr>
            </a:lvl1pPr>
            <a:lvl2pPr indent="-298450" lvl="1" marL="914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2pPr>
            <a:lvl3pPr indent="-298450" lvl="2" marL="1371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3pPr>
            <a:lvl4pPr indent="-298450" lvl="3" marL="1828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4pPr>
            <a:lvl5pPr indent="-298450" lvl="4" marL="22860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5pPr>
            <a:lvl6pPr indent="-298450" lvl="5" marL="27432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6pPr>
            <a:lvl7pPr indent="-298450" lvl="6" marL="3200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7pPr>
            <a:lvl8pPr indent="-298450" lvl="7" marL="3657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8pPr>
            <a:lvl9pPr indent="-298450" lvl="8" marL="4114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9pPr>
          </a:lstStyle>
          <a:p/>
        </p:txBody>
      </p:sp>
      <p:sp>
        <p:nvSpPr>
          <p:cNvPr id="1025" name="Google Shape;1025;p187"/>
          <p:cNvSpPr txBox="1"/>
          <p:nvPr>
            <p:ph type="title"/>
          </p:nvPr>
        </p:nvSpPr>
        <p:spPr>
          <a:xfrm>
            <a:off x="82519" y="362775"/>
            <a:ext cx="8130300" cy="5295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600"/>
              <a:buFont typeface="Fjalla One"/>
              <a:buNone/>
              <a:defRPr b="0" i="0" sz="26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guide id="3" pos="198">
          <p15:clr>
            <a:srgbClr val="FBAE40"/>
          </p15:clr>
        </p15:guide>
        <p15:guide id="4" orient="horz" pos="198">
          <p15:clr>
            <a:srgbClr val="FBAE40"/>
          </p15:clr>
        </p15:guide>
        <p15:guide id="5" orient="horz" pos="3049">
          <p15:clr>
            <a:srgbClr val="FBAE40"/>
          </p15:clr>
        </p15:guide>
        <p15:guide id="6" pos="5562">
          <p15:clr>
            <a:srgbClr val="FBAE40"/>
          </p15:clr>
        </p15:guide>
      </p15:sldGuideLst>
    </p:ext>
  </p:extLst>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sub title and text">
  <p:cSld name="TITLE_2">
    <p:spTree>
      <p:nvGrpSpPr>
        <p:cNvPr id="1026" name="Shape 1026"/>
        <p:cNvGrpSpPr/>
        <p:nvPr/>
      </p:nvGrpSpPr>
      <p:grpSpPr>
        <a:xfrm>
          <a:off x="0" y="0"/>
          <a:ext cx="0" cy="0"/>
          <a:chOff x="0" y="0"/>
          <a:chExt cx="0" cy="0"/>
        </a:xfrm>
      </p:grpSpPr>
      <p:sp>
        <p:nvSpPr>
          <p:cNvPr id="1027" name="Google Shape;1027;p188"/>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28" name="Google Shape;1028;p188"/>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umns1">
  <p:cSld name="1_Columns1">
    <p:spTree>
      <p:nvGrpSpPr>
        <p:cNvPr id="1029" name="Shape 1029"/>
        <p:cNvGrpSpPr/>
        <p:nvPr/>
      </p:nvGrpSpPr>
      <p:grpSpPr>
        <a:xfrm>
          <a:off x="0" y="0"/>
          <a:ext cx="0" cy="0"/>
          <a:chOff x="0" y="0"/>
          <a:chExt cx="0" cy="0"/>
        </a:xfrm>
      </p:grpSpPr>
      <p:grpSp>
        <p:nvGrpSpPr>
          <p:cNvPr id="1030" name="Google Shape;1030;p189"/>
          <p:cNvGrpSpPr/>
          <p:nvPr/>
        </p:nvGrpSpPr>
        <p:grpSpPr>
          <a:xfrm>
            <a:off x="313593" y="1365827"/>
            <a:ext cx="2062838" cy="3295773"/>
            <a:chOff x="313593" y="1365827"/>
            <a:chExt cx="2062838" cy="3295773"/>
          </a:xfrm>
        </p:grpSpPr>
        <p:sp>
          <p:nvSpPr>
            <p:cNvPr id="1031" name="Google Shape;1031;p189"/>
            <p:cNvSpPr/>
            <p:nvPr/>
          </p:nvSpPr>
          <p:spPr>
            <a:xfrm>
              <a:off x="2138948" y="1880930"/>
              <a:ext cx="234198" cy="304290"/>
            </a:xfrm>
            <a:custGeom>
              <a:rect b="b" l="l" r="r" t="t"/>
              <a:pathLst>
                <a:path extrusionOk="0" h="21600" w="21600">
                  <a:moveTo>
                    <a:pt x="21600" y="9552"/>
                  </a:moveTo>
                  <a:lnTo>
                    <a:pt x="0" y="0"/>
                  </a:lnTo>
                  <a:lnTo>
                    <a:pt x="0" y="21600"/>
                  </a:lnTo>
                  <a:lnTo>
                    <a:pt x="21600" y="9552"/>
                  </a:lnTo>
                  <a:close/>
                </a:path>
              </a:pathLst>
            </a:custGeom>
            <a:solidFill>
              <a:srgbClr val="3FACA6"/>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sp>
          <p:nvSpPr>
            <p:cNvPr id="1032" name="Google Shape;1032;p189"/>
            <p:cNvSpPr/>
            <p:nvPr/>
          </p:nvSpPr>
          <p:spPr>
            <a:xfrm>
              <a:off x="313593" y="1365827"/>
              <a:ext cx="1902000" cy="3237000"/>
            </a:xfrm>
            <a:prstGeom prst="roundRect">
              <a:avLst>
                <a:gd fmla="val 5060" name="adj"/>
              </a:avLst>
            </a:prstGeom>
            <a:solidFill>
              <a:srgbClr val="DAE3EC"/>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sp>
          <p:nvSpPr>
            <p:cNvPr id="1033" name="Google Shape;1033;p189"/>
            <p:cNvSpPr/>
            <p:nvPr/>
          </p:nvSpPr>
          <p:spPr>
            <a:xfrm>
              <a:off x="748817" y="2009822"/>
              <a:ext cx="1627614" cy="2651778"/>
            </a:xfrm>
            <a:custGeom>
              <a:rect b="b" l="l" r="r" t="t"/>
              <a:pathLst>
                <a:path extrusionOk="0" h="21600" w="21600">
                  <a:moveTo>
                    <a:pt x="0" y="2638"/>
                  </a:moveTo>
                  <a:lnTo>
                    <a:pt x="21600" y="0"/>
                  </a:lnTo>
                  <a:lnTo>
                    <a:pt x="21600" y="21600"/>
                  </a:lnTo>
                  <a:lnTo>
                    <a:pt x="0" y="21600"/>
                  </a:lnTo>
                  <a:lnTo>
                    <a:pt x="0" y="2638"/>
                  </a:lnTo>
                  <a:close/>
                </a:path>
              </a:pathLst>
            </a:custGeom>
            <a:solidFill>
              <a:schemeClr val="accent6"/>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grpSp>
      <p:grpSp>
        <p:nvGrpSpPr>
          <p:cNvPr id="1034" name="Google Shape;1034;p189"/>
          <p:cNvGrpSpPr/>
          <p:nvPr/>
        </p:nvGrpSpPr>
        <p:grpSpPr>
          <a:xfrm>
            <a:off x="2500736" y="1373115"/>
            <a:ext cx="2034567" cy="3301574"/>
            <a:chOff x="2556652" y="1373115"/>
            <a:chExt cx="2034567" cy="3301574"/>
          </a:xfrm>
        </p:grpSpPr>
        <p:sp>
          <p:nvSpPr>
            <p:cNvPr id="1035" name="Google Shape;1035;p189"/>
            <p:cNvSpPr/>
            <p:nvPr/>
          </p:nvSpPr>
          <p:spPr>
            <a:xfrm>
              <a:off x="4356270" y="1882907"/>
              <a:ext cx="234198" cy="304290"/>
            </a:xfrm>
            <a:custGeom>
              <a:rect b="b" l="l" r="r" t="t"/>
              <a:pathLst>
                <a:path extrusionOk="0" h="21600" w="21600">
                  <a:moveTo>
                    <a:pt x="21600" y="9552"/>
                  </a:moveTo>
                  <a:lnTo>
                    <a:pt x="0" y="0"/>
                  </a:lnTo>
                  <a:lnTo>
                    <a:pt x="0" y="21600"/>
                  </a:lnTo>
                  <a:lnTo>
                    <a:pt x="21600" y="9552"/>
                  </a:lnTo>
                  <a:close/>
                </a:path>
              </a:pathLst>
            </a:custGeom>
            <a:solidFill>
              <a:srgbClr val="005C90"/>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sp>
          <p:nvSpPr>
            <p:cNvPr id="1036" name="Google Shape;1036;p189"/>
            <p:cNvSpPr/>
            <p:nvPr/>
          </p:nvSpPr>
          <p:spPr>
            <a:xfrm>
              <a:off x="2556652" y="1373115"/>
              <a:ext cx="1902000" cy="3237000"/>
            </a:xfrm>
            <a:prstGeom prst="roundRect">
              <a:avLst>
                <a:gd fmla="val 5060" name="adj"/>
              </a:avLst>
            </a:prstGeom>
            <a:solidFill>
              <a:srgbClr val="DAE3EC"/>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sp>
          <p:nvSpPr>
            <p:cNvPr id="1037" name="Google Shape;1037;p189"/>
            <p:cNvSpPr/>
            <p:nvPr/>
          </p:nvSpPr>
          <p:spPr>
            <a:xfrm>
              <a:off x="2963605" y="2022911"/>
              <a:ext cx="1627614" cy="2651778"/>
            </a:xfrm>
            <a:custGeom>
              <a:rect b="b" l="l" r="r" t="t"/>
              <a:pathLst>
                <a:path extrusionOk="0" h="21600" w="21600">
                  <a:moveTo>
                    <a:pt x="0" y="2638"/>
                  </a:moveTo>
                  <a:lnTo>
                    <a:pt x="21600" y="0"/>
                  </a:lnTo>
                  <a:lnTo>
                    <a:pt x="21600" y="21600"/>
                  </a:lnTo>
                  <a:lnTo>
                    <a:pt x="0" y="21600"/>
                  </a:lnTo>
                  <a:lnTo>
                    <a:pt x="0" y="2638"/>
                  </a:lnTo>
                  <a:close/>
                </a:path>
              </a:pathLst>
            </a:custGeom>
            <a:solidFill>
              <a:schemeClr val="accent5"/>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grpSp>
      <p:grpSp>
        <p:nvGrpSpPr>
          <p:cNvPr id="1038" name="Google Shape;1038;p189"/>
          <p:cNvGrpSpPr/>
          <p:nvPr/>
        </p:nvGrpSpPr>
        <p:grpSpPr>
          <a:xfrm>
            <a:off x="4659608" y="1360027"/>
            <a:ext cx="2030989" cy="3301303"/>
            <a:chOff x="4689824" y="1360027"/>
            <a:chExt cx="2030989" cy="3301303"/>
          </a:xfrm>
        </p:grpSpPr>
        <p:sp>
          <p:nvSpPr>
            <p:cNvPr id="1039" name="Google Shape;1039;p189"/>
            <p:cNvSpPr/>
            <p:nvPr/>
          </p:nvSpPr>
          <p:spPr>
            <a:xfrm>
              <a:off x="6486264" y="1871784"/>
              <a:ext cx="234090" cy="304290"/>
            </a:xfrm>
            <a:custGeom>
              <a:rect b="b" l="l" r="r" t="t"/>
              <a:pathLst>
                <a:path extrusionOk="0" h="21600" w="21600">
                  <a:moveTo>
                    <a:pt x="21600" y="9552"/>
                  </a:moveTo>
                  <a:lnTo>
                    <a:pt x="0" y="0"/>
                  </a:lnTo>
                  <a:lnTo>
                    <a:pt x="0" y="21600"/>
                  </a:lnTo>
                  <a:lnTo>
                    <a:pt x="21600" y="9552"/>
                  </a:lnTo>
                  <a:close/>
                </a:path>
              </a:pathLst>
            </a:custGeom>
            <a:solidFill>
              <a:schemeClr val="accent6"/>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sp>
          <p:nvSpPr>
            <p:cNvPr id="1040" name="Google Shape;1040;p189"/>
            <p:cNvSpPr/>
            <p:nvPr/>
          </p:nvSpPr>
          <p:spPr>
            <a:xfrm>
              <a:off x="4689824" y="1360027"/>
              <a:ext cx="1897200" cy="3235500"/>
            </a:xfrm>
            <a:prstGeom prst="roundRect">
              <a:avLst>
                <a:gd fmla="val 5060" name="adj"/>
              </a:avLst>
            </a:prstGeom>
            <a:solidFill>
              <a:srgbClr val="DAE3EC"/>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sp>
          <p:nvSpPr>
            <p:cNvPr id="1041" name="Google Shape;1041;p189"/>
            <p:cNvSpPr/>
            <p:nvPr/>
          </p:nvSpPr>
          <p:spPr>
            <a:xfrm>
              <a:off x="5096655" y="2009822"/>
              <a:ext cx="1624158" cy="2651508"/>
            </a:xfrm>
            <a:custGeom>
              <a:rect b="b" l="l" r="r" t="t"/>
              <a:pathLst>
                <a:path extrusionOk="0" h="21600" w="21600">
                  <a:moveTo>
                    <a:pt x="0" y="2638"/>
                  </a:moveTo>
                  <a:lnTo>
                    <a:pt x="21600" y="0"/>
                  </a:lnTo>
                  <a:lnTo>
                    <a:pt x="21600" y="21600"/>
                  </a:lnTo>
                  <a:lnTo>
                    <a:pt x="0" y="21600"/>
                  </a:lnTo>
                  <a:lnTo>
                    <a:pt x="0" y="2638"/>
                  </a:lnTo>
                  <a:close/>
                </a:path>
              </a:pathLst>
            </a:custGeom>
            <a:solidFill>
              <a:schemeClr val="accent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grpSp>
      <p:sp>
        <p:nvSpPr>
          <p:cNvPr id="1042" name="Google Shape;1042;p189"/>
          <p:cNvSpPr txBox="1"/>
          <p:nvPr>
            <p:ph type="title"/>
          </p:nvPr>
        </p:nvSpPr>
        <p:spPr>
          <a:xfrm>
            <a:off x="393418" y="1425509"/>
            <a:ext cx="14625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1400"/>
              <a:buFont typeface="Fjalla One"/>
              <a:buNone/>
              <a:defRPr b="0" i="0" sz="14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43" name="Google Shape;1043;p189"/>
          <p:cNvSpPr txBox="1"/>
          <p:nvPr>
            <p:ph idx="2" type="title"/>
          </p:nvPr>
        </p:nvSpPr>
        <p:spPr>
          <a:xfrm>
            <a:off x="2622632" y="1432797"/>
            <a:ext cx="14631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1400"/>
              <a:buFont typeface="Fjalla One"/>
              <a:buNone/>
              <a:defRPr b="0" i="0" sz="14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44" name="Google Shape;1044;p189"/>
          <p:cNvSpPr txBox="1"/>
          <p:nvPr>
            <p:ph idx="3" type="title"/>
          </p:nvPr>
        </p:nvSpPr>
        <p:spPr>
          <a:xfrm>
            <a:off x="4779090" y="1419708"/>
            <a:ext cx="17073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1400"/>
              <a:buFont typeface="Fjalla One"/>
              <a:buNone/>
              <a:defRPr b="0" i="0" sz="14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45" name="Google Shape;1045;p189"/>
          <p:cNvSpPr txBox="1"/>
          <p:nvPr>
            <p:ph idx="4" type="title"/>
          </p:nvPr>
        </p:nvSpPr>
        <p:spPr>
          <a:xfrm>
            <a:off x="748817" y="2488003"/>
            <a:ext cx="12447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SzPts val="1500"/>
              <a:buNone/>
              <a:defRPr b="0" i="0" sz="1200" u="none" cap="none" strike="noStrike">
                <a:solidFill>
                  <a:schemeClr val="lt1"/>
                </a:solidFill>
                <a:latin typeface="Nunito"/>
                <a:ea typeface="Nunito"/>
                <a:cs typeface="Nunito"/>
                <a:sym typeface="Nunito"/>
              </a:defRPr>
            </a:lvl1pPr>
            <a:lvl2pPr lvl="1"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9pPr>
          </a:lstStyle>
          <a:p/>
        </p:txBody>
      </p:sp>
      <p:sp>
        <p:nvSpPr>
          <p:cNvPr id="1046" name="Google Shape;1046;p189"/>
          <p:cNvSpPr txBox="1"/>
          <p:nvPr>
            <p:ph idx="5" type="title"/>
          </p:nvPr>
        </p:nvSpPr>
        <p:spPr>
          <a:xfrm>
            <a:off x="2914876" y="2495291"/>
            <a:ext cx="13173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SzPts val="1500"/>
              <a:buNone/>
              <a:defRPr b="0" i="0" sz="1200" u="none" cap="none" strike="noStrike">
                <a:solidFill>
                  <a:schemeClr val="lt1"/>
                </a:solidFill>
                <a:latin typeface="Nunito"/>
                <a:ea typeface="Nunito"/>
                <a:cs typeface="Nunito"/>
                <a:sym typeface="Nunito"/>
              </a:defRPr>
            </a:lvl1pPr>
            <a:lvl2pPr lvl="1"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100"/>
              <a:buNone/>
              <a:defRPr b="0" i="0" sz="1400" u="none" cap="none" strike="noStrike">
                <a:solidFill>
                  <a:srgbClr val="000000"/>
                </a:solidFill>
                <a:latin typeface="Arial"/>
                <a:ea typeface="Arial"/>
                <a:cs typeface="Arial"/>
                <a:sym typeface="Arial"/>
              </a:defRPr>
            </a:lvl9pPr>
          </a:lstStyle>
          <a:p/>
        </p:txBody>
      </p:sp>
      <p:sp>
        <p:nvSpPr>
          <p:cNvPr id="1047" name="Google Shape;1047;p189"/>
          <p:cNvSpPr txBox="1"/>
          <p:nvPr>
            <p:ph idx="6" type="title"/>
          </p:nvPr>
        </p:nvSpPr>
        <p:spPr>
          <a:xfrm>
            <a:off x="5109897" y="2488003"/>
            <a:ext cx="1477200" cy="384900"/>
          </a:xfrm>
          <a:prstGeom prst="rect">
            <a:avLst/>
          </a:prstGeom>
          <a:noFill/>
          <a:ln>
            <a:noFill/>
          </a:ln>
        </p:spPr>
        <p:txBody>
          <a:bodyPr anchorCtr="0" anchor="t" bIns="68575" lIns="68575" spcFirstLastPara="1" rIns="68575" wrap="square" tIns="68575">
            <a:noAutofit/>
          </a:bodyPr>
          <a:lstStyle>
            <a:lvl1pPr lvl="0" marR="0" algn="l">
              <a:lnSpc>
                <a:spcPct val="90000"/>
              </a:lnSpc>
              <a:spcBef>
                <a:spcPts val="0"/>
              </a:spcBef>
              <a:spcAft>
                <a:spcPts val="0"/>
              </a:spcAft>
              <a:buClr>
                <a:schemeClr val="lt1"/>
              </a:buClr>
              <a:buSzPts val="1200"/>
              <a:buFont typeface="Nunito SemiBold"/>
              <a:buNone/>
              <a:defRPr b="0" i="0" sz="1200" u="none" cap="none" strike="noStrike">
                <a:solidFill>
                  <a:schemeClr val="lt1"/>
                </a:solidFill>
                <a:latin typeface="Nunito"/>
                <a:ea typeface="Nunito"/>
                <a:cs typeface="Nunito"/>
                <a:sym typeface="Nunito"/>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48" name="Google Shape;1048;p189"/>
          <p:cNvSpPr txBox="1"/>
          <p:nvPr>
            <p:ph idx="7"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rgbClr val="3F3F3F"/>
              </a:buClr>
              <a:buSzPts val="1400"/>
              <a:buFont typeface="Nunito"/>
              <a:buNone/>
              <a:defRPr b="0" i="0" sz="1400" u="none" cap="none" strike="noStrike">
                <a:solidFill>
                  <a:srgbClr val="3F3F3F"/>
                </a:solidFill>
                <a:latin typeface="Nunito"/>
                <a:ea typeface="Nunito"/>
                <a:cs typeface="Nunito"/>
                <a:sym typeface="Nunito"/>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49" name="Google Shape;1049;p189"/>
          <p:cNvSpPr txBox="1"/>
          <p:nvPr>
            <p:ph idx="8"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050" name="Google Shape;1050;p189"/>
          <p:cNvSpPr/>
          <p:nvPr/>
        </p:nvSpPr>
        <p:spPr>
          <a:xfrm>
            <a:off x="-926135" y="1779844"/>
            <a:ext cx="262283" cy="262219"/>
          </a:xfrm>
          <a:custGeom>
            <a:rect b="b" l="l" r="r" t="t"/>
            <a:pathLst>
              <a:path extrusionOk="0" h="1166" w="1166">
                <a:moveTo>
                  <a:pt x="995" y="169"/>
                </a:moveTo>
                <a:cubicBezTo>
                  <a:pt x="1102" y="276"/>
                  <a:pt x="1165" y="421"/>
                  <a:pt x="1165" y="582"/>
                </a:cubicBezTo>
                <a:cubicBezTo>
                  <a:pt x="1165" y="905"/>
                  <a:pt x="904" y="1165"/>
                  <a:pt x="582" y="1165"/>
                </a:cubicBezTo>
                <a:cubicBezTo>
                  <a:pt x="259" y="1165"/>
                  <a:pt x="0" y="905"/>
                  <a:pt x="0" y="582"/>
                </a:cubicBezTo>
                <a:cubicBezTo>
                  <a:pt x="0" y="260"/>
                  <a:pt x="260" y="0"/>
                  <a:pt x="582" y="0"/>
                </a:cubicBezTo>
                <a:lnTo>
                  <a:pt x="640" y="0"/>
                </a:lnTo>
                <a:lnTo>
                  <a:pt x="640" y="481"/>
                </a:lnTo>
                <a:cubicBezTo>
                  <a:pt x="675" y="500"/>
                  <a:pt x="700" y="538"/>
                  <a:pt x="700" y="582"/>
                </a:cubicBezTo>
                <a:cubicBezTo>
                  <a:pt x="700" y="645"/>
                  <a:pt x="645" y="700"/>
                  <a:pt x="582" y="700"/>
                </a:cubicBezTo>
                <a:cubicBezTo>
                  <a:pt x="519" y="700"/>
                  <a:pt x="465" y="645"/>
                  <a:pt x="465" y="582"/>
                </a:cubicBezTo>
                <a:cubicBezTo>
                  <a:pt x="465" y="538"/>
                  <a:pt x="489" y="500"/>
                  <a:pt x="525" y="481"/>
                </a:cubicBezTo>
                <a:lnTo>
                  <a:pt x="525" y="358"/>
                </a:lnTo>
                <a:cubicBezTo>
                  <a:pt x="424" y="385"/>
                  <a:pt x="350" y="473"/>
                  <a:pt x="350" y="582"/>
                </a:cubicBezTo>
                <a:cubicBezTo>
                  <a:pt x="350" y="711"/>
                  <a:pt x="454" y="815"/>
                  <a:pt x="582" y="815"/>
                </a:cubicBezTo>
                <a:cubicBezTo>
                  <a:pt x="711" y="815"/>
                  <a:pt x="815" y="711"/>
                  <a:pt x="815" y="582"/>
                </a:cubicBezTo>
                <a:cubicBezTo>
                  <a:pt x="815" y="519"/>
                  <a:pt x="787" y="462"/>
                  <a:pt x="746" y="418"/>
                </a:cubicBezTo>
                <a:lnTo>
                  <a:pt x="828" y="336"/>
                </a:lnTo>
                <a:cubicBezTo>
                  <a:pt x="891" y="399"/>
                  <a:pt x="932" y="486"/>
                  <a:pt x="932" y="582"/>
                </a:cubicBezTo>
                <a:cubicBezTo>
                  <a:pt x="932" y="776"/>
                  <a:pt x="776" y="932"/>
                  <a:pt x="582" y="932"/>
                </a:cubicBezTo>
                <a:cubicBezTo>
                  <a:pt x="388" y="932"/>
                  <a:pt x="232" y="776"/>
                  <a:pt x="232" y="582"/>
                </a:cubicBezTo>
                <a:cubicBezTo>
                  <a:pt x="232" y="410"/>
                  <a:pt x="358" y="265"/>
                  <a:pt x="525" y="238"/>
                </a:cubicBezTo>
                <a:lnTo>
                  <a:pt x="525" y="120"/>
                </a:lnTo>
                <a:cubicBezTo>
                  <a:pt x="295" y="147"/>
                  <a:pt x="115" y="344"/>
                  <a:pt x="115" y="582"/>
                </a:cubicBezTo>
                <a:cubicBezTo>
                  <a:pt x="115" y="839"/>
                  <a:pt x="325" y="1050"/>
                  <a:pt x="582" y="1050"/>
                </a:cubicBezTo>
                <a:cubicBezTo>
                  <a:pt x="839" y="1050"/>
                  <a:pt x="1050" y="839"/>
                  <a:pt x="1050" y="582"/>
                </a:cubicBezTo>
                <a:cubicBezTo>
                  <a:pt x="1050" y="454"/>
                  <a:pt x="998" y="336"/>
                  <a:pt x="913" y="251"/>
                </a:cubicBezTo>
                <a:lnTo>
                  <a:pt x="995" y="169"/>
                </a:lnTo>
              </a:path>
            </a:pathLst>
          </a:custGeom>
          <a:solidFill>
            <a:srgbClr val="005C9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Times New Roman"/>
              <a:ea typeface="Times New Roman"/>
              <a:cs typeface="Times New Roman"/>
              <a:sym typeface="Times New Roman"/>
            </a:endParaRPr>
          </a:p>
        </p:txBody>
      </p:sp>
      <p:grpSp>
        <p:nvGrpSpPr>
          <p:cNvPr id="1051" name="Google Shape;1051;p189"/>
          <p:cNvGrpSpPr/>
          <p:nvPr/>
        </p:nvGrpSpPr>
        <p:grpSpPr>
          <a:xfrm>
            <a:off x="6814905" y="1365826"/>
            <a:ext cx="2041753" cy="3301574"/>
            <a:chOff x="6814905" y="1365826"/>
            <a:chExt cx="2041753" cy="3301574"/>
          </a:xfrm>
        </p:grpSpPr>
        <p:sp>
          <p:nvSpPr>
            <p:cNvPr id="1052" name="Google Shape;1052;p189"/>
            <p:cNvSpPr/>
            <p:nvPr/>
          </p:nvSpPr>
          <p:spPr>
            <a:xfrm>
              <a:off x="8617413" y="1882945"/>
              <a:ext cx="234090" cy="304290"/>
            </a:xfrm>
            <a:custGeom>
              <a:rect b="b" l="l" r="r" t="t"/>
              <a:pathLst>
                <a:path extrusionOk="0" h="21600" w="21600">
                  <a:moveTo>
                    <a:pt x="21600" y="9552"/>
                  </a:moveTo>
                  <a:lnTo>
                    <a:pt x="0" y="0"/>
                  </a:lnTo>
                  <a:lnTo>
                    <a:pt x="0" y="21600"/>
                  </a:lnTo>
                  <a:lnTo>
                    <a:pt x="21600" y="9552"/>
                  </a:lnTo>
                  <a:close/>
                </a:path>
              </a:pathLst>
            </a:custGeom>
            <a:solidFill>
              <a:schemeClr val="accent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sp>
          <p:nvSpPr>
            <p:cNvPr id="1053" name="Google Shape;1053;p189"/>
            <p:cNvSpPr/>
            <p:nvPr/>
          </p:nvSpPr>
          <p:spPr>
            <a:xfrm>
              <a:off x="6814905" y="1365826"/>
              <a:ext cx="1902000" cy="3237000"/>
            </a:xfrm>
            <a:prstGeom prst="roundRect">
              <a:avLst>
                <a:gd fmla="val 5060" name="adj"/>
              </a:avLst>
            </a:prstGeom>
            <a:solidFill>
              <a:srgbClr val="DAE3EC"/>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sp>
          <p:nvSpPr>
            <p:cNvPr id="1054" name="Google Shape;1054;p189"/>
            <p:cNvSpPr/>
            <p:nvPr/>
          </p:nvSpPr>
          <p:spPr>
            <a:xfrm>
              <a:off x="7229044" y="2015622"/>
              <a:ext cx="1627614" cy="2651778"/>
            </a:xfrm>
            <a:custGeom>
              <a:rect b="b" l="l" r="r" t="t"/>
              <a:pathLst>
                <a:path extrusionOk="0" h="21600" w="21600">
                  <a:moveTo>
                    <a:pt x="0" y="2638"/>
                  </a:moveTo>
                  <a:lnTo>
                    <a:pt x="21600" y="0"/>
                  </a:lnTo>
                  <a:lnTo>
                    <a:pt x="21600" y="21600"/>
                  </a:lnTo>
                  <a:lnTo>
                    <a:pt x="0" y="21600"/>
                  </a:lnTo>
                  <a:lnTo>
                    <a:pt x="0" y="2638"/>
                  </a:lnTo>
                  <a:close/>
                </a:path>
              </a:pathLst>
            </a:custGeom>
            <a:solidFill>
              <a:schemeClr val="accent4"/>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3">
  <p:cSld name="BLANK_3_8">
    <p:spTree>
      <p:nvGrpSpPr>
        <p:cNvPr id="1055" name="Shape 1055"/>
        <p:cNvGrpSpPr/>
        <p:nvPr/>
      </p:nvGrpSpPr>
      <p:grpSpPr>
        <a:xfrm>
          <a:off x="0" y="0"/>
          <a:ext cx="0" cy="0"/>
          <a:chOff x="0" y="0"/>
          <a:chExt cx="0" cy="0"/>
        </a:xfrm>
      </p:grpSpPr>
      <p:cxnSp>
        <p:nvCxnSpPr>
          <p:cNvPr id="1056" name="Google Shape;1056;p190"/>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057" name="Google Shape;1057;p190"/>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r Tech">
  <p:cSld name="TITLE_AND_BODY_1">
    <p:spTree>
      <p:nvGrpSpPr>
        <p:cNvPr id="1058" name="Shape 1058"/>
        <p:cNvGrpSpPr/>
        <p:nvPr/>
      </p:nvGrpSpPr>
      <p:grpSpPr>
        <a:xfrm>
          <a:off x="0" y="0"/>
          <a:ext cx="0" cy="0"/>
          <a:chOff x="0" y="0"/>
          <a:chExt cx="0" cy="0"/>
        </a:xfrm>
      </p:grpSpPr>
      <p:sp>
        <p:nvSpPr>
          <p:cNvPr id="1059" name="Google Shape;1059;p191"/>
          <p:cNvSpPr txBox="1"/>
          <p:nvPr/>
        </p:nvSpPr>
        <p:spPr>
          <a:xfrm>
            <a:off x="171450" y="171450"/>
            <a:ext cx="7998900" cy="5295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800">
                <a:solidFill>
                  <a:srgbClr val="005C90"/>
                </a:solidFill>
                <a:latin typeface="Fjalla One"/>
                <a:ea typeface="Fjalla One"/>
                <a:cs typeface="Fjalla One"/>
                <a:sym typeface="Fjalla One"/>
              </a:rPr>
              <a:t>Our technology makes it easy for practices to do the right thing</a:t>
            </a:r>
            <a:r>
              <a:rPr lang="en" sz="1800">
                <a:solidFill>
                  <a:srgbClr val="005C90"/>
                </a:solidFill>
                <a:latin typeface="Fjalla One"/>
                <a:ea typeface="Fjalla One"/>
                <a:cs typeface="Fjalla One"/>
                <a:sym typeface="Fjalla One"/>
              </a:rPr>
              <a:t>.</a:t>
            </a:r>
            <a:endParaRPr sz="1800">
              <a:solidFill>
                <a:srgbClr val="005C90"/>
              </a:solidFill>
              <a:latin typeface="Fjalla One"/>
              <a:ea typeface="Fjalla One"/>
              <a:cs typeface="Fjalla One"/>
              <a:sym typeface="Fjalla One"/>
            </a:endParaRPr>
          </a:p>
        </p:txBody>
      </p:sp>
      <p:grpSp>
        <p:nvGrpSpPr>
          <p:cNvPr id="1060" name="Google Shape;1060;p191"/>
          <p:cNvGrpSpPr/>
          <p:nvPr/>
        </p:nvGrpSpPr>
        <p:grpSpPr>
          <a:xfrm rot="10800000">
            <a:off x="5650696" y="1009889"/>
            <a:ext cx="2786073" cy="2892863"/>
            <a:chOff x="1055338" y="2247025"/>
            <a:chExt cx="3068700" cy="3068700"/>
          </a:xfrm>
        </p:grpSpPr>
        <p:sp>
          <p:nvSpPr>
            <p:cNvPr id="1061" name="Google Shape;1061;p191"/>
            <p:cNvSpPr/>
            <p:nvPr/>
          </p:nvSpPr>
          <p:spPr>
            <a:xfrm>
              <a:off x="1055338" y="2247025"/>
              <a:ext cx="3068700" cy="3068700"/>
            </a:xfrm>
            <a:prstGeom prst="ellipse">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62" name="Google Shape;1062;p191"/>
            <p:cNvSpPr/>
            <p:nvPr/>
          </p:nvSpPr>
          <p:spPr>
            <a:xfrm>
              <a:off x="1303898" y="2482375"/>
              <a:ext cx="2598000" cy="2598000"/>
            </a:xfrm>
            <a:prstGeom prst="ellipse">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063" name="Google Shape;1063;p191"/>
          <p:cNvSpPr/>
          <p:nvPr/>
        </p:nvSpPr>
        <p:spPr>
          <a:xfrm rot="10800000">
            <a:off x="3462412" y="1131938"/>
            <a:ext cx="3534900" cy="27507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1064" name="Google Shape;1064;p191"/>
          <p:cNvSpPr/>
          <p:nvPr/>
        </p:nvSpPr>
        <p:spPr>
          <a:xfrm rot="10800000">
            <a:off x="6153254" y="3688660"/>
            <a:ext cx="261300" cy="215400"/>
          </a:xfrm>
          <a:prstGeom prst="chevron">
            <a:avLst>
              <a:gd fmla="val 50000"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65" name="Google Shape;1065;p191"/>
          <p:cNvSpPr/>
          <p:nvPr/>
        </p:nvSpPr>
        <p:spPr>
          <a:xfrm flipH="1" rot="10800000">
            <a:off x="6067048" y="1011716"/>
            <a:ext cx="1060200" cy="220800"/>
          </a:xfrm>
          <a:prstGeom prst="chevron">
            <a:avLst>
              <a:gd fmla="val 50000"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66" name="Google Shape;1066;p191"/>
          <p:cNvSpPr/>
          <p:nvPr/>
        </p:nvSpPr>
        <p:spPr>
          <a:xfrm rot="10800000">
            <a:off x="6274418" y="3688669"/>
            <a:ext cx="805800" cy="215400"/>
          </a:xfrm>
          <a:prstGeom prst="rect">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67" name="Google Shape;1067;p191"/>
          <p:cNvSpPr txBox="1"/>
          <p:nvPr/>
        </p:nvSpPr>
        <p:spPr>
          <a:xfrm>
            <a:off x="6055736" y="1657028"/>
            <a:ext cx="8322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Physicians</a:t>
            </a:r>
            <a:endParaRPr sz="1100">
              <a:solidFill>
                <a:srgbClr val="0076B6"/>
              </a:solidFill>
            </a:endParaRPr>
          </a:p>
        </p:txBody>
      </p:sp>
      <p:sp>
        <p:nvSpPr>
          <p:cNvPr id="1068" name="Google Shape;1068;p191"/>
          <p:cNvSpPr txBox="1"/>
          <p:nvPr/>
        </p:nvSpPr>
        <p:spPr>
          <a:xfrm>
            <a:off x="7041750" y="1647516"/>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Nurses</a:t>
            </a:r>
            <a:endParaRPr sz="1100">
              <a:solidFill>
                <a:srgbClr val="0076B6"/>
              </a:solidFill>
            </a:endParaRPr>
          </a:p>
        </p:txBody>
      </p:sp>
      <p:sp>
        <p:nvSpPr>
          <p:cNvPr id="1069" name="Google Shape;1069;p191"/>
          <p:cNvSpPr txBox="1"/>
          <p:nvPr/>
        </p:nvSpPr>
        <p:spPr>
          <a:xfrm>
            <a:off x="7122378" y="2881811"/>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Office Staff</a:t>
            </a:r>
            <a:endParaRPr sz="1100">
              <a:solidFill>
                <a:srgbClr val="0076B6"/>
              </a:solidFill>
            </a:endParaRPr>
          </a:p>
        </p:txBody>
      </p:sp>
      <p:sp>
        <p:nvSpPr>
          <p:cNvPr id="1070" name="Google Shape;1070;p191"/>
          <p:cNvSpPr txBox="1"/>
          <p:nvPr/>
        </p:nvSpPr>
        <p:spPr>
          <a:xfrm>
            <a:off x="5787407" y="2908966"/>
            <a:ext cx="12015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Care Managers</a:t>
            </a:r>
            <a:endParaRPr sz="1100">
              <a:solidFill>
                <a:srgbClr val="0076B6"/>
              </a:solidFill>
            </a:endParaRPr>
          </a:p>
        </p:txBody>
      </p:sp>
      <p:grpSp>
        <p:nvGrpSpPr>
          <p:cNvPr id="1071" name="Google Shape;1071;p191"/>
          <p:cNvGrpSpPr/>
          <p:nvPr/>
        </p:nvGrpSpPr>
        <p:grpSpPr>
          <a:xfrm>
            <a:off x="707326" y="1011747"/>
            <a:ext cx="2786256" cy="2893399"/>
            <a:chOff x="1594534" y="1819254"/>
            <a:chExt cx="3156158" cy="3277525"/>
          </a:xfrm>
        </p:grpSpPr>
        <p:grpSp>
          <p:nvGrpSpPr>
            <p:cNvPr id="1072" name="Google Shape;1072;p191"/>
            <p:cNvGrpSpPr/>
            <p:nvPr/>
          </p:nvGrpSpPr>
          <p:grpSpPr>
            <a:xfrm>
              <a:off x="1594534" y="1819714"/>
              <a:ext cx="3156158" cy="3277065"/>
              <a:chOff x="1055338" y="2247025"/>
              <a:chExt cx="3068700" cy="3068700"/>
            </a:xfrm>
          </p:grpSpPr>
          <p:sp>
            <p:nvSpPr>
              <p:cNvPr id="1073" name="Google Shape;1073;p191"/>
              <p:cNvSpPr/>
              <p:nvPr/>
            </p:nvSpPr>
            <p:spPr>
              <a:xfrm>
                <a:off x="1055338" y="2247025"/>
                <a:ext cx="3068700" cy="3068700"/>
              </a:xfrm>
              <a:prstGeom prst="ellipse">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74" name="Google Shape;1074;p191"/>
              <p:cNvSpPr/>
              <p:nvPr/>
            </p:nvSpPr>
            <p:spPr>
              <a:xfrm>
                <a:off x="1303898" y="2482375"/>
                <a:ext cx="2598000" cy="2598000"/>
              </a:xfrm>
              <a:prstGeom prst="ellipse">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075" name="Google Shape;1075;p191"/>
            <p:cNvSpPr/>
            <p:nvPr/>
          </p:nvSpPr>
          <p:spPr>
            <a:xfrm>
              <a:off x="3220918" y="1819254"/>
              <a:ext cx="1529700" cy="32037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076" name="Google Shape;1076;p191"/>
          <p:cNvSpPr/>
          <p:nvPr/>
        </p:nvSpPr>
        <p:spPr>
          <a:xfrm>
            <a:off x="2732670" y="1013578"/>
            <a:ext cx="261600" cy="220200"/>
          </a:xfrm>
          <a:prstGeom prst="chevron">
            <a:avLst>
              <a:gd fmla="val 50000" name="adj"/>
            </a:avLst>
          </a:prstGeom>
          <a:solidFill>
            <a:srgbClr val="FFFF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77" name="Google Shape;1077;p191"/>
          <p:cNvSpPr/>
          <p:nvPr/>
        </p:nvSpPr>
        <p:spPr>
          <a:xfrm>
            <a:off x="2139567" y="1013319"/>
            <a:ext cx="4275000" cy="220500"/>
          </a:xfrm>
          <a:prstGeom prst="rect">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78" name="Google Shape;1078;p191"/>
          <p:cNvSpPr txBox="1"/>
          <p:nvPr/>
        </p:nvSpPr>
        <p:spPr>
          <a:xfrm>
            <a:off x="2872988" y="992457"/>
            <a:ext cx="1430400" cy="220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rgbClr val="FFFFFF"/>
                </a:solidFill>
                <a:latin typeface="Fjalla One"/>
                <a:ea typeface="Fjalla One"/>
                <a:cs typeface="Fjalla One"/>
                <a:sym typeface="Fjalla One"/>
              </a:rPr>
              <a:t>ACTIONABLE INSIGHTS</a:t>
            </a:r>
            <a:endParaRPr sz="1100">
              <a:solidFill>
                <a:srgbClr val="FFFFFF"/>
              </a:solidFill>
            </a:endParaRPr>
          </a:p>
        </p:txBody>
      </p:sp>
      <p:grpSp>
        <p:nvGrpSpPr>
          <p:cNvPr id="1079" name="Google Shape;1079;p191"/>
          <p:cNvGrpSpPr/>
          <p:nvPr/>
        </p:nvGrpSpPr>
        <p:grpSpPr>
          <a:xfrm rot="10800000">
            <a:off x="2035010" y="3688004"/>
            <a:ext cx="4017925" cy="216720"/>
            <a:chOff x="2616538" y="2248300"/>
            <a:chExt cx="5017389" cy="229942"/>
          </a:xfrm>
        </p:grpSpPr>
        <p:grpSp>
          <p:nvGrpSpPr>
            <p:cNvPr id="1080" name="Google Shape;1080;p191"/>
            <p:cNvGrpSpPr/>
            <p:nvPr/>
          </p:nvGrpSpPr>
          <p:grpSpPr>
            <a:xfrm>
              <a:off x="2616538" y="2249042"/>
              <a:ext cx="4895088" cy="229200"/>
              <a:chOff x="2631113" y="2244167"/>
              <a:chExt cx="4895088" cy="229200"/>
            </a:xfrm>
          </p:grpSpPr>
          <p:sp>
            <p:nvSpPr>
              <p:cNvPr id="1081" name="Google Shape;1081;p191"/>
              <p:cNvSpPr/>
              <p:nvPr/>
            </p:nvSpPr>
            <p:spPr>
              <a:xfrm>
                <a:off x="2644901" y="2244167"/>
                <a:ext cx="4881300" cy="229200"/>
              </a:xfrm>
              <a:prstGeom prst="rect">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1082" name="Google Shape;1082;p191"/>
              <p:cNvSpPr/>
              <p:nvPr/>
            </p:nvSpPr>
            <p:spPr>
              <a:xfrm rot="5390796">
                <a:off x="2592863" y="2284221"/>
                <a:ext cx="224101" cy="147000"/>
              </a:xfrm>
              <a:prstGeom prst="triangle">
                <a:avLst>
                  <a:gd fmla="val 50501" name="adj"/>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083" name="Google Shape;1083;p191"/>
            <p:cNvSpPr/>
            <p:nvPr/>
          </p:nvSpPr>
          <p:spPr>
            <a:xfrm rot="5390977">
              <a:off x="7455277" y="2298550"/>
              <a:ext cx="228601" cy="128100"/>
            </a:xfrm>
            <a:prstGeom prst="triangle">
              <a:avLst>
                <a:gd fmla="val 50501"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084" name="Google Shape;1084;p191"/>
          <p:cNvSpPr txBox="1"/>
          <p:nvPr/>
        </p:nvSpPr>
        <p:spPr>
          <a:xfrm>
            <a:off x="3477619" y="3651150"/>
            <a:ext cx="2471700" cy="2421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solidFill>
                  <a:srgbClr val="FFFFFF"/>
                </a:solidFill>
                <a:latin typeface="Fjalla One"/>
                <a:ea typeface="Fjalla One"/>
                <a:cs typeface="Fjalla One"/>
                <a:sym typeface="Fjalla One"/>
              </a:rPr>
              <a:t>ACTIVE REPORTING &amp; MANAGEMENT</a:t>
            </a:r>
            <a:endParaRPr sz="1100">
              <a:solidFill>
                <a:srgbClr val="FFFFFF"/>
              </a:solidFill>
            </a:endParaRPr>
          </a:p>
        </p:txBody>
      </p:sp>
      <p:sp>
        <p:nvSpPr>
          <p:cNvPr id="1085" name="Google Shape;1085;p191"/>
          <p:cNvSpPr/>
          <p:nvPr/>
        </p:nvSpPr>
        <p:spPr>
          <a:xfrm rot="5400000">
            <a:off x="2641971" y="1033264"/>
            <a:ext cx="261600" cy="180000"/>
          </a:xfrm>
          <a:prstGeom prst="triangle">
            <a:avLst>
              <a:gd fmla="val 50000" name="adj"/>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86" name="Google Shape;1086;p191"/>
          <p:cNvSpPr/>
          <p:nvPr/>
        </p:nvSpPr>
        <p:spPr>
          <a:xfrm>
            <a:off x="2471172" y="1002130"/>
            <a:ext cx="228600" cy="242100"/>
          </a:xfrm>
          <a:prstGeom prst="rect">
            <a:avLst/>
          </a:prstGeom>
          <a:solidFill>
            <a:schemeClr val="lt1"/>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87" name="Google Shape;1087;p191"/>
          <p:cNvSpPr/>
          <p:nvPr/>
        </p:nvSpPr>
        <p:spPr>
          <a:xfrm rot="5400000">
            <a:off x="2447553" y="1031525"/>
            <a:ext cx="222900" cy="184500"/>
          </a:xfrm>
          <a:prstGeom prst="triangle">
            <a:avLst>
              <a:gd fmla="val 50000" name="adj"/>
            </a:avLst>
          </a:prstGeom>
          <a:solidFill>
            <a:srgbClr val="005C9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88" name="Google Shape;1088;p191"/>
          <p:cNvSpPr txBox="1"/>
          <p:nvPr/>
        </p:nvSpPr>
        <p:spPr>
          <a:xfrm>
            <a:off x="1693463" y="4215450"/>
            <a:ext cx="5871300" cy="6003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800"/>
              </a:spcAft>
              <a:buNone/>
            </a:pPr>
            <a:r>
              <a:rPr lang="en" sz="1500">
                <a:solidFill>
                  <a:srgbClr val="005C90"/>
                </a:solidFill>
                <a:latin typeface="Fjalla One"/>
                <a:ea typeface="Fjalla One"/>
                <a:cs typeface="Fjalla One"/>
                <a:sym typeface="Fjalla One"/>
              </a:rPr>
              <a:t>"The best thing I've seen for primary care since I started practicing medicine - which was over 20 years ago.”</a:t>
            </a:r>
            <a:endParaRPr sz="1500">
              <a:solidFill>
                <a:srgbClr val="005C90"/>
              </a:solidFill>
              <a:latin typeface="Fjalla One"/>
              <a:ea typeface="Fjalla One"/>
              <a:cs typeface="Fjalla One"/>
              <a:sym typeface="Fjalla One"/>
            </a:endParaRPr>
          </a:p>
        </p:txBody>
      </p:sp>
      <p:sp>
        <p:nvSpPr>
          <p:cNvPr id="1089" name="Google Shape;1089;p191"/>
          <p:cNvSpPr txBox="1"/>
          <p:nvPr/>
        </p:nvSpPr>
        <p:spPr>
          <a:xfrm>
            <a:off x="4927651" y="4515602"/>
            <a:ext cx="2057100" cy="3078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800"/>
              </a:spcAft>
              <a:buNone/>
            </a:pPr>
            <a:r>
              <a:rPr i="1" lang="en" sz="1100">
                <a:solidFill>
                  <a:srgbClr val="005C90"/>
                </a:solidFill>
                <a:latin typeface="Nunito"/>
                <a:ea typeface="Nunito"/>
                <a:cs typeface="Nunito"/>
                <a:sym typeface="Nunito"/>
              </a:rPr>
              <a:t>Aledade Member Physicia</a:t>
            </a:r>
            <a:r>
              <a:rPr lang="en" sz="1100">
                <a:solidFill>
                  <a:srgbClr val="005C90"/>
                </a:solidFill>
                <a:latin typeface="Nunito"/>
                <a:ea typeface="Nunito"/>
                <a:cs typeface="Nunito"/>
                <a:sym typeface="Nunito"/>
              </a:rPr>
              <a:t>n</a:t>
            </a:r>
            <a:endParaRPr sz="1100">
              <a:solidFill>
                <a:srgbClr val="005C90"/>
              </a:solidFill>
              <a:latin typeface="Nunito"/>
              <a:ea typeface="Nunito"/>
              <a:cs typeface="Nunito"/>
              <a:sym typeface="Nunito"/>
            </a:endParaRPr>
          </a:p>
        </p:txBody>
      </p:sp>
      <p:grpSp>
        <p:nvGrpSpPr>
          <p:cNvPr id="1090" name="Google Shape;1090;p191"/>
          <p:cNvGrpSpPr/>
          <p:nvPr/>
        </p:nvGrpSpPr>
        <p:grpSpPr>
          <a:xfrm>
            <a:off x="5691601" y="1226141"/>
            <a:ext cx="2519850" cy="2464890"/>
            <a:chOff x="5222646" y="5624829"/>
            <a:chExt cx="2383062" cy="2331086"/>
          </a:xfrm>
        </p:grpSpPr>
        <p:sp>
          <p:nvSpPr>
            <p:cNvPr id="1091" name="Google Shape;1091;p191"/>
            <p:cNvSpPr/>
            <p:nvPr/>
          </p:nvSpPr>
          <p:spPr>
            <a:xfrm>
              <a:off x="5222646" y="5654015"/>
              <a:ext cx="2346900" cy="2301900"/>
            </a:xfrm>
            <a:prstGeom prst="pie">
              <a:avLst>
                <a:gd fmla="val 5361874" name="adj1"/>
                <a:gd fmla="val 10799944" name="adj2"/>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92" name="Google Shape;1092;p191"/>
            <p:cNvSpPr/>
            <p:nvPr/>
          </p:nvSpPr>
          <p:spPr>
            <a:xfrm flipH="1">
              <a:off x="5257236" y="5653230"/>
              <a:ext cx="2346900" cy="2301900"/>
            </a:xfrm>
            <a:prstGeom prst="pie">
              <a:avLst>
                <a:gd fmla="val 5449215" name="adj1"/>
                <a:gd fmla="val 10799944" name="adj2"/>
              </a:avLst>
            </a:prstGeom>
            <a:solidFill>
              <a:schemeClr val="lt1"/>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93" name="Google Shape;1093;p191"/>
            <p:cNvSpPr/>
            <p:nvPr/>
          </p:nvSpPr>
          <p:spPr>
            <a:xfrm flipH="1" rot="10800000">
              <a:off x="5224215" y="5624829"/>
              <a:ext cx="2346900" cy="2274300"/>
            </a:xfrm>
            <a:prstGeom prst="pie">
              <a:avLst>
                <a:gd fmla="val 5361874" name="adj1"/>
                <a:gd fmla="val 10799944" name="adj2"/>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94" name="Google Shape;1094;p191"/>
            <p:cNvSpPr/>
            <p:nvPr/>
          </p:nvSpPr>
          <p:spPr>
            <a:xfrm rot="10800000">
              <a:off x="5258808" y="5625352"/>
              <a:ext cx="2346900" cy="2269800"/>
            </a:xfrm>
            <a:prstGeom prst="pie">
              <a:avLst>
                <a:gd fmla="val 5449215" name="adj1"/>
                <a:gd fmla="val 10799944" name="adj2"/>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095" name="Google Shape;1095;p191"/>
          <p:cNvSpPr txBox="1"/>
          <p:nvPr/>
        </p:nvSpPr>
        <p:spPr>
          <a:xfrm>
            <a:off x="5998586" y="1652272"/>
            <a:ext cx="8322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Physicians</a:t>
            </a:r>
            <a:endParaRPr sz="1100">
              <a:solidFill>
                <a:srgbClr val="0076B6"/>
              </a:solidFill>
            </a:endParaRPr>
          </a:p>
        </p:txBody>
      </p:sp>
      <p:sp>
        <p:nvSpPr>
          <p:cNvPr id="1096" name="Google Shape;1096;p191"/>
          <p:cNvSpPr txBox="1"/>
          <p:nvPr/>
        </p:nvSpPr>
        <p:spPr>
          <a:xfrm>
            <a:off x="6984600" y="1652272"/>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Nurses</a:t>
            </a:r>
            <a:endParaRPr sz="1100">
              <a:solidFill>
                <a:srgbClr val="0076B6"/>
              </a:solidFill>
            </a:endParaRPr>
          </a:p>
        </p:txBody>
      </p:sp>
      <p:sp>
        <p:nvSpPr>
          <p:cNvPr id="1097" name="Google Shape;1097;p191"/>
          <p:cNvSpPr txBox="1"/>
          <p:nvPr/>
        </p:nvSpPr>
        <p:spPr>
          <a:xfrm>
            <a:off x="7008078" y="2895388"/>
            <a:ext cx="10656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Office Staff</a:t>
            </a:r>
            <a:endParaRPr sz="1100">
              <a:solidFill>
                <a:srgbClr val="0076B6"/>
              </a:solidFill>
            </a:endParaRPr>
          </a:p>
        </p:txBody>
      </p:sp>
      <p:sp>
        <p:nvSpPr>
          <p:cNvPr id="1098" name="Google Shape;1098;p191"/>
          <p:cNvSpPr txBox="1"/>
          <p:nvPr/>
        </p:nvSpPr>
        <p:spPr>
          <a:xfrm>
            <a:off x="5787407" y="2895388"/>
            <a:ext cx="1201500" cy="3078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Care Managers</a:t>
            </a:r>
            <a:endParaRPr sz="1100">
              <a:solidFill>
                <a:srgbClr val="0076B6"/>
              </a:solidFill>
            </a:endParaRPr>
          </a:p>
        </p:txBody>
      </p:sp>
      <p:sp>
        <p:nvSpPr>
          <p:cNvPr id="1099" name="Google Shape;1099;p191"/>
          <p:cNvSpPr/>
          <p:nvPr/>
        </p:nvSpPr>
        <p:spPr>
          <a:xfrm>
            <a:off x="6550457" y="2025256"/>
            <a:ext cx="832200" cy="832200"/>
          </a:xfrm>
          <a:prstGeom prst="ellipse">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nvGrpSpPr>
          <p:cNvPr id="1100" name="Google Shape;1100;p191"/>
          <p:cNvGrpSpPr/>
          <p:nvPr/>
        </p:nvGrpSpPr>
        <p:grpSpPr>
          <a:xfrm>
            <a:off x="6510450" y="2025256"/>
            <a:ext cx="912375" cy="832275"/>
            <a:chOff x="8723450" y="2700341"/>
            <a:chExt cx="1216500" cy="1109700"/>
          </a:xfrm>
        </p:grpSpPr>
        <p:sp>
          <p:nvSpPr>
            <p:cNvPr id="1101" name="Google Shape;1101;p191"/>
            <p:cNvSpPr/>
            <p:nvPr/>
          </p:nvSpPr>
          <p:spPr>
            <a:xfrm>
              <a:off x="8776792" y="2700341"/>
              <a:ext cx="1109700" cy="1109700"/>
            </a:xfrm>
            <a:prstGeom prst="ellipse">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02" name="Google Shape;1102;p191"/>
            <p:cNvSpPr txBox="1"/>
            <p:nvPr/>
          </p:nvSpPr>
          <p:spPr>
            <a:xfrm>
              <a:off x="8723450" y="3342525"/>
              <a:ext cx="1216500" cy="410400"/>
            </a:xfrm>
            <a:prstGeom prst="rect">
              <a:avLst/>
            </a:prstGeom>
            <a:no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5C90"/>
                  </a:solidFill>
                  <a:latin typeface="Fjalla One"/>
                  <a:ea typeface="Fjalla One"/>
                  <a:cs typeface="Fjalla One"/>
                  <a:sym typeface="Fjalla One"/>
                </a:rPr>
                <a:t>Workflows</a:t>
              </a:r>
              <a:endParaRPr b="0" i="0" sz="1100" u="none" cap="none" strike="noStrike">
                <a:solidFill>
                  <a:srgbClr val="005C90"/>
                </a:solidFill>
                <a:latin typeface="Arial"/>
                <a:ea typeface="Arial"/>
                <a:cs typeface="Arial"/>
                <a:sym typeface="Arial"/>
              </a:endParaRPr>
            </a:p>
          </p:txBody>
        </p:sp>
        <p:pic>
          <p:nvPicPr>
            <p:cNvPr id="1103" name="Google Shape;1103;p191"/>
            <p:cNvPicPr preferRelativeResize="0"/>
            <p:nvPr/>
          </p:nvPicPr>
          <p:blipFill rotWithShape="1">
            <a:blip r:embed="rId2">
              <a:alphaModFix/>
            </a:blip>
            <a:srcRect b="0" l="0" r="0" t="0"/>
            <a:stretch/>
          </p:blipFill>
          <p:spPr>
            <a:xfrm>
              <a:off x="8897359" y="2808050"/>
              <a:ext cx="868681" cy="637032"/>
            </a:xfrm>
            <a:prstGeom prst="rect">
              <a:avLst/>
            </a:prstGeom>
            <a:noFill/>
            <a:ln>
              <a:noFill/>
            </a:ln>
          </p:spPr>
        </p:pic>
      </p:grpSp>
      <p:grpSp>
        <p:nvGrpSpPr>
          <p:cNvPr id="1104" name="Google Shape;1104;p191"/>
          <p:cNvGrpSpPr/>
          <p:nvPr/>
        </p:nvGrpSpPr>
        <p:grpSpPr>
          <a:xfrm>
            <a:off x="913403" y="1225703"/>
            <a:ext cx="2471497" cy="2464983"/>
            <a:chOff x="1212053" y="1639214"/>
            <a:chExt cx="3354821" cy="3345979"/>
          </a:xfrm>
        </p:grpSpPr>
        <p:grpSp>
          <p:nvGrpSpPr>
            <p:cNvPr id="1105" name="Google Shape;1105;p191"/>
            <p:cNvGrpSpPr/>
            <p:nvPr/>
          </p:nvGrpSpPr>
          <p:grpSpPr>
            <a:xfrm>
              <a:off x="1212053" y="1917879"/>
              <a:ext cx="3354821" cy="2797093"/>
              <a:chOff x="1410111" y="2743720"/>
              <a:chExt cx="2357073" cy="1969645"/>
            </a:xfrm>
          </p:grpSpPr>
          <p:sp>
            <p:nvSpPr>
              <p:cNvPr id="1106" name="Google Shape;1106;p191"/>
              <p:cNvSpPr/>
              <p:nvPr/>
            </p:nvSpPr>
            <p:spPr>
              <a:xfrm>
                <a:off x="1410111" y="2744394"/>
                <a:ext cx="1128708" cy="959202"/>
              </a:xfrm>
              <a:custGeom>
                <a:rect b="b" l="l" r="r" t="t"/>
                <a:pathLst>
                  <a:path extrusionOk="0" h="21600" w="21600">
                    <a:moveTo>
                      <a:pt x="10103" y="0"/>
                    </a:moveTo>
                    <a:lnTo>
                      <a:pt x="21600" y="21567"/>
                    </a:lnTo>
                    <a:lnTo>
                      <a:pt x="0" y="21600"/>
                    </a:lnTo>
                    <a:cubicBezTo>
                      <a:pt x="76" y="16849"/>
                      <a:pt x="1236" y="12210"/>
                      <a:pt x="3358" y="8168"/>
                    </a:cubicBezTo>
                    <a:cubicBezTo>
                      <a:pt x="5075" y="4900"/>
                      <a:pt x="7376" y="2112"/>
                      <a:pt x="10103" y="0"/>
                    </a:cubicBez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1107" name="Google Shape;1107;p191"/>
              <p:cNvSpPr/>
              <p:nvPr/>
            </p:nvSpPr>
            <p:spPr>
              <a:xfrm>
                <a:off x="1411423" y="3755027"/>
                <a:ext cx="1134972" cy="958338"/>
              </a:xfrm>
              <a:custGeom>
                <a:rect b="b" l="l" r="r" t="t"/>
                <a:pathLst>
                  <a:path extrusionOk="0" h="21600" w="21600">
                    <a:moveTo>
                      <a:pt x="21600" y="0"/>
                    </a:moveTo>
                    <a:lnTo>
                      <a:pt x="0" y="0"/>
                    </a:lnTo>
                    <a:cubicBezTo>
                      <a:pt x="89" y="4102"/>
                      <a:pt x="977" y="8125"/>
                      <a:pt x="2595" y="11753"/>
                    </a:cubicBezTo>
                    <a:cubicBezTo>
                      <a:pt x="4373" y="15740"/>
                      <a:pt x="6976" y="19128"/>
                      <a:pt x="10159" y="21600"/>
                    </a:cubicBezTo>
                    <a:lnTo>
                      <a:pt x="21600" y="0"/>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1108" name="Google Shape;1108;p191"/>
              <p:cNvSpPr/>
              <p:nvPr/>
            </p:nvSpPr>
            <p:spPr>
              <a:xfrm>
                <a:off x="2641554" y="2743720"/>
                <a:ext cx="1125630" cy="959310"/>
              </a:xfrm>
              <a:custGeom>
                <a:rect b="b" l="l" r="r" t="t"/>
                <a:pathLst>
                  <a:path extrusionOk="0" h="21600" w="21600">
                    <a:moveTo>
                      <a:pt x="11499" y="0"/>
                    </a:moveTo>
                    <a:lnTo>
                      <a:pt x="0" y="21592"/>
                    </a:lnTo>
                    <a:lnTo>
                      <a:pt x="21600" y="21600"/>
                    </a:lnTo>
                    <a:cubicBezTo>
                      <a:pt x="21542" y="17312"/>
                      <a:pt x="20594" y="13106"/>
                      <a:pt x="18838" y="9345"/>
                    </a:cubicBezTo>
                    <a:cubicBezTo>
                      <a:pt x="17077" y="5575"/>
                      <a:pt x="14558" y="2367"/>
                      <a:pt x="11499" y="0"/>
                    </a:cubicBez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1109" name="Google Shape;1109;p191"/>
              <p:cNvSpPr/>
              <p:nvPr/>
            </p:nvSpPr>
            <p:spPr>
              <a:xfrm>
                <a:off x="2632544" y="3753857"/>
                <a:ext cx="1133406" cy="957150"/>
              </a:xfrm>
              <a:custGeom>
                <a:rect b="b" l="l" r="r" t="t"/>
                <a:pathLst>
                  <a:path extrusionOk="0" h="21600" w="21600">
                    <a:moveTo>
                      <a:pt x="0" y="0"/>
                    </a:moveTo>
                    <a:lnTo>
                      <a:pt x="21600" y="32"/>
                    </a:lnTo>
                    <a:cubicBezTo>
                      <a:pt x="21546" y="3979"/>
                      <a:pt x="20736" y="7861"/>
                      <a:pt x="19231" y="11384"/>
                    </a:cubicBezTo>
                    <a:cubicBezTo>
                      <a:pt x="17451" y="15551"/>
                      <a:pt x="14761" y="19078"/>
                      <a:pt x="11442" y="21600"/>
                    </a:cubicBezTo>
                    <a:lnTo>
                      <a:pt x="0" y="0"/>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1110" name="Google Shape;1110;p191"/>
              <p:cNvSpPr txBox="1"/>
              <p:nvPr/>
            </p:nvSpPr>
            <p:spPr>
              <a:xfrm>
                <a:off x="2913063" y="3841100"/>
                <a:ext cx="5826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Health </a:t>
                </a:r>
                <a:endParaRPr sz="1100">
                  <a:solidFill>
                    <a:srgbClr val="0076B6"/>
                  </a:solidFill>
                  <a:latin typeface="Fjalla One"/>
                  <a:ea typeface="Fjalla One"/>
                  <a:cs typeface="Fjalla One"/>
                  <a:sym typeface="Fjalla One"/>
                </a:endParaRPr>
              </a:p>
              <a:p>
                <a:pPr indent="0" lvl="0" marL="0" rtl="0" algn="ctr">
                  <a:spcBef>
                    <a:spcPts val="0"/>
                  </a:spcBef>
                  <a:spcAft>
                    <a:spcPts val="0"/>
                  </a:spcAft>
                  <a:buNone/>
                </a:pPr>
                <a:r>
                  <a:rPr lang="en" sz="1100">
                    <a:solidFill>
                      <a:srgbClr val="0076B6"/>
                    </a:solidFill>
                    <a:latin typeface="Fjalla One"/>
                    <a:ea typeface="Fjalla One"/>
                    <a:cs typeface="Fjalla One"/>
                    <a:sym typeface="Fjalla One"/>
                  </a:rPr>
                  <a:t>Plan</a:t>
                </a:r>
                <a:endParaRPr sz="1100">
                  <a:solidFill>
                    <a:srgbClr val="0076B6"/>
                  </a:solidFill>
                </a:endParaRPr>
              </a:p>
            </p:txBody>
          </p:sp>
          <p:sp>
            <p:nvSpPr>
              <p:cNvPr id="1111" name="Google Shape;1111;p191"/>
              <p:cNvSpPr txBox="1"/>
              <p:nvPr/>
            </p:nvSpPr>
            <p:spPr>
              <a:xfrm>
                <a:off x="2980688" y="3086450"/>
                <a:ext cx="5826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RX Claims</a:t>
                </a:r>
                <a:endParaRPr sz="1100">
                  <a:solidFill>
                    <a:srgbClr val="0076B6"/>
                  </a:solidFill>
                </a:endParaRPr>
              </a:p>
            </p:txBody>
          </p:sp>
          <p:sp>
            <p:nvSpPr>
              <p:cNvPr id="1112" name="Google Shape;1112;p191"/>
              <p:cNvSpPr txBox="1"/>
              <p:nvPr/>
            </p:nvSpPr>
            <p:spPr>
              <a:xfrm>
                <a:off x="1443456" y="3784600"/>
                <a:ext cx="8547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Hospital Discharge</a:t>
                </a:r>
                <a:endParaRPr sz="1100">
                  <a:solidFill>
                    <a:srgbClr val="0076B6"/>
                  </a:solidFill>
                </a:endParaRPr>
              </a:p>
            </p:txBody>
          </p:sp>
          <p:sp>
            <p:nvSpPr>
              <p:cNvPr id="1113" name="Google Shape;1113;p191"/>
              <p:cNvSpPr txBox="1"/>
              <p:nvPr/>
            </p:nvSpPr>
            <p:spPr>
              <a:xfrm>
                <a:off x="1506294" y="3086450"/>
                <a:ext cx="718800" cy="4560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Medical Claims</a:t>
                </a:r>
                <a:endParaRPr sz="1100">
                  <a:solidFill>
                    <a:srgbClr val="0076B6"/>
                  </a:solidFill>
                </a:endParaRPr>
              </a:p>
            </p:txBody>
          </p:sp>
        </p:grpSp>
        <p:sp>
          <p:nvSpPr>
            <p:cNvPr id="1114" name="Google Shape;1114;p191"/>
            <p:cNvSpPr/>
            <p:nvPr/>
          </p:nvSpPr>
          <p:spPr>
            <a:xfrm>
              <a:off x="2039407" y="3395852"/>
              <a:ext cx="1702566" cy="1589340"/>
            </a:xfrm>
            <a:custGeom>
              <a:rect b="b" l="l" r="r" t="t"/>
              <a:pathLst>
                <a:path extrusionOk="0" h="21503" w="21600">
                  <a:moveTo>
                    <a:pt x="10791" y="0"/>
                  </a:moveTo>
                  <a:lnTo>
                    <a:pt x="21600" y="18373"/>
                  </a:lnTo>
                  <a:cubicBezTo>
                    <a:pt x="18177" y="20518"/>
                    <a:pt x="14257" y="21600"/>
                    <a:pt x="10286" y="21496"/>
                  </a:cubicBezTo>
                  <a:cubicBezTo>
                    <a:pt x="6661" y="21401"/>
                    <a:pt x="3120" y="20320"/>
                    <a:pt x="0" y="18355"/>
                  </a:cubicBezTo>
                  <a:lnTo>
                    <a:pt x="10791" y="0"/>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1115" name="Google Shape;1115;p191"/>
            <p:cNvSpPr txBox="1"/>
            <p:nvPr/>
          </p:nvSpPr>
          <p:spPr>
            <a:xfrm>
              <a:off x="2476189" y="4111422"/>
              <a:ext cx="829200" cy="4179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EHR</a:t>
              </a:r>
              <a:endParaRPr sz="1100">
                <a:solidFill>
                  <a:srgbClr val="0076B6"/>
                </a:solidFill>
              </a:endParaRPr>
            </a:p>
          </p:txBody>
        </p:sp>
        <p:sp>
          <p:nvSpPr>
            <p:cNvPr id="1116" name="Google Shape;1116;p191"/>
            <p:cNvSpPr/>
            <p:nvPr/>
          </p:nvSpPr>
          <p:spPr>
            <a:xfrm>
              <a:off x="2026200" y="1639214"/>
              <a:ext cx="1729728" cy="1613839"/>
            </a:xfrm>
            <a:custGeom>
              <a:rect b="b" l="l" r="r" t="t"/>
              <a:pathLst>
                <a:path extrusionOk="0" h="21579" w="21600">
                  <a:moveTo>
                    <a:pt x="0" y="3165"/>
                  </a:moveTo>
                  <a:cubicBezTo>
                    <a:pt x="3229" y="1113"/>
                    <a:pt x="6913" y="20"/>
                    <a:pt x="10670" y="0"/>
                  </a:cubicBezTo>
                  <a:cubicBezTo>
                    <a:pt x="14517" y="-21"/>
                    <a:pt x="18297" y="1083"/>
                    <a:pt x="21600" y="3193"/>
                  </a:cubicBezTo>
                  <a:lnTo>
                    <a:pt x="10817" y="21579"/>
                  </a:lnTo>
                  <a:lnTo>
                    <a:pt x="0" y="3165"/>
                  </a:lnTo>
                  <a:close/>
                </a:path>
              </a:pathLst>
            </a:custGeom>
            <a:solidFill>
              <a:srgbClr val="FBFBFB"/>
            </a:solidFill>
            <a:ln cap="flat" cmpd="sng" w="9525">
              <a:solidFill>
                <a:srgbClr val="A9C5E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100"/>
                <a:buFont typeface="Helvetica Neue"/>
                <a:buNone/>
              </a:pPr>
              <a:r>
                <a:t/>
              </a:r>
              <a:endParaRPr b="1" i="0" sz="1100" u="none" cap="none" strike="noStrike">
                <a:solidFill>
                  <a:srgbClr val="000000"/>
                </a:solidFill>
                <a:latin typeface="Helvetica Neue"/>
                <a:ea typeface="Helvetica Neue"/>
                <a:cs typeface="Helvetica Neue"/>
                <a:sym typeface="Helvetica Neue"/>
              </a:endParaRPr>
            </a:p>
          </p:txBody>
        </p:sp>
        <p:sp>
          <p:nvSpPr>
            <p:cNvPr id="1117" name="Google Shape;1117;p191"/>
            <p:cNvSpPr txBox="1"/>
            <p:nvPr/>
          </p:nvSpPr>
          <p:spPr>
            <a:xfrm>
              <a:off x="2255923" y="1891351"/>
              <a:ext cx="1216500" cy="417900"/>
            </a:xfrm>
            <a:prstGeom prst="rect">
              <a:avLst/>
            </a:prstGeom>
            <a:noFill/>
            <a:ln>
              <a:noFill/>
            </a:ln>
          </p:spPr>
          <p:txBody>
            <a:bodyPr anchorCtr="0" anchor="t" bIns="68575" lIns="68575" spcFirstLastPara="1" rIns="68575" wrap="square" tIns="68575">
              <a:spAutoFit/>
            </a:bodyPr>
            <a:lstStyle/>
            <a:p>
              <a:pPr indent="0" lvl="0" marL="0" rtl="0" algn="ctr">
                <a:spcBef>
                  <a:spcPts val="0"/>
                </a:spcBef>
                <a:spcAft>
                  <a:spcPts val="0"/>
                </a:spcAft>
                <a:buNone/>
              </a:pPr>
              <a:r>
                <a:rPr lang="en" sz="1100">
                  <a:solidFill>
                    <a:srgbClr val="0076B6"/>
                  </a:solidFill>
                  <a:latin typeface="Fjalla One"/>
                  <a:ea typeface="Fjalla One"/>
                  <a:cs typeface="Fjalla One"/>
                  <a:sym typeface="Fjalla One"/>
                </a:rPr>
                <a:t>Scheduling</a:t>
              </a:r>
              <a:endParaRPr sz="1100">
                <a:solidFill>
                  <a:srgbClr val="0076B6"/>
                </a:solidFill>
              </a:endParaRPr>
            </a:p>
          </p:txBody>
        </p:sp>
        <p:sp>
          <p:nvSpPr>
            <p:cNvPr id="1118" name="Google Shape;1118;p191"/>
            <p:cNvSpPr/>
            <p:nvPr/>
          </p:nvSpPr>
          <p:spPr>
            <a:xfrm>
              <a:off x="2372272" y="2808052"/>
              <a:ext cx="1075200" cy="1072800"/>
            </a:xfrm>
            <a:prstGeom prst="ellipse">
              <a:avLst/>
            </a:prstGeom>
            <a:solidFill>
              <a:srgbClr val="FBFBFB"/>
            </a:solidFill>
            <a:ln cap="flat" cmpd="sng" w="9525">
              <a:solidFill>
                <a:srgbClr val="A9C5E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1119" name="Google Shape;1119;p191"/>
            <p:cNvPicPr preferRelativeResize="0"/>
            <p:nvPr/>
          </p:nvPicPr>
          <p:blipFill rotWithShape="1">
            <a:blip r:embed="rId3">
              <a:alphaModFix/>
            </a:blip>
            <a:srcRect b="0" l="0" r="0" t="0"/>
            <a:stretch/>
          </p:blipFill>
          <p:spPr>
            <a:xfrm>
              <a:off x="2344737" y="2860677"/>
              <a:ext cx="1130297" cy="706200"/>
            </a:xfrm>
            <a:prstGeom prst="rect">
              <a:avLst/>
            </a:prstGeom>
            <a:noFill/>
            <a:ln>
              <a:noFill/>
            </a:ln>
          </p:spPr>
        </p:pic>
        <p:sp>
          <p:nvSpPr>
            <p:cNvPr id="1120" name="Google Shape;1120;p191"/>
            <p:cNvSpPr txBox="1"/>
            <p:nvPr/>
          </p:nvSpPr>
          <p:spPr>
            <a:xfrm>
              <a:off x="2472167" y="3105175"/>
              <a:ext cx="875400" cy="480600"/>
            </a:xfrm>
            <a:prstGeom prst="rect">
              <a:avLst/>
            </a:prstGeom>
            <a:no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Fjalla One"/>
                  <a:ea typeface="Fjalla One"/>
                  <a:cs typeface="Fjalla One"/>
                  <a:sym typeface="Fjalla One"/>
                </a:rPr>
                <a:t>Data</a:t>
              </a:r>
              <a:endParaRPr b="0" i="0" sz="1400" u="none" cap="none" strike="noStrike">
                <a:solidFill>
                  <a:srgbClr val="FFFFFF"/>
                </a:solidFill>
                <a:latin typeface="Arial"/>
                <a:ea typeface="Arial"/>
                <a:cs typeface="Arial"/>
                <a:sym typeface="Arial"/>
              </a:endParaRPr>
            </a:p>
          </p:txBody>
        </p:sp>
      </p:grpSp>
      <p:pic>
        <p:nvPicPr>
          <p:cNvPr id="1121" name="Google Shape;1121;p191"/>
          <p:cNvPicPr preferRelativeResize="0"/>
          <p:nvPr/>
        </p:nvPicPr>
        <p:blipFill rotWithShape="1">
          <a:blip r:embed="rId4">
            <a:alphaModFix/>
          </a:blip>
          <a:srcRect b="0" l="0" r="0" t="0"/>
          <a:stretch/>
        </p:blipFill>
        <p:spPr>
          <a:xfrm>
            <a:off x="3464925" y="1369027"/>
            <a:ext cx="2146893" cy="2146924"/>
          </a:xfrm>
          <a:prstGeom prst="rect">
            <a:avLst/>
          </a:prstGeom>
          <a:noFill/>
          <a:ln>
            <a:noFill/>
          </a:ln>
        </p:spPr>
      </p:pic>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maryBlankwLogo 1 1">
  <p:cSld name="PrimaryBlankwLogo">
    <p:spTree>
      <p:nvGrpSpPr>
        <p:cNvPr id="1122" name="Shape 1122"/>
        <p:cNvGrpSpPr/>
        <p:nvPr/>
      </p:nvGrpSpPr>
      <p:grpSpPr>
        <a:xfrm>
          <a:off x="0" y="0"/>
          <a:ext cx="0" cy="0"/>
          <a:chOff x="0" y="0"/>
          <a:chExt cx="0" cy="0"/>
        </a:xfrm>
      </p:grpSpPr>
      <p:cxnSp>
        <p:nvCxnSpPr>
          <p:cNvPr id="1123" name="Google Shape;1123;p192"/>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124" name="Google Shape;1124;p192"/>
          <p:cNvSpPr txBox="1"/>
          <p:nvPr>
            <p:ph type="title"/>
          </p:nvPr>
        </p:nvSpPr>
        <p:spPr>
          <a:xfrm>
            <a:off x="372925" y="345204"/>
            <a:ext cx="7886700" cy="3939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2400"/>
              <a:buFont typeface="Fjalla One"/>
              <a:buNone/>
              <a:defRPr b="0" i="0" sz="2400" u="none" cap="none" strike="noStrike">
                <a:solidFill>
                  <a:srgbClr val="000000"/>
                </a:solidFill>
                <a:latin typeface="Fjalla One"/>
                <a:ea typeface="Fjalla One"/>
                <a:cs typeface="Fjalla One"/>
                <a:sym typeface="Fjalla One"/>
              </a:defRPr>
            </a:lvl2pPr>
            <a:lvl3pPr lvl="2" marR="0" algn="l">
              <a:lnSpc>
                <a:spcPct val="100000"/>
              </a:lnSpc>
              <a:spcBef>
                <a:spcPts val="0"/>
              </a:spcBef>
              <a:spcAft>
                <a:spcPts val="0"/>
              </a:spcAft>
              <a:buClr>
                <a:srgbClr val="000000"/>
              </a:buClr>
              <a:buSzPts val="2400"/>
              <a:buFont typeface="Fjalla One"/>
              <a:buNone/>
              <a:defRPr b="0" i="0" sz="2400" u="none" cap="none" strike="noStrike">
                <a:solidFill>
                  <a:srgbClr val="000000"/>
                </a:solidFill>
                <a:latin typeface="Fjalla One"/>
                <a:ea typeface="Fjalla One"/>
                <a:cs typeface="Fjalla One"/>
                <a:sym typeface="Fjalla One"/>
              </a:defRPr>
            </a:lvl3pPr>
            <a:lvl4pPr lvl="3" marR="0" algn="l">
              <a:lnSpc>
                <a:spcPct val="100000"/>
              </a:lnSpc>
              <a:spcBef>
                <a:spcPts val="0"/>
              </a:spcBef>
              <a:spcAft>
                <a:spcPts val="0"/>
              </a:spcAft>
              <a:buClr>
                <a:srgbClr val="000000"/>
              </a:buClr>
              <a:buSzPts val="2400"/>
              <a:buFont typeface="Fjalla One"/>
              <a:buNone/>
              <a:defRPr b="0" i="0" sz="2400" u="none" cap="none" strike="noStrike">
                <a:solidFill>
                  <a:srgbClr val="000000"/>
                </a:solidFill>
                <a:latin typeface="Fjalla One"/>
                <a:ea typeface="Fjalla One"/>
                <a:cs typeface="Fjalla One"/>
                <a:sym typeface="Fjalla One"/>
              </a:defRPr>
            </a:lvl4pPr>
            <a:lvl5pPr lvl="4" marR="0" algn="l">
              <a:lnSpc>
                <a:spcPct val="100000"/>
              </a:lnSpc>
              <a:spcBef>
                <a:spcPts val="0"/>
              </a:spcBef>
              <a:spcAft>
                <a:spcPts val="0"/>
              </a:spcAft>
              <a:buClr>
                <a:srgbClr val="000000"/>
              </a:buClr>
              <a:buSzPts val="2400"/>
              <a:buFont typeface="Fjalla One"/>
              <a:buNone/>
              <a:defRPr b="0" i="0" sz="2400" u="none" cap="none" strike="noStrike">
                <a:solidFill>
                  <a:srgbClr val="000000"/>
                </a:solidFill>
                <a:latin typeface="Fjalla One"/>
                <a:ea typeface="Fjalla One"/>
                <a:cs typeface="Fjalla One"/>
                <a:sym typeface="Fjalla One"/>
              </a:defRPr>
            </a:lvl5pPr>
            <a:lvl6pPr lvl="5" marR="0" algn="l">
              <a:lnSpc>
                <a:spcPct val="100000"/>
              </a:lnSpc>
              <a:spcBef>
                <a:spcPts val="0"/>
              </a:spcBef>
              <a:spcAft>
                <a:spcPts val="0"/>
              </a:spcAft>
              <a:buClr>
                <a:srgbClr val="000000"/>
              </a:buClr>
              <a:buSzPts val="2400"/>
              <a:buFont typeface="Fjalla One"/>
              <a:buNone/>
              <a:defRPr b="0" i="0" sz="2400" u="none" cap="none" strike="noStrike">
                <a:solidFill>
                  <a:srgbClr val="000000"/>
                </a:solidFill>
                <a:latin typeface="Fjalla One"/>
                <a:ea typeface="Fjalla One"/>
                <a:cs typeface="Fjalla One"/>
                <a:sym typeface="Fjalla One"/>
              </a:defRPr>
            </a:lvl6pPr>
            <a:lvl7pPr lvl="6" marR="0" algn="l">
              <a:lnSpc>
                <a:spcPct val="100000"/>
              </a:lnSpc>
              <a:spcBef>
                <a:spcPts val="0"/>
              </a:spcBef>
              <a:spcAft>
                <a:spcPts val="0"/>
              </a:spcAft>
              <a:buClr>
                <a:srgbClr val="000000"/>
              </a:buClr>
              <a:buSzPts val="2400"/>
              <a:buFont typeface="Fjalla One"/>
              <a:buNone/>
              <a:defRPr b="0" i="0" sz="2400" u="none" cap="none" strike="noStrike">
                <a:solidFill>
                  <a:srgbClr val="000000"/>
                </a:solidFill>
                <a:latin typeface="Fjalla One"/>
                <a:ea typeface="Fjalla One"/>
                <a:cs typeface="Fjalla One"/>
                <a:sym typeface="Fjalla One"/>
              </a:defRPr>
            </a:lvl7pPr>
            <a:lvl8pPr lvl="7" marR="0" algn="l">
              <a:lnSpc>
                <a:spcPct val="100000"/>
              </a:lnSpc>
              <a:spcBef>
                <a:spcPts val="0"/>
              </a:spcBef>
              <a:spcAft>
                <a:spcPts val="0"/>
              </a:spcAft>
              <a:buClr>
                <a:srgbClr val="000000"/>
              </a:buClr>
              <a:buSzPts val="2400"/>
              <a:buFont typeface="Fjalla One"/>
              <a:buNone/>
              <a:defRPr b="0" i="0" sz="2400" u="none" cap="none" strike="noStrike">
                <a:solidFill>
                  <a:srgbClr val="000000"/>
                </a:solidFill>
                <a:latin typeface="Fjalla One"/>
                <a:ea typeface="Fjalla One"/>
                <a:cs typeface="Fjalla One"/>
                <a:sym typeface="Fjalla One"/>
              </a:defRPr>
            </a:lvl8pPr>
            <a:lvl9pPr lvl="8" marR="0" algn="l">
              <a:lnSpc>
                <a:spcPct val="100000"/>
              </a:lnSpc>
              <a:spcBef>
                <a:spcPts val="0"/>
              </a:spcBef>
              <a:spcAft>
                <a:spcPts val="0"/>
              </a:spcAft>
              <a:buClr>
                <a:srgbClr val="000000"/>
              </a:buClr>
              <a:buSzPts val="2400"/>
              <a:buFont typeface="Fjalla One"/>
              <a:buNone/>
              <a:defRPr b="0" i="0" sz="2400" u="none" cap="none" strike="noStrike">
                <a:solidFill>
                  <a:srgbClr val="000000"/>
                </a:solidFill>
                <a:latin typeface="Fjalla One"/>
                <a:ea typeface="Fjalla One"/>
                <a:cs typeface="Fjalla One"/>
                <a:sym typeface="Fjalla One"/>
              </a:defRPr>
            </a:lvl9pPr>
          </a:lstStyle>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2 1">
  <p:cSld name="BLANK_3_5_1">
    <p:spTree>
      <p:nvGrpSpPr>
        <p:cNvPr id="1125" name="Shape 1125"/>
        <p:cNvGrpSpPr/>
        <p:nvPr/>
      </p:nvGrpSpPr>
      <p:grpSpPr>
        <a:xfrm>
          <a:off x="0" y="0"/>
          <a:ext cx="0" cy="0"/>
          <a:chOff x="0" y="0"/>
          <a:chExt cx="0" cy="0"/>
        </a:xfrm>
      </p:grpSpPr>
      <p:cxnSp>
        <p:nvCxnSpPr>
          <p:cNvPr id="1126" name="Google Shape;1126;p193"/>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127" name="Google Shape;1127;p193"/>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128" name="Google Shape;1128;p193"/>
          <p:cNvSpPr txBox="1"/>
          <p:nvPr>
            <p:ph idx="1" type="body"/>
          </p:nvPr>
        </p:nvSpPr>
        <p:spPr>
          <a:xfrm>
            <a:off x="228600" y="914400"/>
            <a:ext cx="8686800" cy="36576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800"/>
              <a:buFont typeface="Nunito Light"/>
              <a:buNone/>
              <a:defRPr b="0" i="0" sz="1800" u="none" cap="none" strike="noStrike">
                <a:solidFill>
                  <a:schemeClr val="dk1"/>
                </a:solidFill>
                <a:latin typeface="Nunito Light"/>
                <a:ea typeface="Nunito Light"/>
                <a:cs typeface="Nunito Light"/>
                <a:sym typeface="Nunito Light"/>
              </a:defRPr>
            </a:lvl1pPr>
            <a:lvl2pPr indent="-323850" lvl="1" marL="9144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2pPr>
            <a:lvl3pPr indent="-323850" lvl="2" marL="13716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3pPr>
            <a:lvl4pPr indent="-323850" lvl="3" marL="18288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4pPr>
            <a:lvl5pPr indent="-323850" lvl="4" marL="22860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5pPr>
            <a:lvl6pPr indent="-323850" lvl="5" marL="27432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6pPr>
            <a:lvl7pPr indent="-323850" lvl="6" marL="32004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7pPr>
            <a:lvl8pPr indent="-323850" lvl="7" marL="36576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8pPr>
            <a:lvl9pPr indent="-323850" lvl="8" marL="41148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1">
  <p:cSld name="BLANK_3_1_2">
    <p:spTree>
      <p:nvGrpSpPr>
        <p:cNvPr id="1129" name="Shape 1129"/>
        <p:cNvGrpSpPr/>
        <p:nvPr/>
      </p:nvGrpSpPr>
      <p:grpSpPr>
        <a:xfrm>
          <a:off x="0" y="0"/>
          <a:ext cx="0" cy="0"/>
          <a:chOff x="0" y="0"/>
          <a:chExt cx="0" cy="0"/>
        </a:xfrm>
      </p:grpSpPr>
      <p:cxnSp>
        <p:nvCxnSpPr>
          <p:cNvPr id="1130" name="Google Shape;1130;p194"/>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131" name="Google Shape;1131;p194"/>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or Split 1">
  <p:cSld name="25_Title Slide_1_2">
    <p:spTree>
      <p:nvGrpSpPr>
        <p:cNvPr id="1132" name="Shape 1132"/>
        <p:cNvGrpSpPr/>
        <p:nvPr/>
      </p:nvGrpSpPr>
      <p:grpSpPr>
        <a:xfrm>
          <a:off x="0" y="0"/>
          <a:ext cx="0" cy="0"/>
          <a:chOff x="0" y="0"/>
          <a:chExt cx="0" cy="0"/>
        </a:xfrm>
      </p:grpSpPr>
      <p:sp>
        <p:nvSpPr>
          <p:cNvPr id="1133" name="Google Shape;1133;p195"/>
          <p:cNvSpPr/>
          <p:nvPr/>
        </p:nvSpPr>
        <p:spPr>
          <a:xfrm>
            <a:off x="0" y="1099550"/>
            <a:ext cx="4572000" cy="40440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134" name="Google Shape;1134;p195"/>
          <p:cNvSpPr/>
          <p:nvPr/>
        </p:nvSpPr>
        <p:spPr>
          <a:xfrm>
            <a:off x="4572000" y="1099500"/>
            <a:ext cx="4572000" cy="40440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135" name="Google Shape;1135;p195"/>
          <p:cNvSpPr txBox="1"/>
          <p:nvPr>
            <p:ph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136" name="Google Shape;1136;p195"/>
          <p:cNvSpPr txBox="1"/>
          <p:nvPr>
            <p:ph idx="2"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160">
          <p15:clr>
            <a:srgbClr val="FBAE40"/>
          </p15:clr>
        </p15:guide>
        <p15:guide id="3" orient="horz" pos="1998">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1 1">
  <p:cSld name="BLANK_3_5_2">
    <p:spTree>
      <p:nvGrpSpPr>
        <p:cNvPr id="1137" name="Shape 1137"/>
        <p:cNvGrpSpPr/>
        <p:nvPr/>
      </p:nvGrpSpPr>
      <p:grpSpPr>
        <a:xfrm>
          <a:off x="0" y="0"/>
          <a:ext cx="0" cy="0"/>
          <a:chOff x="0" y="0"/>
          <a:chExt cx="0" cy="0"/>
        </a:xfrm>
      </p:grpSpPr>
      <p:cxnSp>
        <p:nvCxnSpPr>
          <p:cNvPr id="1138" name="Google Shape;1138;p196"/>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139" name="Google Shape;1139;p196"/>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umns 2">
  <p:cSld name="PICTURE_WITH_CAPTION_TEXT_1_1">
    <p:spTree>
      <p:nvGrpSpPr>
        <p:cNvPr id="1140" name="Shape 1140"/>
        <p:cNvGrpSpPr/>
        <p:nvPr/>
      </p:nvGrpSpPr>
      <p:grpSpPr>
        <a:xfrm>
          <a:off x="0" y="0"/>
          <a:ext cx="0" cy="0"/>
          <a:chOff x="0" y="0"/>
          <a:chExt cx="0" cy="0"/>
        </a:xfrm>
      </p:grpSpPr>
      <p:sp>
        <p:nvSpPr>
          <p:cNvPr id="1141" name="Google Shape;1141;p197"/>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142" name="Google Shape;1142;p197"/>
          <p:cNvSpPr txBox="1"/>
          <p:nvPr>
            <p:ph idx="2" type="title"/>
          </p:nvPr>
        </p:nvSpPr>
        <p:spPr>
          <a:xfrm>
            <a:off x="228600" y="640080"/>
            <a:ext cx="8686800" cy="3657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grpSp>
        <p:nvGrpSpPr>
          <p:cNvPr id="1143" name="Google Shape;1143;p197"/>
          <p:cNvGrpSpPr/>
          <p:nvPr/>
        </p:nvGrpSpPr>
        <p:grpSpPr>
          <a:xfrm>
            <a:off x="344650" y="1083209"/>
            <a:ext cx="8351467" cy="3491705"/>
            <a:chOff x="-1" y="2082140"/>
            <a:chExt cx="22128953" cy="9252000"/>
          </a:xfrm>
        </p:grpSpPr>
        <p:sp>
          <p:nvSpPr>
            <p:cNvPr id="1144" name="Google Shape;1144;p197"/>
            <p:cNvSpPr/>
            <p:nvPr/>
          </p:nvSpPr>
          <p:spPr>
            <a:xfrm>
              <a:off x="-1"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145" name="Google Shape;1145;p197"/>
            <p:cNvSpPr/>
            <p:nvPr/>
          </p:nvSpPr>
          <p:spPr>
            <a:xfrm>
              <a:off x="-1"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6"/>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146" name="Google Shape;1146;p197"/>
            <p:cNvSpPr/>
            <p:nvPr/>
          </p:nvSpPr>
          <p:spPr>
            <a:xfrm>
              <a:off x="4452237"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147" name="Google Shape;1147;p197"/>
            <p:cNvSpPr/>
            <p:nvPr/>
          </p:nvSpPr>
          <p:spPr>
            <a:xfrm>
              <a:off x="4452237"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5"/>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148" name="Google Shape;1148;p197"/>
            <p:cNvSpPr/>
            <p:nvPr/>
          </p:nvSpPr>
          <p:spPr>
            <a:xfrm>
              <a:off x="8904475"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149" name="Google Shape;1149;p197"/>
            <p:cNvSpPr/>
            <p:nvPr/>
          </p:nvSpPr>
          <p:spPr>
            <a:xfrm>
              <a:off x="8904475"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150" name="Google Shape;1150;p197"/>
            <p:cNvSpPr/>
            <p:nvPr/>
          </p:nvSpPr>
          <p:spPr>
            <a:xfrm>
              <a:off x="13356713"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151" name="Google Shape;1151;p197"/>
            <p:cNvSpPr/>
            <p:nvPr/>
          </p:nvSpPr>
          <p:spPr>
            <a:xfrm>
              <a:off x="13356713"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152" name="Google Shape;1152;p197"/>
            <p:cNvSpPr/>
            <p:nvPr/>
          </p:nvSpPr>
          <p:spPr>
            <a:xfrm>
              <a:off x="17808952" y="2082140"/>
              <a:ext cx="4320000" cy="9252000"/>
            </a:xfrm>
            <a:prstGeom prst="roundRect">
              <a:avLst>
                <a:gd fmla="val 3387" name="adj"/>
              </a:avLst>
            </a:prstGeom>
            <a:solidFill>
              <a:srgbClr val="DAE3EC"/>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sp>
          <p:nvSpPr>
            <p:cNvPr id="1153" name="Google Shape;1153;p197"/>
            <p:cNvSpPr/>
            <p:nvPr/>
          </p:nvSpPr>
          <p:spPr>
            <a:xfrm>
              <a:off x="17808952" y="2082140"/>
              <a:ext cx="4320000" cy="2886570"/>
            </a:xfrm>
            <a:custGeom>
              <a:rect b="b" l="l" r="r" t="t"/>
              <a:pathLst>
                <a:path extrusionOk="0" h="21600" w="21600">
                  <a:moveTo>
                    <a:pt x="691" y="0"/>
                  </a:moveTo>
                  <a:lnTo>
                    <a:pt x="20909" y="0"/>
                  </a:lnTo>
                  <a:cubicBezTo>
                    <a:pt x="21291" y="0"/>
                    <a:pt x="21600" y="463"/>
                    <a:pt x="21600" y="1034"/>
                  </a:cubicBezTo>
                  <a:lnTo>
                    <a:pt x="21600" y="21600"/>
                  </a:lnTo>
                  <a:lnTo>
                    <a:pt x="0" y="21600"/>
                  </a:lnTo>
                  <a:lnTo>
                    <a:pt x="0" y="1034"/>
                  </a:lnTo>
                  <a:cubicBezTo>
                    <a:pt x="0" y="463"/>
                    <a:pt x="309" y="0"/>
                    <a:pt x="691" y="0"/>
                  </a:cubicBezTo>
                  <a:close/>
                </a:path>
              </a:pathLst>
            </a:custGeom>
            <a:solidFill>
              <a:schemeClr val="accent4"/>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Calibri"/>
                <a:ea typeface="Calibri"/>
                <a:cs typeface="Calibri"/>
                <a:sym typeface="Calibri"/>
              </a:endParaRPr>
            </a:p>
          </p:txBody>
        </p:sp>
      </p:grpSp>
      <p:sp>
        <p:nvSpPr>
          <p:cNvPr id="1154" name="Google Shape;1154;p197"/>
          <p:cNvSpPr txBox="1"/>
          <p:nvPr>
            <p:ph idx="3" type="title"/>
          </p:nvPr>
        </p:nvSpPr>
        <p:spPr>
          <a:xfrm>
            <a:off x="419100"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1155" name="Google Shape;1155;p197"/>
          <p:cNvSpPr txBox="1"/>
          <p:nvPr>
            <p:ph idx="4" type="title"/>
          </p:nvPr>
        </p:nvSpPr>
        <p:spPr>
          <a:xfrm>
            <a:off x="419100"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1156" name="Google Shape;1156;p197"/>
          <p:cNvSpPr txBox="1"/>
          <p:nvPr>
            <p:ph idx="5" type="title"/>
          </p:nvPr>
        </p:nvSpPr>
        <p:spPr>
          <a:xfrm>
            <a:off x="2114550"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1157" name="Google Shape;1157;p197"/>
          <p:cNvSpPr txBox="1"/>
          <p:nvPr>
            <p:ph idx="6" type="title"/>
          </p:nvPr>
        </p:nvSpPr>
        <p:spPr>
          <a:xfrm>
            <a:off x="3810000"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1158" name="Google Shape;1158;p197"/>
          <p:cNvSpPr txBox="1"/>
          <p:nvPr>
            <p:ph idx="7" type="title"/>
          </p:nvPr>
        </p:nvSpPr>
        <p:spPr>
          <a:xfrm>
            <a:off x="3810000"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1159" name="Google Shape;1159;p197"/>
          <p:cNvSpPr txBox="1"/>
          <p:nvPr>
            <p:ph idx="8" type="title"/>
          </p:nvPr>
        </p:nvSpPr>
        <p:spPr>
          <a:xfrm>
            <a:off x="5505450"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1160" name="Google Shape;1160;p197"/>
          <p:cNvSpPr txBox="1"/>
          <p:nvPr>
            <p:ph idx="9" type="title"/>
          </p:nvPr>
        </p:nvSpPr>
        <p:spPr>
          <a:xfrm>
            <a:off x="5505450"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1161" name="Google Shape;1161;p197"/>
          <p:cNvSpPr txBox="1"/>
          <p:nvPr>
            <p:ph idx="13" type="title"/>
          </p:nvPr>
        </p:nvSpPr>
        <p:spPr>
          <a:xfrm>
            <a:off x="7153275" y="2251700"/>
            <a:ext cx="1467000" cy="384900"/>
          </a:xfrm>
          <a:prstGeom prst="rect">
            <a:avLst/>
          </a:prstGeom>
          <a:noFill/>
          <a:ln>
            <a:noFill/>
          </a:ln>
        </p:spPr>
        <p:txBody>
          <a:bodyPr anchorCtr="0" anchor="t" bIns="68575" lIns="68575" spcFirstLastPara="1" rIns="68575" wrap="square" tIns="68575">
            <a:noAutofit/>
          </a:bodyPr>
          <a:lstStyle>
            <a:lvl1pPr lvl="0" marR="0">
              <a:lnSpc>
                <a:spcPct val="90000"/>
              </a:lnSpc>
              <a:spcBef>
                <a:spcPts val="0"/>
              </a:spcBef>
              <a:spcAft>
                <a:spcPts val="0"/>
              </a:spcAft>
              <a:buClr>
                <a:srgbClr val="3F3F3F"/>
              </a:buClr>
              <a:buSzPts val="1100"/>
              <a:buFont typeface="Nunito Medium"/>
              <a:buNone/>
              <a:defRPr i="0" sz="1100" u="none" cap="none" strike="noStrike">
                <a:solidFill>
                  <a:srgbClr val="3F3F3F"/>
                </a:solidFill>
                <a:latin typeface="Nunito Medium"/>
                <a:ea typeface="Nunito Medium"/>
                <a:cs typeface="Nunito Medium"/>
                <a:sym typeface="Nunito Medium"/>
              </a:defRPr>
            </a:lvl1pPr>
            <a:lvl2pPr lvl="1"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2pPr>
            <a:lvl3pPr lvl="2"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3pPr>
            <a:lvl4pPr lvl="3"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4pPr>
            <a:lvl5pPr lvl="4"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5pPr>
            <a:lvl6pPr lvl="5"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6pPr>
            <a:lvl7pPr lvl="6"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7pPr>
            <a:lvl8pPr lvl="7"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8pPr>
            <a:lvl9pPr lvl="8" marR="0">
              <a:lnSpc>
                <a:spcPct val="90000"/>
              </a:lnSpc>
              <a:spcBef>
                <a:spcPts val="0"/>
              </a:spcBef>
              <a:spcAft>
                <a:spcPts val="0"/>
              </a:spcAft>
              <a:buClr>
                <a:srgbClr val="000000"/>
              </a:buClr>
              <a:buSzPts val="1100"/>
              <a:buFont typeface="Nunito Medium"/>
              <a:buNone/>
              <a:defRPr i="0" sz="1100" u="none" cap="none" strike="noStrike">
                <a:solidFill>
                  <a:srgbClr val="000000"/>
                </a:solidFill>
                <a:latin typeface="Nunito Medium"/>
                <a:ea typeface="Nunito Medium"/>
                <a:cs typeface="Nunito Medium"/>
                <a:sym typeface="Nunito Medium"/>
              </a:defRPr>
            </a:lvl9pPr>
          </a:lstStyle>
          <a:p/>
        </p:txBody>
      </p:sp>
      <p:sp>
        <p:nvSpPr>
          <p:cNvPr id="1162" name="Google Shape;1162;p197"/>
          <p:cNvSpPr txBox="1"/>
          <p:nvPr>
            <p:ph idx="14" type="title"/>
          </p:nvPr>
        </p:nvSpPr>
        <p:spPr>
          <a:xfrm>
            <a:off x="7153275"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
        <p:nvSpPr>
          <p:cNvPr id="1163" name="Google Shape;1163;p197"/>
          <p:cNvSpPr txBox="1"/>
          <p:nvPr>
            <p:ph idx="15" type="title"/>
          </p:nvPr>
        </p:nvSpPr>
        <p:spPr>
          <a:xfrm>
            <a:off x="2114550" y="1685925"/>
            <a:ext cx="1467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lt1"/>
              </a:buClr>
              <a:buSzPts val="1200"/>
              <a:buFont typeface="Fjalla One"/>
              <a:buNone/>
              <a:defRPr i="0" sz="1200" u="none" cap="none" strike="noStrike">
                <a:solidFill>
                  <a:schemeClr val="l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2pPr>
            <a:lvl3pPr lvl="2"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3pPr>
            <a:lvl4pPr lvl="3"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4pPr>
            <a:lvl5pPr lvl="4"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5pPr>
            <a:lvl6pPr lvl="5"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6pPr>
            <a:lvl7pPr lvl="6"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7pPr>
            <a:lvl8pPr lvl="7"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8pPr>
            <a:lvl9pPr lvl="8" marR="0">
              <a:lnSpc>
                <a:spcPct val="100000"/>
              </a:lnSpc>
              <a:spcBef>
                <a:spcPts val="0"/>
              </a:spcBef>
              <a:spcAft>
                <a:spcPts val="0"/>
              </a:spcAft>
              <a:buClr>
                <a:srgbClr val="000000"/>
              </a:buClr>
              <a:buSzPts val="1200"/>
              <a:buFont typeface="Fjalla One"/>
              <a:buNone/>
              <a:defRPr i="0" sz="1200" u="none" cap="none" strike="noStrike">
                <a:solidFill>
                  <a:srgbClr val="000000"/>
                </a:solidFill>
                <a:latin typeface="Fjalla One"/>
                <a:ea typeface="Fjalla One"/>
                <a:cs typeface="Fjalla One"/>
                <a:sym typeface="Fjalla One"/>
              </a:defRPr>
            </a:lvl9pPr>
          </a:lstStyle>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sub title and text 2">
  <p:cSld name="TITLE_6">
    <p:spTree>
      <p:nvGrpSpPr>
        <p:cNvPr id="1164" name="Shape 1164"/>
        <p:cNvGrpSpPr/>
        <p:nvPr/>
      </p:nvGrpSpPr>
      <p:grpSpPr>
        <a:xfrm>
          <a:off x="0" y="0"/>
          <a:ext cx="0" cy="0"/>
          <a:chOff x="0" y="0"/>
          <a:chExt cx="0" cy="0"/>
        </a:xfrm>
      </p:grpSpPr>
      <p:sp>
        <p:nvSpPr>
          <p:cNvPr id="1165" name="Google Shape;1165;p198"/>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166" name="Google Shape;1166;p198"/>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2">
  <p:cSld name="BLANK_3_7">
    <p:spTree>
      <p:nvGrpSpPr>
        <p:cNvPr id="1167" name="Shape 1167"/>
        <p:cNvGrpSpPr/>
        <p:nvPr/>
      </p:nvGrpSpPr>
      <p:grpSpPr>
        <a:xfrm>
          <a:off x="0" y="0"/>
          <a:ext cx="0" cy="0"/>
          <a:chOff x="0" y="0"/>
          <a:chExt cx="0" cy="0"/>
        </a:xfrm>
      </p:grpSpPr>
      <p:cxnSp>
        <p:nvCxnSpPr>
          <p:cNvPr id="1168" name="Google Shape;1168;p199"/>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169" name="Google Shape;1169;p199"/>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170" name="Google Shape;1170;p199"/>
          <p:cNvSpPr txBox="1"/>
          <p:nvPr>
            <p:ph idx="1" type="body"/>
          </p:nvPr>
        </p:nvSpPr>
        <p:spPr>
          <a:xfrm>
            <a:off x="228600" y="914400"/>
            <a:ext cx="8686800" cy="36576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Nunito Light"/>
              <a:buNone/>
              <a:defRPr b="0" i="0" sz="1400" u="none" cap="none" strike="noStrike">
                <a:solidFill>
                  <a:schemeClr val="dk1"/>
                </a:solidFill>
                <a:latin typeface="Nunito Light"/>
                <a:ea typeface="Nunito Light"/>
                <a:cs typeface="Nunito Light"/>
                <a:sym typeface="Nunito Light"/>
              </a:defRPr>
            </a:lvl1pPr>
            <a:lvl2pPr indent="-298450" lvl="1" marL="914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2pPr>
            <a:lvl3pPr indent="-298450" lvl="2" marL="1371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3pPr>
            <a:lvl4pPr indent="-298450" lvl="3" marL="1828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4pPr>
            <a:lvl5pPr indent="-298450" lvl="4" marL="22860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5pPr>
            <a:lvl6pPr indent="-298450" lvl="5" marL="27432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6pPr>
            <a:lvl7pPr indent="-298450" lvl="6" marL="3200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7pPr>
            <a:lvl8pPr indent="-298450" lvl="7" marL="3657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8pPr>
            <a:lvl9pPr indent="-298450" lvl="8" marL="4114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BodyCopy">
  <p:cSld name="BLANK_3_2_2_3_1">
    <p:spTree>
      <p:nvGrpSpPr>
        <p:cNvPr id="1171" name="Shape 1171"/>
        <p:cNvGrpSpPr/>
        <p:nvPr/>
      </p:nvGrpSpPr>
      <p:grpSpPr>
        <a:xfrm>
          <a:off x="0" y="0"/>
          <a:ext cx="0" cy="0"/>
          <a:chOff x="0" y="0"/>
          <a:chExt cx="0" cy="0"/>
        </a:xfrm>
      </p:grpSpPr>
      <p:cxnSp>
        <p:nvCxnSpPr>
          <p:cNvPr id="1172" name="Google Shape;1172;p200"/>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173" name="Google Shape;1173;p200"/>
          <p:cNvSpPr txBox="1"/>
          <p:nvPr>
            <p:ph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174" name="Google Shape;1174;p200"/>
          <p:cNvSpPr txBox="1"/>
          <p:nvPr>
            <p:ph idx="2" type="title"/>
          </p:nvPr>
        </p:nvSpPr>
        <p:spPr>
          <a:xfrm>
            <a:off x="228600" y="652463"/>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dk1"/>
              </a:buClr>
              <a:buSzPts val="1500"/>
              <a:buFont typeface="Nunito"/>
              <a:buNone/>
              <a:defRPr i="0" u="none" cap="none" strike="noStrike">
                <a:solidFill>
                  <a:schemeClr val="dk1"/>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175" name="Google Shape;1175;p200"/>
          <p:cNvSpPr txBox="1"/>
          <p:nvPr>
            <p:ph idx="1" type="body"/>
          </p:nvPr>
        </p:nvSpPr>
        <p:spPr>
          <a:xfrm>
            <a:off x="228600" y="1076325"/>
            <a:ext cx="8620200" cy="34578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SzPts val="1200"/>
              <a:buFont typeface="Nunito"/>
              <a:buChar char="●"/>
              <a:defRPr sz="1200">
                <a:latin typeface="Nunito"/>
                <a:ea typeface="Nunito"/>
                <a:cs typeface="Nunito"/>
                <a:sym typeface="Nunito"/>
              </a:defRPr>
            </a:lvl1pPr>
            <a:lvl2pPr indent="-304800" lvl="1" marL="914400">
              <a:spcBef>
                <a:spcPts val="0"/>
              </a:spcBef>
              <a:spcAft>
                <a:spcPts val="0"/>
              </a:spcAft>
              <a:buSzPts val="1200"/>
              <a:buFont typeface="Nunito"/>
              <a:buChar char="○"/>
              <a:defRPr sz="1200">
                <a:latin typeface="Nunito"/>
                <a:ea typeface="Nunito"/>
                <a:cs typeface="Nunito"/>
                <a:sym typeface="Nunito"/>
              </a:defRPr>
            </a:lvl2pPr>
            <a:lvl3pPr indent="-304800" lvl="2" marL="1371600">
              <a:spcBef>
                <a:spcPts val="0"/>
              </a:spcBef>
              <a:spcAft>
                <a:spcPts val="0"/>
              </a:spcAft>
              <a:buSzPts val="1200"/>
              <a:buFont typeface="Nunito"/>
              <a:buChar char="■"/>
              <a:defRPr sz="1200">
                <a:latin typeface="Nunito"/>
                <a:ea typeface="Nunito"/>
                <a:cs typeface="Nunito"/>
                <a:sym typeface="Nunito"/>
              </a:defRPr>
            </a:lvl3pPr>
            <a:lvl4pPr indent="-304800" lvl="3" marL="1828800">
              <a:spcBef>
                <a:spcPts val="0"/>
              </a:spcBef>
              <a:spcAft>
                <a:spcPts val="0"/>
              </a:spcAft>
              <a:buSzPts val="1200"/>
              <a:buFont typeface="Nunito"/>
              <a:buChar char="●"/>
              <a:defRPr sz="1200">
                <a:latin typeface="Nunito"/>
                <a:ea typeface="Nunito"/>
                <a:cs typeface="Nunito"/>
                <a:sym typeface="Nunito"/>
              </a:defRPr>
            </a:lvl4pPr>
            <a:lvl5pPr indent="-304800" lvl="4" marL="2286000">
              <a:spcBef>
                <a:spcPts val="0"/>
              </a:spcBef>
              <a:spcAft>
                <a:spcPts val="0"/>
              </a:spcAft>
              <a:buSzPts val="1200"/>
              <a:buFont typeface="Nunito"/>
              <a:buChar char="○"/>
              <a:defRPr sz="1200">
                <a:latin typeface="Nunito"/>
                <a:ea typeface="Nunito"/>
                <a:cs typeface="Nunito"/>
                <a:sym typeface="Nunito"/>
              </a:defRPr>
            </a:lvl5pPr>
            <a:lvl6pPr indent="-304800" lvl="5" marL="2743200">
              <a:spcBef>
                <a:spcPts val="0"/>
              </a:spcBef>
              <a:spcAft>
                <a:spcPts val="0"/>
              </a:spcAft>
              <a:buSzPts val="1200"/>
              <a:buFont typeface="Nunito"/>
              <a:buChar char="■"/>
              <a:defRPr sz="1200">
                <a:latin typeface="Nunito"/>
                <a:ea typeface="Nunito"/>
                <a:cs typeface="Nunito"/>
                <a:sym typeface="Nunito"/>
              </a:defRPr>
            </a:lvl6pPr>
            <a:lvl7pPr indent="-304800" lvl="6" marL="3200400">
              <a:spcBef>
                <a:spcPts val="0"/>
              </a:spcBef>
              <a:spcAft>
                <a:spcPts val="0"/>
              </a:spcAft>
              <a:buSzPts val="1200"/>
              <a:buFont typeface="Nunito"/>
              <a:buChar char="●"/>
              <a:defRPr sz="1200">
                <a:latin typeface="Nunito"/>
                <a:ea typeface="Nunito"/>
                <a:cs typeface="Nunito"/>
                <a:sym typeface="Nunito"/>
              </a:defRPr>
            </a:lvl7pPr>
            <a:lvl8pPr indent="-304800" lvl="7" marL="3657600">
              <a:spcBef>
                <a:spcPts val="0"/>
              </a:spcBef>
              <a:spcAft>
                <a:spcPts val="0"/>
              </a:spcAft>
              <a:buSzPts val="1200"/>
              <a:buFont typeface="Nunito"/>
              <a:buChar char="○"/>
              <a:defRPr sz="1200">
                <a:latin typeface="Nunito"/>
                <a:ea typeface="Nunito"/>
                <a:cs typeface="Nunito"/>
                <a:sym typeface="Nunito"/>
              </a:defRPr>
            </a:lvl8pPr>
            <a:lvl9pPr indent="-304800" lvl="8" marL="4114800">
              <a:spcBef>
                <a:spcPts val="0"/>
              </a:spcBef>
              <a:spcAft>
                <a:spcPts val="0"/>
              </a:spcAft>
              <a:buSzPts val="1200"/>
              <a:buFont typeface="Nunito"/>
              <a:buChar char="■"/>
              <a:defRPr sz="1200">
                <a:latin typeface="Nunito"/>
                <a:ea typeface="Nunito"/>
                <a:cs typeface="Nunito"/>
                <a:sym typeface="Nunito"/>
              </a:defRPr>
            </a:lvl9pPr>
          </a:lstStyle>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BLANK_3_1_1">
    <p:spTree>
      <p:nvGrpSpPr>
        <p:cNvPr id="1187" name="Shape 1187"/>
        <p:cNvGrpSpPr/>
        <p:nvPr/>
      </p:nvGrpSpPr>
      <p:grpSpPr>
        <a:xfrm>
          <a:off x="0" y="0"/>
          <a:ext cx="0" cy="0"/>
          <a:chOff x="0" y="0"/>
          <a:chExt cx="0" cy="0"/>
        </a:xfrm>
      </p:grpSpPr>
      <p:pic>
        <p:nvPicPr>
          <p:cNvPr id="1188" name="Google Shape;1188;p202"/>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1189" name="Google Shape;1189;p202"/>
          <p:cNvPicPr preferRelativeResize="0"/>
          <p:nvPr/>
        </p:nvPicPr>
        <p:blipFill>
          <a:blip r:embed="rId3">
            <a:alphaModFix/>
          </a:blip>
          <a:stretch>
            <a:fillRect/>
          </a:stretch>
        </p:blipFill>
        <p:spPr>
          <a:xfrm>
            <a:off x="6287875" y="4207200"/>
            <a:ext cx="2398926" cy="479100"/>
          </a:xfrm>
          <a:prstGeom prst="rect">
            <a:avLst/>
          </a:prstGeom>
          <a:noFill/>
          <a:ln>
            <a:noFill/>
          </a:ln>
        </p:spPr>
      </p:pic>
      <p:sp>
        <p:nvSpPr>
          <p:cNvPr id="1190" name="Google Shape;1190;p202"/>
          <p:cNvSpPr txBox="1"/>
          <p:nvPr>
            <p:ph type="title"/>
          </p:nvPr>
        </p:nvSpPr>
        <p:spPr>
          <a:xfrm>
            <a:off x="508325" y="811963"/>
            <a:ext cx="5779500" cy="1180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3400"/>
              <a:buFont typeface="Literata Light"/>
              <a:buNone/>
              <a:defRPr sz="3400">
                <a:solidFill>
                  <a:schemeClr val="lt1"/>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91" name="Google Shape;1191;p202"/>
          <p:cNvSpPr txBox="1"/>
          <p:nvPr>
            <p:ph idx="1" type="subTitle"/>
          </p:nvPr>
        </p:nvSpPr>
        <p:spPr>
          <a:xfrm>
            <a:off x="508325" y="2079138"/>
            <a:ext cx="5779500" cy="684900"/>
          </a:xfrm>
          <a:prstGeom prst="rect">
            <a:avLst/>
          </a:prstGeom>
          <a:noFill/>
          <a:ln>
            <a:noFill/>
          </a:ln>
        </p:spPr>
        <p:txBody>
          <a:bodyPr anchorCtr="0" anchor="t" bIns="0" lIns="0" spcFirstLastPara="1" rIns="0" wrap="square" tIns="0">
            <a:noAutofit/>
          </a:bodyPr>
          <a:lstStyle>
            <a:lvl1pPr lvl="0">
              <a:spcBef>
                <a:spcPts val="0"/>
              </a:spcBef>
              <a:spcAft>
                <a:spcPts val="0"/>
              </a:spcAft>
              <a:buClr>
                <a:srgbClr val="FFC7AE"/>
              </a:buClr>
              <a:buSzPts val="1600"/>
              <a:buFont typeface="IBM Plex Sans"/>
              <a:buNone/>
              <a:defRPr i="1" sz="1600">
                <a:solidFill>
                  <a:srgbClr val="FFC7AE"/>
                </a:solidFill>
                <a:latin typeface="IBM Plex Sans"/>
                <a:ea typeface="IBM Plex Sans"/>
                <a:cs typeface="IBM Plex Sans"/>
                <a:sym typeface="IBM Plex Sans"/>
              </a:defRPr>
            </a:lvl1pPr>
            <a:lvl2pPr lvl="1">
              <a:spcBef>
                <a:spcPts val="0"/>
              </a:spcBef>
              <a:spcAft>
                <a:spcPts val="0"/>
              </a:spcAft>
              <a:buClr>
                <a:srgbClr val="FFC7AE"/>
              </a:buClr>
              <a:buSzPts val="1600"/>
              <a:buNone/>
              <a:defRPr i="1" sz="1600">
                <a:solidFill>
                  <a:srgbClr val="FFC7AE"/>
                </a:solidFill>
              </a:defRPr>
            </a:lvl2pPr>
            <a:lvl3pPr lvl="2">
              <a:spcBef>
                <a:spcPts val="0"/>
              </a:spcBef>
              <a:spcAft>
                <a:spcPts val="0"/>
              </a:spcAft>
              <a:buClr>
                <a:srgbClr val="FFC7AE"/>
              </a:buClr>
              <a:buSzPts val="1600"/>
              <a:buNone/>
              <a:defRPr i="1" sz="1600">
                <a:solidFill>
                  <a:srgbClr val="FFC7AE"/>
                </a:solidFill>
              </a:defRPr>
            </a:lvl3pPr>
            <a:lvl4pPr lvl="3">
              <a:spcBef>
                <a:spcPts val="0"/>
              </a:spcBef>
              <a:spcAft>
                <a:spcPts val="0"/>
              </a:spcAft>
              <a:buClr>
                <a:srgbClr val="FFC7AE"/>
              </a:buClr>
              <a:buSzPts val="1600"/>
              <a:buNone/>
              <a:defRPr i="1" sz="1600">
                <a:solidFill>
                  <a:srgbClr val="FFC7AE"/>
                </a:solidFill>
              </a:defRPr>
            </a:lvl4pPr>
            <a:lvl5pPr lvl="4">
              <a:spcBef>
                <a:spcPts val="0"/>
              </a:spcBef>
              <a:spcAft>
                <a:spcPts val="0"/>
              </a:spcAft>
              <a:buClr>
                <a:srgbClr val="FFC7AE"/>
              </a:buClr>
              <a:buSzPts val="1600"/>
              <a:buNone/>
              <a:defRPr i="1" sz="1600">
                <a:solidFill>
                  <a:srgbClr val="FFC7AE"/>
                </a:solidFill>
              </a:defRPr>
            </a:lvl5pPr>
            <a:lvl6pPr lvl="5">
              <a:spcBef>
                <a:spcPts val="0"/>
              </a:spcBef>
              <a:spcAft>
                <a:spcPts val="0"/>
              </a:spcAft>
              <a:buClr>
                <a:srgbClr val="FFC7AE"/>
              </a:buClr>
              <a:buSzPts val="1600"/>
              <a:buNone/>
              <a:defRPr i="1" sz="1600">
                <a:solidFill>
                  <a:srgbClr val="FFC7AE"/>
                </a:solidFill>
              </a:defRPr>
            </a:lvl6pPr>
            <a:lvl7pPr lvl="6">
              <a:spcBef>
                <a:spcPts val="0"/>
              </a:spcBef>
              <a:spcAft>
                <a:spcPts val="0"/>
              </a:spcAft>
              <a:buClr>
                <a:srgbClr val="FFC7AE"/>
              </a:buClr>
              <a:buSzPts val="1600"/>
              <a:buNone/>
              <a:defRPr i="1" sz="1600">
                <a:solidFill>
                  <a:srgbClr val="FFC7AE"/>
                </a:solidFill>
              </a:defRPr>
            </a:lvl7pPr>
            <a:lvl8pPr lvl="7">
              <a:spcBef>
                <a:spcPts val="0"/>
              </a:spcBef>
              <a:spcAft>
                <a:spcPts val="0"/>
              </a:spcAft>
              <a:buClr>
                <a:srgbClr val="FFC7AE"/>
              </a:buClr>
              <a:buSzPts val="1600"/>
              <a:buNone/>
              <a:defRPr i="1" sz="1600">
                <a:solidFill>
                  <a:srgbClr val="FFC7AE"/>
                </a:solidFill>
              </a:defRPr>
            </a:lvl8pPr>
            <a:lvl9pPr lvl="8">
              <a:spcBef>
                <a:spcPts val="0"/>
              </a:spcBef>
              <a:spcAft>
                <a:spcPts val="0"/>
              </a:spcAft>
              <a:buClr>
                <a:srgbClr val="FFC7AE"/>
              </a:buClr>
              <a:buSzPts val="1600"/>
              <a:buNone/>
              <a:defRPr i="1" sz="1600">
                <a:solidFill>
                  <a:srgbClr val="FFC7AE"/>
                </a:solidFill>
              </a:defRPr>
            </a:lvl9pPr>
          </a:lstStyle>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Divider">
  <p:cSld name="CUSTOM_11">
    <p:spTree>
      <p:nvGrpSpPr>
        <p:cNvPr id="1192" name="Shape 1192"/>
        <p:cNvGrpSpPr/>
        <p:nvPr/>
      </p:nvGrpSpPr>
      <p:grpSpPr>
        <a:xfrm>
          <a:off x="0" y="0"/>
          <a:ext cx="0" cy="0"/>
          <a:chOff x="0" y="0"/>
          <a:chExt cx="0" cy="0"/>
        </a:xfrm>
      </p:grpSpPr>
      <p:pic>
        <p:nvPicPr>
          <p:cNvPr id="1193" name="Google Shape;1193;p203"/>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1194" name="Google Shape;1194;p203"/>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195" name="Google Shape;1195;p203"/>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dk2"/>
              </a:buClr>
              <a:buSzPts val="4300"/>
              <a:buFont typeface="Literata Light"/>
              <a:buNone/>
              <a:defRPr i="1" sz="4300">
                <a:solidFill>
                  <a:schemeClr val="dk2"/>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Divider">
  <p:cSld name="CUSTOM_13">
    <p:spTree>
      <p:nvGrpSpPr>
        <p:cNvPr id="1196" name="Shape 1196"/>
        <p:cNvGrpSpPr/>
        <p:nvPr/>
      </p:nvGrpSpPr>
      <p:grpSpPr>
        <a:xfrm>
          <a:off x="0" y="0"/>
          <a:ext cx="0" cy="0"/>
          <a:chOff x="0" y="0"/>
          <a:chExt cx="0" cy="0"/>
        </a:xfrm>
      </p:grpSpPr>
      <p:pic>
        <p:nvPicPr>
          <p:cNvPr id="1197" name="Google Shape;1197;p204"/>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1198" name="Google Shape;1198;p204"/>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199" name="Google Shape;1199;p204"/>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Divider">
  <p:cSld name="CUSTOM_14">
    <p:spTree>
      <p:nvGrpSpPr>
        <p:cNvPr id="1200" name="Shape 1200"/>
        <p:cNvGrpSpPr/>
        <p:nvPr/>
      </p:nvGrpSpPr>
      <p:grpSpPr>
        <a:xfrm>
          <a:off x="0" y="0"/>
          <a:ext cx="0" cy="0"/>
          <a:chOff x="0" y="0"/>
          <a:chExt cx="0" cy="0"/>
        </a:xfrm>
      </p:grpSpPr>
      <p:pic>
        <p:nvPicPr>
          <p:cNvPr id="1201" name="Google Shape;1201;p205"/>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1202" name="Google Shape;1202;p205"/>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203" name="Google Shape;1203;p205"/>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Divider">
  <p:cSld name="CUSTOM_15">
    <p:spTree>
      <p:nvGrpSpPr>
        <p:cNvPr id="1204" name="Shape 1204"/>
        <p:cNvGrpSpPr/>
        <p:nvPr/>
      </p:nvGrpSpPr>
      <p:grpSpPr>
        <a:xfrm>
          <a:off x="0" y="0"/>
          <a:ext cx="0" cy="0"/>
          <a:chOff x="0" y="0"/>
          <a:chExt cx="0" cy="0"/>
        </a:xfrm>
      </p:grpSpPr>
      <p:pic>
        <p:nvPicPr>
          <p:cNvPr id="1205" name="Google Shape;1205;p206"/>
          <p:cNvPicPr preferRelativeResize="0"/>
          <p:nvPr/>
        </p:nvPicPr>
        <p:blipFill rotWithShape="1">
          <a:blip r:embed="rId2">
            <a:alphaModFix/>
          </a:blip>
          <a:srcRect b="47134" l="6529" r="6529" t="3961"/>
          <a:stretch/>
        </p:blipFill>
        <p:spPr>
          <a:xfrm>
            <a:off x="0" y="0"/>
            <a:ext cx="9144003" cy="5143501"/>
          </a:xfrm>
          <a:prstGeom prst="rect">
            <a:avLst/>
          </a:prstGeom>
          <a:noFill/>
          <a:ln>
            <a:noFill/>
          </a:ln>
        </p:spPr>
      </p:pic>
      <p:pic>
        <p:nvPicPr>
          <p:cNvPr id="1206" name="Google Shape;1206;p206"/>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207" name="Google Shape;1207;p206"/>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Starburst Background">
  <p:cSld name="CUSTOM_23">
    <p:spTree>
      <p:nvGrpSpPr>
        <p:cNvPr id="1208" name="Shape 1208"/>
        <p:cNvGrpSpPr/>
        <p:nvPr/>
      </p:nvGrpSpPr>
      <p:grpSpPr>
        <a:xfrm>
          <a:off x="0" y="0"/>
          <a:ext cx="0" cy="0"/>
          <a:chOff x="0" y="0"/>
          <a:chExt cx="0" cy="0"/>
        </a:xfrm>
      </p:grpSpPr>
      <p:pic>
        <p:nvPicPr>
          <p:cNvPr id="1209" name="Google Shape;1209;p207"/>
          <p:cNvPicPr preferRelativeResize="0"/>
          <p:nvPr/>
        </p:nvPicPr>
        <p:blipFill rotWithShape="1">
          <a:blip r:embed="rId2">
            <a:alphaModFix/>
          </a:blip>
          <a:srcRect b="34655" l="0" r="0" t="9096"/>
          <a:stretch/>
        </p:blipFill>
        <p:spPr>
          <a:xfrm>
            <a:off x="0" y="0"/>
            <a:ext cx="9144003" cy="5143501"/>
          </a:xfrm>
          <a:prstGeom prst="rect">
            <a:avLst/>
          </a:prstGeom>
          <a:noFill/>
          <a:ln>
            <a:noFill/>
          </a:ln>
        </p:spPr>
      </p:pic>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p:cSld name="BLANK_3">
    <p:spTree>
      <p:nvGrpSpPr>
        <p:cNvPr id="1210" name="Shape 1210"/>
        <p:cNvGrpSpPr/>
        <p:nvPr/>
      </p:nvGrpSpPr>
      <p:grpSpPr>
        <a:xfrm>
          <a:off x="0" y="0"/>
          <a:ext cx="0" cy="0"/>
          <a:chOff x="0" y="0"/>
          <a:chExt cx="0" cy="0"/>
        </a:xfrm>
      </p:grpSpPr>
      <p:sp>
        <p:nvSpPr>
          <p:cNvPr id="1211" name="Google Shape;1211;p208"/>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12" name="Google Shape;1212;p208"/>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13" name="Google Shape;1213;p208"/>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20 Middle Bar">
  <p:cSld name="CUSTOM_18">
    <p:spTree>
      <p:nvGrpSpPr>
        <p:cNvPr id="1214" name="Shape 1214"/>
        <p:cNvGrpSpPr/>
        <p:nvPr/>
      </p:nvGrpSpPr>
      <p:grpSpPr>
        <a:xfrm>
          <a:off x="0" y="0"/>
          <a:ext cx="0" cy="0"/>
          <a:chOff x="0" y="0"/>
          <a:chExt cx="0" cy="0"/>
        </a:xfrm>
      </p:grpSpPr>
      <p:sp>
        <p:nvSpPr>
          <p:cNvPr id="1215" name="Google Shape;1215;p209"/>
          <p:cNvSpPr/>
          <p:nvPr/>
        </p:nvSpPr>
        <p:spPr>
          <a:xfrm>
            <a:off x="0" y="1166625"/>
            <a:ext cx="9144000" cy="3099300"/>
          </a:xfrm>
          <a:prstGeom prst="rect">
            <a:avLst/>
          </a:prstGeom>
          <a:solidFill>
            <a:srgbClr val="C6DA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oboto Light"/>
              <a:buNone/>
            </a:pPr>
            <a:r>
              <a:t/>
            </a:r>
            <a:endParaRPr b="0" i="0" sz="1800" u="none" cap="none" strike="noStrike">
              <a:solidFill>
                <a:srgbClr val="FFFFFF"/>
              </a:solidFill>
              <a:latin typeface="Roboto Light"/>
              <a:ea typeface="Roboto Light"/>
              <a:cs typeface="Roboto Light"/>
              <a:sym typeface="Roboto Light"/>
            </a:endParaRPr>
          </a:p>
        </p:txBody>
      </p:sp>
      <p:sp>
        <p:nvSpPr>
          <p:cNvPr id="1216" name="Google Shape;1216;p209"/>
          <p:cNvSpPr/>
          <p:nvPr>
            <p:ph idx="2" type="pic"/>
          </p:nvPr>
        </p:nvSpPr>
        <p:spPr>
          <a:xfrm>
            <a:off x="0" y="1166756"/>
            <a:ext cx="3292200" cy="3099300"/>
          </a:xfrm>
          <a:prstGeom prst="rect">
            <a:avLst/>
          </a:prstGeom>
          <a:noFill/>
          <a:ln>
            <a:noFill/>
          </a:ln>
        </p:spPr>
      </p:sp>
      <p:sp>
        <p:nvSpPr>
          <p:cNvPr id="1217" name="Google Shape;1217;p209"/>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18" name="Google Shape;1218;p209"/>
          <p:cNvSpPr txBox="1"/>
          <p:nvPr>
            <p:ph idx="3"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Header">
  <p:cSld name="CUSTOM_21">
    <p:spTree>
      <p:nvGrpSpPr>
        <p:cNvPr id="1219" name="Shape 1219"/>
        <p:cNvGrpSpPr/>
        <p:nvPr/>
      </p:nvGrpSpPr>
      <p:grpSpPr>
        <a:xfrm>
          <a:off x="0" y="0"/>
          <a:ext cx="0" cy="0"/>
          <a:chOff x="0" y="0"/>
          <a:chExt cx="0" cy="0"/>
        </a:xfrm>
      </p:grpSpPr>
      <p:sp>
        <p:nvSpPr>
          <p:cNvPr id="1220" name="Google Shape;1220;p210"/>
          <p:cNvSpPr/>
          <p:nvPr>
            <p:ph idx="2" type="pic"/>
          </p:nvPr>
        </p:nvSpPr>
        <p:spPr>
          <a:xfrm>
            <a:off x="0" y="0"/>
            <a:ext cx="9144000" cy="1867500"/>
          </a:xfrm>
          <a:prstGeom prst="rect">
            <a:avLst/>
          </a:prstGeom>
          <a:noFill/>
          <a:ln>
            <a:noFill/>
          </a:ln>
        </p:spPr>
      </p:sp>
      <p:sp>
        <p:nvSpPr>
          <p:cNvPr id="1221" name="Google Shape;1221;p210"/>
          <p:cNvSpPr txBox="1"/>
          <p:nvPr>
            <p:ph type="title"/>
          </p:nvPr>
        </p:nvSpPr>
        <p:spPr>
          <a:xfrm>
            <a:off x="228600" y="2127425"/>
            <a:ext cx="4579200" cy="6054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22" name="Google Shape;1222;p210"/>
          <p:cNvSpPr txBox="1"/>
          <p:nvPr>
            <p:ph idx="1" type="body"/>
          </p:nvPr>
        </p:nvSpPr>
        <p:spPr>
          <a:xfrm>
            <a:off x="228600" y="2868900"/>
            <a:ext cx="4579200" cy="17007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20 Side Bar">
  <p:cSld name="CUSTOM_17">
    <p:spTree>
      <p:nvGrpSpPr>
        <p:cNvPr id="1223" name="Shape 1223"/>
        <p:cNvGrpSpPr/>
        <p:nvPr/>
      </p:nvGrpSpPr>
      <p:grpSpPr>
        <a:xfrm>
          <a:off x="0" y="0"/>
          <a:ext cx="0" cy="0"/>
          <a:chOff x="0" y="0"/>
          <a:chExt cx="0" cy="0"/>
        </a:xfrm>
      </p:grpSpPr>
      <p:sp>
        <p:nvSpPr>
          <p:cNvPr id="1224" name="Google Shape;1224;p211"/>
          <p:cNvSpPr txBox="1"/>
          <p:nvPr>
            <p:ph type="title"/>
          </p:nvPr>
        </p:nvSpPr>
        <p:spPr>
          <a:xfrm>
            <a:off x="228600" y="228600"/>
            <a:ext cx="58539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25" name="Google Shape;1225;p211"/>
          <p:cNvSpPr txBox="1"/>
          <p:nvPr>
            <p:ph idx="2" type="title"/>
          </p:nvPr>
        </p:nvSpPr>
        <p:spPr>
          <a:xfrm>
            <a:off x="228600" y="576275"/>
            <a:ext cx="58539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26" name="Google Shape;1226;p211"/>
          <p:cNvSpPr/>
          <p:nvPr/>
        </p:nvSpPr>
        <p:spPr>
          <a:xfrm>
            <a:off x="6301600" y="0"/>
            <a:ext cx="2427600" cy="5143500"/>
          </a:xfrm>
          <a:prstGeom prst="rect">
            <a:avLst/>
          </a:prstGeom>
          <a:solidFill>
            <a:srgbClr val="C5DC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27" name="Google Shape;1227;p211"/>
          <p:cNvPicPr preferRelativeResize="0"/>
          <p:nvPr/>
        </p:nvPicPr>
        <p:blipFill>
          <a:blip r:embed="rId2">
            <a:alphaModFix/>
          </a:blip>
          <a:stretch>
            <a:fillRect/>
          </a:stretch>
        </p:blipFill>
        <p:spPr>
          <a:xfrm>
            <a:off x="8527825" y="4548125"/>
            <a:ext cx="387575" cy="384900"/>
          </a:xfrm>
          <a:prstGeom prst="rect">
            <a:avLst/>
          </a:prstGeom>
          <a:noFill/>
          <a:ln>
            <a:noFill/>
          </a:ln>
        </p:spPr>
      </p:pic>
      <p:sp>
        <p:nvSpPr>
          <p:cNvPr id="1228" name="Google Shape;1228;p211"/>
          <p:cNvSpPr txBox="1"/>
          <p:nvPr>
            <p:ph idx="1" type="body"/>
          </p:nvPr>
        </p:nvSpPr>
        <p:spPr>
          <a:xfrm>
            <a:off x="228600" y="1076325"/>
            <a:ext cx="58539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Dots on White">
  <p:cSld name="CUSTOM_16">
    <p:bg>
      <p:bgPr>
        <a:blipFill>
          <a:blip r:embed="rId2">
            <a:alphaModFix/>
          </a:blip>
          <a:stretch>
            <a:fillRect/>
          </a:stretch>
        </a:blipFill>
      </p:bgPr>
    </p:bg>
    <p:spTree>
      <p:nvGrpSpPr>
        <p:cNvPr id="1229" name="Shape 1229"/>
        <p:cNvGrpSpPr/>
        <p:nvPr/>
      </p:nvGrpSpPr>
      <p:grpSpPr>
        <a:xfrm>
          <a:off x="0" y="0"/>
          <a:ext cx="0" cy="0"/>
          <a:chOff x="0" y="0"/>
          <a:chExt cx="0" cy="0"/>
        </a:xfrm>
      </p:grpSpPr>
      <p:sp>
        <p:nvSpPr>
          <p:cNvPr id="1230" name="Google Shape;1230;p212"/>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31" name="Google Shape;1231;p212"/>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32" name="Google Shape;1232;p212"/>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uter Screen">
  <p:cSld name="CUSTOM_22">
    <p:bg>
      <p:bgPr>
        <a:blipFill>
          <a:blip r:embed="rId2">
            <a:alphaModFix/>
          </a:blip>
          <a:stretch>
            <a:fillRect/>
          </a:stretch>
        </a:blipFill>
      </p:bgPr>
    </p:bg>
    <p:spTree>
      <p:nvGrpSpPr>
        <p:cNvPr id="1233" name="Shape 1233"/>
        <p:cNvGrpSpPr/>
        <p:nvPr/>
      </p:nvGrpSpPr>
      <p:grpSpPr>
        <a:xfrm>
          <a:off x="0" y="0"/>
          <a:ext cx="0" cy="0"/>
          <a:chOff x="0" y="0"/>
          <a:chExt cx="0" cy="0"/>
        </a:xfrm>
      </p:grpSpPr>
      <p:pic>
        <p:nvPicPr>
          <p:cNvPr descr="MacBookPro-Mask.png" id="1234" name="Google Shape;1234;p213"/>
          <p:cNvPicPr preferRelativeResize="0"/>
          <p:nvPr/>
        </p:nvPicPr>
        <p:blipFill rotWithShape="1">
          <a:blip r:embed="rId3">
            <a:alphaModFix/>
          </a:blip>
          <a:srcRect b="0" l="0" r="0" t="0"/>
          <a:stretch/>
        </p:blipFill>
        <p:spPr>
          <a:xfrm>
            <a:off x="3739900" y="1163162"/>
            <a:ext cx="5172300" cy="3121975"/>
          </a:xfrm>
          <a:prstGeom prst="rect">
            <a:avLst/>
          </a:prstGeom>
          <a:noFill/>
          <a:ln>
            <a:noFill/>
          </a:ln>
        </p:spPr>
      </p:pic>
      <p:sp>
        <p:nvSpPr>
          <p:cNvPr id="1235" name="Google Shape;1235;p213"/>
          <p:cNvSpPr/>
          <p:nvPr>
            <p:ph idx="2" type="pic"/>
          </p:nvPr>
        </p:nvSpPr>
        <p:spPr>
          <a:xfrm>
            <a:off x="4413175" y="1366300"/>
            <a:ext cx="3857400" cy="2416500"/>
          </a:xfrm>
          <a:prstGeom prst="rect">
            <a:avLst/>
          </a:prstGeom>
          <a:noFill/>
          <a:ln>
            <a:noFill/>
          </a:ln>
        </p:spPr>
      </p:sp>
      <p:sp>
        <p:nvSpPr>
          <p:cNvPr id="1236" name="Google Shape;1236;p213"/>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37" name="Google Shape;1237;p213"/>
          <p:cNvSpPr txBox="1"/>
          <p:nvPr>
            <p:ph idx="3"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38" name="Google Shape;1238;p213"/>
          <p:cNvSpPr txBox="1"/>
          <p:nvPr>
            <p:ph idx="1" type="body"/>
          </p:nvPr>
        </p:nvSpPr>
        <p:spPr>
          <a:xfrm>
            <a:off x="228600" y="1076325"/>
            <a:ext cx="32640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or Block">
  <p:cSld name="CUSTOM_19">
    <p:spTree>
      <p:nvGrpSpPr>
        <p:cNvPr id="1239" name="Shape 1239"/>
        <p:cNvGrpSpPr/>
        <p:nvPr/>
      </p:nvGrpSpPr>
      <p:grpSpPr>
        <a:xfrm>
          <a:off x="0" y="0"/>
          <a:ext cx="0" cy="0"/>
          <a:chOff x="0" y="0"/>
          <a:chExt cx="0" cy="0"/>
        </a:xfrm>
      </p:grpSpPr>
      <p:sp>
        <p:nvSpPr>
          <p:cNvPr id="1240" name="Google Shape;1240;p214"/>
          <p:cNvSpPr/>
          <p:nvPr/>
        </p:nvSpPr>
        <p:spPr>
          <a:xfrm>
            <a:off x="0" y="1258200"/>
            <a:ext cx="4572000" cy="38853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241" name="Google Shape;1241;p214"/>
          <p:cNvSpPr/>
          <p:nvPr/>
        </p:nvSpPr>
        <p:spPr>
          <a:xfrm>
            <a:off x="4572000" y="1258200"/>
            <a:ext cx="4572000" cy="3885300"/>
          </a:xfrm>
          <a:prstGeom prst="rect">
            <a:avLst/>
          </a:prstGeom>
          <a:solidFill>
            <a:srgbClr val="ECF3F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242" name="Google Shape;1242;p214"/>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43" name="Google Shape;1243;p214"/>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pic>
        <p:nvPicPr>
          <p:cNvPr id="1244" name="Google Shape;1244;p214"/>
          <p:cNvPicPr preferRelativeResize="0"/>
          <p:nvPr/>
        </p:nvPicPr>
        <p:blipFill>
          <a:blip r:embed="rId2">
            <a:alphaModFix/>
          </a:blip>
          <a:stretch>
            <a:fillRect/>
          </a:stretch>
        </p:blipFill>
        <p:spPr>
          <a:xfrm>
            <a:off x="8527825" y="4548125"/>
            <a:ext cx="387575" cy="384900"/>
          </a:xfrm>
          <a:prstGeom prst="rect">
            <a:avLst/>
          </a:prstGeom>
          <a:noFill/>
          <a:ln>
            <a:noFill/>
          </a:ln>
        </p:spPr>
      </p:pic>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Blue">
  <p:cSld name="CUSTOM_12">
    <p:spTree>
      <p:nvGrpSpPr>
        <p:cNvPr id="1245" name="Shape 1245"/>
        <p:cNvGrpSpPr/>
        <p:nvPr/>
      </p:nvGrpSpPr>
      <p:grpSpPr>
        <a:xfrm>
          <a:off x="0" y="0"/>
          <a:ext cx="0" cy="0"/>
          <a:chOff x="0" y="0"/>
          <a:chExt cx="0" cy="0"/>
        </a:xfrm>
      </p:grpSpPr>
      <p:pic>
        <p:nvPicPr>
          <p:cNvPr id="1246" name="Google Shape;1246;p215"/>
          <p:cNvPicPr preferRelativeResize="0"/>
          <p:nvPr/>
        </p:nvPicPr>
        <p:blipFill>
          <a:blip r:embed="rId2">
            <a:alphaModFix/>
          </a:blip>
          <a:stretch>
            <a:fillRect/>
          </a:stretch>
        </p:blipFill>
        <p:spPr>
          <a:xfrm>
            <a:off x="0" y="0"/>
            <a:ext cx="5143526" cy="5143501"/>
          </a:xfrm>
          <a:prstGeom prst="rect">
            <a:avLst/>
          </a:prstGeom>
          <a:noFill/>
          <a:ln>
            <a:noFill/>
          </a:ln>
        </p:spPr>
      </p:pic>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Orange">
  <p:cSld name="CUSTOM_20">
    <p:spTree>
      <p:nvGrpSpPr>
        <p:cNvPr id="1247" name="Shape 1247"/>
        <p:cNvGrpSpPr/>
        <p:nvPr/>
      </p:nvGrpSpPr>
      <p:grpSpPr>
        <a:xfrm>
          <a:off x="0" y="0"/>
          <a:ext cx="0" cy="0"/>
          <a:chOff x="0" y="0"/>
          <a:chExt cx="0" cy="0"/>
        </a:xfrm>
      </p:grpSpPr>
      <p:pic>
        <p:nvPicPr>
          <p:cNvPr id="1248" name="Google Shape;1248;p216"/>
          <p:cNvPicPr preferRelativeResize="0"/>
          <p:nvPr/>
        </p:nvPicPr>
        <p:blipFill rotWithShape="1">
          <a:blip r:embed="rId2">
            <a:alphaModFix/>
          </a:blip>
          <a:srcRect b="30" l="0" r="0" t="20"/>
          <a:stretch/>
        </p:blipFill>
        <p:spPr>
          <a:xfrm>
            <a:off x="0" y="0"/>
            <a:ext cx="5143528" cy="5143501"/>
          </a:xfrm>
          <a:prstGeom prst="rect">
            <a:avLst/>
          </a:prstGeom>
          <a:noFill/>
          <a:ln>
            <a:noFill/>
          </a:ln>
        </p:spPr>
      </p:pic>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kd">
  <p:cSld name="CUSTOM_8_1">
    <p:bg>
      <p:bgPr>
        <a:solidFill>
          <a:schemeClr val="lt1"/>
        </a:solidFill>
      </p:bgPr>
    </p:bg>
    <p:spTree>
      <p:nvGrpSpPr>
        <p:cNvPr id="1249" name="Shape 1249"/>
        <p:cNvGrpSpPr/>
        <p:nvPr/>
      </p:nvGrpSpPr>
      <p:grpSpPr>
        <a:xfrm>
          <a:off x="0" y="0"/>
          <a:ext cx="0" cy="0"/>
          <a:chOff x="0" y="0"/>
          <a:chExt cx="0" cy="0"/>
        </a:xfrm>
      </p:grpSpPr>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Accountability">
  <p:cSld name="CUSTOM_24">
    <p:bg>
      <p:bgPr>
        <a:solidFill>
          <a:srgbClr val="95BCFF"/>
        </a:solidFill>
      </p:bgPr>
    </p:bg>
    <p:spTree>
      <p:nvGrpSpPr>
        <p:cNvPr id="1250" name="Shape 1250"/>
        <p:cNvGrpSpPr/>
        <p:nvPr/>
      </p:nvGrpSpPr>
      <p:grpSpPr>
        <a:xfrm>
          <a:off x="0" y="0"/>
          <a:ext cx="0" cy="0"/>
          <a:chOff x="0" y="0"/>
          <a:chExt cx="0" cy="0"/>
        </a:xfrm>
      </p:grpSpPr>
      <p:sp>
        <p:nvSpPr>
          <p:cNvPr id="1251" name="Google Shape;1251;p218"/>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52" name="Google Shape;1252;p218"/>
          <p:cNvPicPr preferRelativeResize="0"/>
          <p:nvPr/>
        </p:nvPicPr>
        <p:blipFill>
          <a:blip r:embed="rId2">
            <a:alphaModFix/>
          </a:blip>
          <a:stretch>
            <a:fillRect/>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253" name="Google Shape;1253;p218"/>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254" name="Google Shape;1254;p218"/>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255" name="Google Shape;1255;p218"/>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Curiosity">
  <p:cSld name="CUSTOM_25">
    <p:bg>
      <p:bgPr>
        <a:solidFill>
          <a:srgbClr val="9FC3C6"/>
        </a:solidFill>
      </p:bgPr>
    </p:bg>
    <p:spTree>
      <p:nvGrpSpPr>
        <p:cNvPr id="1256" name="Shape 1256"/>
        <p:cNvGrpSpPr/>
        <p:nvPr/>
      </p:nvGrpSpPr>
      <p:grpSpPr>
        <a:xfrm>
          <a:off x="0" y="0"/>
          <a:ext cx="0" cy="0"/>
          <a:chOff x="0" y="0"/>
          <a:chExt cx="0" cy="0"/>
        </a:xfrm>
      </p:grpSpPr>
      <p:sp>
        <p:nvSpPr>
          <p:cNvPr id="1257" name="Google Shape;1257;p219"/>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58" name="Google Shape;1258;p219"/>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259" name="Google Shape;1259;p219"/>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260" name="Google Shape;1260;p219"/>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261" name="Google Shape;1261;p219"/>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Service">
  <p:cSld name="CUSTOM_26">
    <p:bg>
      <p:bgPr>
        <a:solidFill>
          <a:srgbClr val="7ECAD5"/>
        </a:solidFill>
      </p:bgPr>
    </p:bg>
    <p:spTree>
      <p:nvGrpSpPr>
        <p:cNvPr id="1262" name="Shape 1262"/>
        <p:cNvGrpSpPr/>
        <p:nvPr/>
      </p:nvGrpSpPr>
      <p:grpSpPr>
        <a:xfrm>
          <a:off x="0" y="0"/>
          <a:ext cx="0" cy="0"/>
          <a:chOff x="0" y="0"/>
          <a:chExt cx="0" cy="0"/>
        </a:xfrm>
      </p:grpSpPr>
      <p:sp>
        <p:nvSpPr>
          <p:cNvPr id="1263" name="Google Shape;1263;p220"/>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64" name="Google Shape;1264;p220"/>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265" name="Google Shape;1265;p220"/>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266" name="Google Shape;1266;p220"/>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267" name="Google Shape;1267;p220"/>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Inclusion &amp; Belonging">
  <p:cSld name="CUSTOM_27">
    <p:bg>
      <p:bgPr>
        <a:solidFill>
          <a:srgbClr val="A1C1D2"/>
        </a:solidFill>
      </p:bgPr>
    </p:bg>
    <p:spTree>
      <p:nvGrpSpPr>
        <p:cNvPr id="1268" name="Shape 1268"/>
        <p:cNvGrpSpPr/>
        <p:nvPr/>
      </p:nvGrpSpPr>
      <p:grpSpPr>
        <a:xfrm>
          <a:off x="0" y="0"/>
          <a:ext cx="0" cy="0"/>
          <a:chOff x="0" y="0"/>
          <a:chExt cx="0" cy="0"/>
        </a:xfrm>
      </p:grpSpPr>
      <p:sp>
        <p:nvSpPr>
          <p:cNvPr id="1269" name="Google Shape;1269;p221"/>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70" name="Google Shape;1270;p221"/>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271" name="Google Shape;1271;p221"/>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272" name="Google Shape;1272;p221"/>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273" name="Google Shape;1273;p221"/>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Evidence">
  <p:cSld name="CUSTOM_28">
    <p:bg>
      <p:bgPr>
        <a:solidFill>
          <a:srgbClr val="FDA179"/>
        </a:solidFill>
      </p:bgPr>
    </p:bg>
    <p:spTree>
      <p:nvGrpSpPr>
        <p:cNvPr id="1274" name="Shape 1274"/>
        <p:cNvGrpSpPr/>
        <p:nvPr/>
      </p:nvGrpSpPr>
      <p:grpSpPr>
        <a:xfrm>
          <a:off x="0" y="0"/>
          <a:ext cx="0" cy="0"/>
          <a:chOff x="0" y="0"/>
          <a:chExt cx="0" cy="0"/>
        </a:xfrm>
      </p:grpSpPr>
      <p:sp>
        <p:nvSpPr>
          <p:cNvPr id="1275" name="Google Shape;1275;p222"/>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76" name="Google Shape;1276;p222"/>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277" name="Google Shape;1277;p222"/>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278" name="Google Shape;1278;p222"/>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279" name="Google Shape;1279;p222"/>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photo">
  <p:cSld name="31_Title Slide">
    <p:spTree>
      <p:nvGrpSpPr>
        <p:cNvPr id="1280" name="Shape 1280"/>
        <p:cNvGrpSpPr/>
        <p:nvPr/>
      </p:nvGrpSpPr>
      <p:grpSpPr>
        <a:xfrm>
          <a:off x="0" y="0"/>
          <a:ext cx="0" cy="0"/>
          <a:chOff x="0" y="0"/>
          <a:chExt cx="0" cy="0"/>
        </a:xfrm>
      </p:grpSpPr>
      <p:sp>
        <p:nvSpPr>
          <p:cNvPr id="1281" name="Google Shape;1281;p223"/>
          <p:cNvSpPr/>
          <p:nvPr/>
        </p:nvSpPr>
        <p:spPr>
          <a:xfrm>
            <a:off x="0" y="1200150"/>
            <a:ext cx="9144000" cy="39432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282" name="Google Shape;1282;p223"/>
          <p:cNvSpPr/>
          <p:nvPr>
            <p:ph idx="2" type="pic"/>
          </p:nvPr>
        </p:nvSpPr>
        <p:spPr>
          <a:xfrm>
            <a:off x="0" y="1200150"/>
            <a:ext cx="4572000" cy="3943200"/>
          </a:xfrm>
          <a:prstGeom prst="rect">
            <a:avLst/>
          </a:prstGeom>
          <a:noFill/>
          <a:ln>
            <a:noFill/>
          </a:ln>
        </p:spPr>
      </p:sp>
      <p:sp>
        <p:nvSpPr>
          <p:cNvPr id="1283" name="Google Shape;1283;p223"/>
          <p:cNvSpPr txBox="1"/>
          <p:nvPr>
            <p:ph type="title"/>
          </p:nvPr>
        </p:nvSpPr>
        <p:spPr>
          <a:xfrm>
            <a:off x="228600" y="652463"/>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84" name="Google Shape;1284;p223"/>
          <p:cNvSpPr txBox="1"/>
          <p:nvPr>
            <p:ph idx="3"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160">
          <p15:clr>
            <a:srgbClr val="FBAE40"/>
          </p15:clr>
        </p15:guide>
        <p15:guide id="3" orient="horz" pos="2628">
          <p15:clr>
            <a:srgbClr val="FBAE40"/>
          </p15:clr>
        </p15:guide>
      </p15:sldGuideLst>
    </p:ext>
  </p:extLst>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2">
  <p:cSld name="BLANK_3_9">
    <p:spTree>
      <p:nvGrpSpPr>
        <p:cNvPr id="1285" name="Shape 1285"/>
        <p:cNvGrpSpPr/>
        <p:nvPr/>
      </p:nvGrpSpPr>
      <p:grpSpPr>
        <a:xfrm>
          <a:off x="0" y="0"/>
          <a:ext cx="0" cy="0"/>
          <a:chOff x="0" y="0"/>
          <a:chExt cx="0" cy="0"/>
        </a:xfrm>
      </p:grpSpPr>
      <p:cxnSp>
        <p:nvCxnSpPr>
          <p:cNvPr id="1286" name="Google Shape;1286;p224"/>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287" name="Google Shape;1287;p224"/>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88" name="Google Shape;1288;p224"/>
          <p:cNvSpPr txBox="1"/>
          <p:nvPr>
            <p:ph idx="1" type="body"/>
          </p:nvPr>
        </p:nvSpPr>
        <p:spPr>
          <a:xfrm>
            <a:off x="228600" y="914400"/>
            <a:ext cx="8686800" cy="36576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800"/>
              <a:buFont typeface="Nunito Light"/>
              <a:buNone/>
              <a:defRPr b="0" i="0" sz="1800" u="none" cap="none" strike="noStrike">
                <a:solidFill>
                  <a:schemeClr val="dk1"/>
                </a:solidFill>
                <a:latin typeface="Nunito Light"/>
                <a:ea typeface="Nunito Light"/>
                <a:cs typeface="Nunito Light"/>
                <a:sym typeface="Nunito Light"/>
              </a:defRPr>
            </a:lvl1pPr>
            <a:lvl2pPr indent="-323850" lvl="1" marL="9144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2pPr>
            <a:lvl3pPr indent="-323850" lvl="2" marL="13716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3pPr>
            <a:lvl4pPr indent="-323850" lvl="3" marL="18288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4pPr>
            <a:lvl5pPr indent="-323850" lvl="4" marL="22860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5pPr>
            <a:lvl6pPr indent="-323850" lvl="5" marL="27432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6pPr>
            <a:lvl7pPr indent="-323850" lvl="6" marL="32004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7pPr>
            <a:lvl8pPr indent="-323850" lvl="7" marL="36576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8pPr>
            <a:lvl9pPr indent="-323850" lvl="8" marL="4114800" marR="0" algn="l">
              <a:lnSpc>
                <a:spcPct val="90000"/>
              </a:lnSpc>
              <a:spcBef>
                <a:spcPts val="400"/>
              </a:spcBef>
              <a:spcAft>
                <a:spcPts val="0"/>
              </a:spcAft>
              <a:buClr>
                <a:schemeClr val="dk1"/>
              </a:buClr>
              <a:buSzPts val="1500"/>
              <a:buFont typeface="Nunito Light"/>
              <a:buChar char="•"/>
              <a:defRPr b="0" i="0" sz="15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2">
  <p:cSld name="TITLE_AND_BODY_2">
    <p:spTree>
      <p:nvGrpSpPr>
        <p:cNvPr id="1289" name="Shape 1289"/>
        <p:cNvGrpSpPr/>
        <p:nvPr/>
      </p:nvGrpSpPr>
      <p:grpSpPr>
        <a:xfrm>
          <a:off x="0" y="0"/>
          <a:ext cx="0" cy="0"/>
          <a:chOff x="0" y="0"/>
          <a:chExt cx="0" cy="0"/>
        </a:xfrm>
      </p:grpSpPr>
      <p:sp>
        <p:nvSpPr>
          <p:cNvPr id="1290" name="Google Shape;1290;p225"/>
          <p:cNvSpPr txBox="1"/>
          <p:nvPr>
            <p:ph type="title"/>
          </p:nvPr>
        </p:nvSpPr>
        <p:spPr>
          <a:xfrm>
            <a:off x="311700" y="445025"/>
            <a:ext cx="8520600" cy="572700"/>
          </a:xfrm>
          <a:prstGeom prst="rect">
            <a:avLst/>
          </a:prstGeom>
        </p:spPr>
        <p:txBody>
          <a:bodyPr anchorCtr="0" anchor="t" bIns="68575" lIns="0" spcFirstLastPara="1" rIns="0" wrap="square" tIns="68575">
            <a:noAutofit/>
          </a:bodyPr>
          <a:lstStyle>
            <a:lvl1pPr lvl="0">
              <a:spcBef>
                <a:spcPts val="0"/>
              </a:spcBef>
              <a:spcAft>
                <a:spcPts val="0"/>
              </a:spcAft>
              <a:buSzPts val="15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91" name="Google Shape;1291;p225"/>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292" name="Google Shape;1292;p2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left">
  <p:cSld name="BLANK_3_2_2_3_2">
    <p:spTree>
      <p:nvGrpSpPr>
        <p:cNvPr id="1293" name="Shape 1293"/>
        <p:cNvGrpSpPr/>
        <p:nvPr/>
      </p:nvGrpSpPr>
      <p:grpSpPr>
        <a:xfrm>
          <a:off x="0" y="0"/>
          <a:ext cx="0" cy="0"/>
          <a:chOff x="0" y="0"/>
          <a:chExt cx="0" cy="0"/>
        </a:xfrm>
      </p:grpSpPr>
      <p:cxnSp>
        <p:nvCxnSpPr>
          <p:cNvPr id="1294" name="Google Shape;1294;p226"/>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295" name="Google Shape;1295;p226"/>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296" name="Google Shape;1296;p226"/>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dk1"/>
              </a:buClr>
              <a:buSzPts val="1400"/>
              <a:buFont typeface="Nunito"/>
              <a:buNone/>
              <a:defRPr i="0" u="none" cap="none" strike="noStrike">
                <a:solidFill>
                  <a:schemeClr val="dk1"/>
                </a:solidFill>
                <a:latin typeface="Nunito"/>
                <a:ea typeface="Nunito"/>
                <a:cs typeface="Nunito"/>
                <a:sym typeface="Nunito"/>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p:cSld name="BLANK_3_1_2">
    <p:spTree>
      <p:nvGrpSpPr>
        <p:cNvPr id="1297" name="Shape 1297"/>
        <p:cNvGrpSpPr/>
        <p:nvPr/>
      </p:nvGrpSpPr>
      <p:grpSpPr>
        <a:xfrm>
          <a:off x="0" y="0"/>
          <a:ext cx="0" cy="0"/>
          <a:chOff x="0" y="0"/>
          <a:chExt cx="0" cy="0"/>
        </a:xfrm>
      </p:grpSpPr>
      <p:cxnSp>
        <p:nvCxnSpPr>
          <p:cNvPr id="1298" name="Google Shape;1298;p227"/>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299" name="Google Shape;1299;p227"/>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left 2">
  <p:cSld name="BLANK_3_2_2_3_3">
    <p:spTree>
      <p:nvGrpSpPr>
        <p:cNvPr id="1300" name="Shape 1300"/>
        <p:cNvGrpSpPr/>
        <p:nvPr/>
      </p:nvGrpSpPr>
      <p:grpSpPr>
        <a:xfrm>
          <a:off x="0" y="0"/>
          <a:ext cx="0" cy="0"/>
          <a:chOff x="0" y="0"/>
          <a:chExt cx="0" cy="0"/>
        </a:xfrm>
      </p:grpSpPr>
      <p:cxnSp>
        <p:nvCxnSpPr>
          <p:cNvPr id="1301" name="Google Shape;1301;p228"/>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302" name="Google Shape;1302;p228"/>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03" name="Google Shape;1303;p228"/>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dk1"/>
              </a:buClr>
              <a:buSzPts val="1400"/>
              <a:buFont typeface="Nunito"/>
              <a:buNone/>
              <a:defRPr i="0" u="none" cap="none" strike="noStrike">
                <a:solidFill>
                  <a:schemeClr val="dk1"/>
                </a:solidFill>
                <a:latin typeface="Nunito"/>
                <a:ea typeface="Nunito"/>
                <a:cs typeface="Nunito"/>
                <a:sym typeface="Nunito"/>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1">
  <p:cSld name="BLANK_3_1_3">
    <p:spTree>
      <p:nvGrpSpPr>
        <p:cNvPr id="1304" name="Shape 1304"/>
        <p:cNvGrpSpPr/>
        <p:nvPr/>
      </p:nvGrpSpPr>
      <p:grpSpPr>
        <a:xfrm>
          <a:off x="0" y="0"/>
          <a:ext cx="0" cy="0"/>
          <a:chOff x="0" y="0"/>
          <a:chExt cx="0" cy="0"/>
        </a:xfrm>
      </p:grpSpPr>
      <p:cxnSp>
        <p:nvCxnSpPr>
          <p:cNvPr id="1305" name="Google Shape;1305;p229"/>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306" name="Google Shape;1306;p229"/>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left 1">
  <p:cSld name="Basic Page Sub-title left">
    <p:spTree>
      <p:nvGrpSpPr>
        <p:cNvPr id="1307" name="Shape 1307"/>
        <p:cNvGrpSpPr/>
        <p:nvPr/>
      </p:nvGrpSpPr>
      <p:grpSpPr>
        <a:xfrm>
          <a:off x="0" y="0"/>
          <a:ext cx="0" cy="0"/>
          <a:chOff x="0" y="0"/>
          <a:chExt cx="0" cy="0"/>
        </a:xfrm>
      </p:grpSpPr>
      <p:cxnSp>
        <p:nvCxnSpPr>
          <p:cNvPr id="1308" name="Google Shape;1308;p230"/>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309" name="Google Shape;1309;p230"/>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10" name="Google Shape;1310;p230"/>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dk1"/>
              </a:buClr>
              <a:buSzPts val="1400"/>
              <a:buFont typeface="Nunito"/>
              <a:buNone/>
              <a:defRPr i="0" u="none" cap="none" strike="noStrike">
                <a:solidFill>
                  <a:schemeClr val="dk1"/>
                </a:solidFill>
                <a:latin typeface="Nunito"/>
                <a:ea typeface="Nunito"/>
                <a:cs typeface="Nunito"/>
                <a:sym typeface="Nunito"/>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2">
  <p:cSld name="BLANK_3_1_4">
    <p:spTree>
      <p:nvGrpSpPr>
        <p:cNvPr id="1311" name="Shape 1311"/>
        <p:cNvGrpSpPr/>
        <p:nvPr/>
      </p:nvGrpSpPr>
      <p:grpSpPr>
        <a:xfrm>
          <a:off x="0" y="0"/>
          <a:ext cx="0" cy="0"/>
          <a:chOff x="0" y="0"/>
          <a:chExt cx="0" cy="0"/>
        </a:xfrm>
      </p:grpSpPr>
      <p:cxnSp>
        <p:nvCxnSpPr>
          <p:cNvPr id="1312" name="Google Shape;1312;p231"/>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313" name="Google Shape;1313;p231"/>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with sub title and text" type="title">
  <p:cSld name="TITLE">
    <p:spTree>
      <p:nvGrpSpPr>
        <p:cNvPr id="1314" name="Shape 1314"/>
        <p:cNvGrpSpPr/>
        <p:nvPr/>
      </p:nvGrpSpPr>
      <p:grpSpPr>
        <a:xfrm>
          <a:off x="0" y="0"/>
          <a:ext cx="0" cy="0"/>
          <a:chOff x="0" y="0"/>
          <a:chExt cx="0" cy="0"/>
        </a:xfrm>
      </p:grpSpPr>
      <p:sp>
        <p:nvSpPr>
          <p:cNvPr id="1315" name="Google Shape;1315;p232"/>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16" name="Google Shape;1316;p232"/>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17" name="Shape 1317"/>
        <p:cNvGrpSpPr/>
        <p:nvPr/>
      </p:nvGrpSpPr>
      <p:grpSpPr>
        <a:xfrm>
          <a:off x="0" y="0"/>
          <a:ext cx="0" cy="0"/>
          <a:chOff x="0" y="0"/>
          <a:chExt cx="0" cy="0"/>
        </a:xfrm>
      </p:grpSpPr>
      <p:sp>
        <p:nvSpPr>
          <p:cNvPr id="1318" name="Google Shape;1318;p23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19" name="Google Shape;1319;p23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sz="1100"/>
            </a:lvl1pPr>
            <a:lvl2pPr indent="-317500" lvl="1" marL="914400" algn="l">
              <a:lnSpc>
                <a:spcPct val="90000"/>
              </a:lnSpc>
              <a:spcBef>
                <a:spcPts val="400"/>
              </a:spcBef>
              <a:spcAft>
                <a:spcPts val="0"/>
              </a:spcAft>
              <a:buClr>
                <a:schemeClr val="dk1"/>
              </a:buClr>
              <a:buSzPts val="1400"/>
              <a:buChar char="○"/>
              <a:defRPr sz="1100"/>
            </a:lvl2pPr>
            <a:lvl3pPr indent="-317500" lvl="2" marL="1371600" algn="l">
              <a:lnSpc>
                <a:spcPct val="90000"/>
              </a:lnSpc>
              <a:spcBef>
                <a:spcPts val="400"/>
              </a:spcBef>
              <a:spcAft>
                <a:spcPts val="0"/>
              </a:spcAft>
              <a:buClr>
                <a:schemeClr val="dk1"/>
              </a:buClr>
              <a:buSzPts val="1400"/>
              <a:buChar char="■"/>
              <a:defRPr sz="1100"/>
            </a:lvl3pPr>
            <a:lvl4pPr indent="-317500" lvl="3" marL="1828800" algn="l">
              <a:lnSpc>
                <a:spcPct val="90000"/>
              </a:lnSpc>
              <a:spcBef>
                <a:spcPts val="400"/>
              </a:spcBef>
              <a:spcAft>
                <a:spcPts val="0"/>
              </a:spcAft>
              <a:buClr>
                <a:schemeClr val="dk1"/>
              </a:buClr>
              <a:buSzPts val="1400"/>
              <a:buChar char="●"/>
              <a:defRPr sz="1100"/>
            </a:lvl4pPr>
            <a:lvl5pPr indent="-317500" lvl="4" marL="2286000" algn="l">
              <a:lnSpc>
                <a:spcPct val="90000"/>
              </a:lnSpc>
              <a:spcBef>
                <a:spcPts val="400"/>
              </a:spcBef>
              <a:spcAft>
                <a:spcPts val="0"/>
              </a:spcAft>
              <a:buClr>
                <a:schemeClr val="dk1"/>
              </a:buClr>
              <a:buSzPts val="1400"/>
              <a:buChar char="○"/>
              <a:defRPr sz="1100"/>
            </a:lvl5pPr>
            <a:lvl6pPr indent="-317500" lvl="5" marL="2743200" algn="l">
              <a:lnSpc>
                <a:spcPct val="90000"/>
              </a:lnSpc>
              <a:spcBef>
                <a:spcPts val="400"/>
              </a:spcBef>
              <a:spcAft>
                <a:spcPts val="0"/>
              </a:spcAft>
              <a:buClr>
                <a:schemeClr val="dk1"/>
              </a:buClr>
              <a:buSzPts val="1400"/>
              <a:buChar char="■"/>
              <a:defRPr sz="1100"/>
            </a:lvl6pPr>
            <a:lvl7pPr indent="-317500" lvl="6" marL="3200400" algn="l">
              <a:lnSpc>
                <a:spcPct val="90000"/>
              </a:lnSpc>
              <a:spcBef>
                <a:spcPts val="400"/>
              </a:spcBef>
              <a:spcAft>
                <a:spcPts val="0"/>
              </a:spcAft>
              <a:buClr>
                <a:schemeClr val="dk1"/>
              </a:buClr>
              <a:buSzPts val="1400"/>
              <a:buChar char="●"/>
              <a:defRPr sz="1100"/>
            </a:lvl7pPr>
            <a:lvl8pPr indent="-317500" lvl="7" marL="3657600" algn="l">
              <a:lnSpc>
                <a:spcPct val="90000"/>
              </a:lnSpc>
              <a:spcBef>
                <a:spcPts val="400"/>
              </a:spcBef>
              <a:spcAft>
                <a:spcPts val="0"/>
              </a:spcAft>
              <a:buClr>
                <a:schemeClr val="dk1"/>
              </a:buClr>
              <a:buSzPts val="1400"/>
              <a:buChar char="○"/>
              <a:defRPr sz="1100"/>
            </a:lvl8pPr>
            <a:lvl9pPr indent="-317500" lvl="8" marL="4114800" algn="l">
              <a:lnSpc>
                <a:spcPct val="90000"/>
              </a:lnSpc>
              <a:spcBef>
                <a:spcPts val="400"/>
              </a:spcBef>
              <a:spcAft>
                <a:spcPts val="0"/>
              </a:spcAft>
              <a:buClr>
                <a:schemeClr val="dk1"/>
              </a:buClr>
              <a:buSzPts val="1400"/>
              <a:buChar char="■"/>
              <a:defRPr sz="1100"/>
            </a:lvl9pPr>
          </a:lstStyle>
          <a:p/>
        </p:txBody>
      </p:sp>
      <p:sp>
        <p:nvSpPr>
          <p:cNvPr id="1320" name="Google Shape;1320;p23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1321" name="Google Shape;1321;p23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1322" name="Google Shape;1322;p23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sz="1100"/>
            </a:lvl1pPr>
            <a:lvl2pPr indent="0" lvl="1" marL="0" algn="r">
              <a:spcBef>
                <a:spcPts val="0"/>
              </a:spcBef>
              <a:buNone/>
              <a:defRPr sz="1100"/>
            </a:lvl2pPr>
            <a:lvl3pPr indent="0" lvl="2" marL="0" algn="r">
              <a:spcBef>
                <a:spcPts val="0"/>
              </a:spcBef>
              <a:buNone/>
              <a:defRPr sz="1100"/>
            </a:lvl3pPr>
            <a:lvl4pPr indent="0" lvl="3" marL="0" algn="r">
              <a:spcBef>
                <a:spcPts val="0"/>
              </a:spcBef>
              <a:buNone/>
              <a:defRPr sz="1100"/>
            </a:lvl4pPr>
            <a:lvl5pPr indent="0" lvl="4" marL="0" algn="r">
              <a:spcBef>
                <a:spcPts val="0"/>
              </a:spcBef>
              <a:buNone/>
              <a:defRPr sz="1100"/>
            </a:lvl5pPr>
            <a:lvl6pPr indent="0" lvl="5" marL="0" algn="r">
              <a:spcBef>
                <a:spcPts val="0"/>
              </a:spcBef>
              <a:buNone/>
              <a:defRPr sz="1100"/>
            </a:lvl6pPr>
            <a:lvl7pPr indent="0" lvl="6" marL="0" algn="r">
              <a:spcBef>
                <a:spcPts val="0"/>
              </a:spcBef>
              <a:buNone/>
              <a:defRPr sz="1100"/>
            </a:lvl7pPr>
            <a:lvl8pPr indent="0" lvl="7" marL="0" algn="r">
              <a:spcBef>
                <a:spcPts val="0"/>
              </a:spcBef>
              <a:buNone/>
              <a:defRPr sz="1100"/>
            </a:lvl8pPr>
            <a:lvl9pPr indent="0" lvl="8" marL="0" algn="r">
              <a:spcBef>
                <a:spcPts val="0"/>
              </a:spcBef>
              <a:buNone/>
              <a:defRPr sz="1100"/>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BodyCopy">
  <p:cSld name="BLANK_3_2_2_3_1">
    <p:spTree>
      <p:nvGrpSpPr>
        <p:cNvPr id="1323" name="Shape 1323"/>
        <p:cNvGrpSpPr/>
        <p:nvPr/>
      </p:nvGrpSpPr>
      <p:grpSpPr>
        <a:xfrm>
          <a:off x="0" y="0"/>
          <a:ext cx="0" cy="0"/>
          <a:chOff x="0" y="0"/>
          <a:chExt cx="0" cy="0"/>
        </a:xfrm>
      </p:grpSpPr>
      <p:cxnSp>
        <p:nvCxnSpPr>
          <p:cNvPr id="1324" name="Google Shape;1324;p234"/>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325" name="Google Shape;1325;p234"/>
          <p:cNvSpPr txBox="1"/>
          <p:nvPr>
            <p:ph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26" name="Google Shape;1326;p234"/>
          <p:cNvSpPr txBox="1"/>
          <p:nvPr>
            <p:ph idx="2" type="title"/>
          </p:nvPr>
        </p:nvSpPr>
        <p:spPr>
          <a:xfrm>
            <a:off x="228600" y="652463"/>
            <a:ext cx="8620200" cy="3849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dk1"/>
              </a:buClr>
              <a:buSzPts val="1400"/>
              <a:buFont typeface="Nunito"/>
              <a:buNone/>
              <a:defRPr i="0" u="none" cap="none" strike="noStrike">
                <a:solidFill>
                  <a:schemeClr val="dk1"/>
                </a:solidFill>
                <a:latin typeface="Nunito"/>
                <a:ea typeface="Nunito"/>
                <a:cs typeface="Nunito"/>
                <a:sym typeface="Nunito"/>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27" name="Google Shape;1327;p234"/>
          <p:cNvSpPr txBox="1"/>
          <p:nvPr>
            <p:ph idx="1" type="body"/>
          </p:nvPr>
        </p:nvSpPr>
        <p:spPr>
          <a:xfrm>
            <a:off x="228600" y="1076325"/>
            <a:ext cx="8620200" cy="34578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SzPts val="1200"/>
              <a:buFont typeface="Nunito"/>
              <a:buChar char="●"/>
              <a:defRPr sz="1200">
                <a:latin typeface="Nunito"/>
                <a:ea typeface="Nunito"/>
                <a:cs typeface="Nunito"/>
                <a:sym typeface="Nunito"/>
              </a:defRPr>
            </a:lvl1pPr>
            <a:lvl2pPr indent="-304800" lvl="1" marL="914400" algn="l">
              <a:lnSpc>
                <a:spcPct val="100000"/>
              </a:lnSpc>
              <a:spcBef>
                <a:spcPts val="0"/>
              </a:spcBef>
              <a:spcAft>
                <a:spcPts val="0"/>
              </a:spcAft>
              <a:buSzPts val="1200"/>
              <a:buFont typeface="Nunito"/>
              <a:buChar char="○"/>
              <a:defRPr sz="1200">
                <a:latin typeface="Nunito"/>
                <a:ea typeface="Nunito"/>
                <a:cs typeface="Nunito"/>
                <a:sym typeface="Nunito"/>
              </a:defRPr>
            </a:lvl2pPr>
            <a:lvl3pPr indent="-304800" lvl="2" marL="1371600" algn="l">
              <a:lnSpc>
                <a:spcPct val="100000"/>
              </a:lnSpc>
              <a:spcBef>
                <a:spcPts val="0"/>
              </a:spcBef>
              <a:spcAft>
                <a:spcPts val="0"/>
              </a:spcAft>
              <a:buSzPts val="1200"/>
              <a:buFont typeface="Nunito"/>
              <a:buChar char="■"/>
              <a:defRPr sz="1200">
                <a:latin typeface="Nunito"/>
                <a:ea typeface="Nunito"/>
                <a:cs typeface="Nunito"/>
                <a:sym typeface="Nunito"/>
              </a:defRPr>
            </a:lvl3pPr>
            <a:lvl4pPr indent="-304800" lvl="3" marL="1828800" algn="l">
              <a:lnSpc>
                <a:spcPct val="100000"/>
              </a:lnSpc>
              <a:spcBef>
                <a:spcPts val="0"/>
              </a:spcBef>
              <a:spcAft>
                <a:spcPts val="0"/>
              </a:spcAft>
              <a:buSzPts val="1200"/>
              <a:buFont typeface="Nunito"/>
              <a:buChar char="●"/>
              <a:defRPr sz="1200">
                <a:latin typeface="Nunito"/>
                <a:ea typeface="Nunito"/>
                <a:cs typeface="Nunito"/>
                <a:sym typeface="Nunito"/>
              </a:defRPr>
            </a:lvl4pPr>
            <a:lvl5pPr indent="-304800" lvl="4" marL="2286000" algn="l">
              <a:lnSpc>
                <a:spcPct val="100000"/>
              </a:lnSpc>
              <a:spcBef>
                <a:spcPts val="0"/>
              </a:spcBef>
              <a:spcAft>
                <a:spcPts val="0"/>
              </a:spcAft>
              <a:buSzPts val="1200"/>
              <a:buFont typeface="Nunito"/>
              <a:buChar char="○"/>
              <a:defRPr sz="1200">
                <a:latin typeface="Nunito"/>
                <a:ea typeface="Nunito"/>
                <a:cs typeface="Nunito"/>
                <a:sym typeface="Nunito"/>
              </a:defRPr>
            </a:lvl5pPr>
            <a:lvl6pPr indent="-304800" lvl="5" marL="2743200" algn="l">
              <a:lnSpc>
                <a:spcPct val="100000"/>
              </a:lnSpc>
              <a:spcBef>
                <a:spcPts val="0"/>
              </a:spcBef>
              <a:spcAft>
                <a:spcPts val="0"/>
              </a:spcAft>
              <a:buSzPts val="1200"/>
              <a:buFont typeface="Nunito"/>
              <a:buChar char="■"/>
              <a:defRPr sz="1200">
                <a:latin typeface="Nunito"/>
                <a:ea typeface="Nunito"/>
                <a:cs typeface="Nunito"/>
                <a:sym typeface="Nunito"/>
              </a:defRPr>
            </a:lvl6pPr>
            <a:lvl7pPr indent="-304800" lvl="6" marL="3200400" algn="l">
              <a:lnSpc>
                <a:spcPct val="100000"/>
              </a:lnSpc>
              <a:spcBef>
                <a:spcPts val="0"/>
              </a:spcBef>
              <a:spcAft>
                <a:spcPts val="0"/>
              </a:spcAft>
              <a:buSzPts val="1200"/>
              <a:buFont typeface="Nunito"/>
              <a:buChar char="●"/>
              <a:defRPr sz="1200">
                <a:latin typeface="Nunito"/>
                <a:ea typeface="Nunito"/>
                <a:cs typeface="Nunito"/>
                <a:sym typeface="Nunito"/>
              </a:defRPr>
            </a:lvl7pPr>
            <a:lvl8pPr indent="-304800" lvl="7" marL="3657600" algn="l">
              <a:lnSpc>
                <a:spcPct val="100000"/>
              </a:lnSpc>
              <a:spcBef>
                <a:spcPts val="0"/>
              </a:spcBef>
              <a:spcAft>
                <a:spcPts val="0"/>
              </a:spcAft>
              <a:buSzPts val="1200"/>
              <a:buFont typeface="Nunito"/>
              <a:buChar char="○"/>
              <a:defRPr sz="1200">
                <a:latin typeface="Nunito"/>
                <a:ea typeface="Nunito"/>
                <a:cs typeface="Nunito"/>
                <a:sym typeface="Nunito"/>
              </a:defRPr>
            </a:lvl8pPr>
            <a:lvl9pPr indent="-304800" lvl="8" marL="4114800" algn="l">
              <a:lnSpc>
                <a:spcPct val="100000"/>
              </a:lnSpc>
              <a:spcBef>
                <a:spcPts val="0"/>
              </a:spcBef>
              <a:spcAft>
                <a:spcPts val="0"/>
              </a:spcAft>
              <a:buSzPts val="1200"/>
              <a:buFont typeface="Nunito"/>
              <a:buChar char="■"/>
              <a:defRPr sz="1200">
                <a:latin typeface="Nunito"/>
                <a:ea typeface="Nunito"/>
                <a:cs typeface="Nunito"/>
                <a:sym typeface="Nunito"/>
              </a:defRPr>
            </a:lvl9pPr>
          </a:lstStyle>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no Logo 1">
  <p:cSld name="BLANK_5">
    <p:spTree>
      <p:nvGrpSpPr>
        <p:cNvPr id="1328" name="Shape 1328"/>
        <p:cNvGrpSpPr/>
        <p:nvPr/>
      </p:nvGrpSpPr>
      <p:grpSpPr>
        <a:xfrm>
          <a:off x="0" y="0"/>
          <a:ext cx="0" cy="0"/>
          <a:chOff x="0" y="0"/>
          <a:chExt cx="0" cy="0"/>
        </a:xfrm>
      </p:grpSpPr>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5">
  <p:cSld name="Title and Content_5">
    <p:spTree>
      <p:nvGrpSpPr>
        <p:cNvPr id="1329" name="Shape 1329"/>
        <p:cNvGrpSpPr/>
        <p:nvPr/>
      </p:nvGrpSpPr>
      <p:grpSpPr>
        <a:xfrm>
          <a:off x="0" y="0"/>
          <a:ext cx="0" cy="0"/>
          <a:chOff x="0" y="0"/>
          <a:chExt cx="0" cy="0"/>
        </a:xfrm>
      </p:grpSpPr>
      <p:sp>
        <p:nvSpPr>
          <p:cNvPr id="1330" name="Google Shape;1330;p236"/>
          <p:cNvSpPr txBox="1"/>
          <p:nvPr>
            <p:ph idx="12" type="sldNum"/>
          </p:nvPr>
        </p:nvSpPr>
        <p:spPr>
          <a:xfrm>
            <a:off x="686943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en"/>
              <a:t>‹#›</a:t>
            </a:fld>
            <a:endParaRPr/>
          </a:p>
        </p:txBody>
      </p:sp>
      <p:sp>
        <p:nvSpPr>
          <p:cNvPr id="1331" name="Google Shape;1331;p236"/>
          <p:cNvSpPr txBox="1"/>
          <p:nvPr>
            <p:ph idx="10" type="dt"/>
          </p:nvPr>
        </p:nvSpPr>
        <p:spPr>
          <a:xfrm>
            <a:off x="21717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100"/>
              <a:buFont typeface="Arial"/>
              <a:buNone/>
              <a:defRPr b="0" i="0" sz="900" u="none" cap="none" strike="noStrike">
                <a:solidFill>
                  <a:srgbClr val="888888"/>
                </a:solidFill>
                <a:latin typeface="Roboto Light"/>
                <a:ea typeface="Roboto Light"/>
                <a:cs typeface="Roboto Light"/>
                <a:sym typeface="Roboto Light"/>
              </a:defRPr>
            </a:lvl1pPr>
            <a:lvl2pPr lvl="1"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332" name="Google Shape;1332;p236"/>
          <p:cNvSpPr txBox="1"/>
          <p:nvPr>
            <p:ph type="title"/>
          </p:nvPr>
        </p:nvSpPr>
        <p:spPr>
          <a:xfrm>
            <a:off x="222253" y="178591"/>
            <a:ext cx="7886700" cy="267300"/>
          </a:xfrm>
          <a:prstGeom prst="rect">
            <a:avLst/>
          </a:prstGeom>
          <a:noFill/>
          <a:ln>
            <a:noFill/>
          </a:ln>
        </p:spPr>
        <p:txBody>
          <a:bodyPr anchorCtr="0" anchor="ctr" bIns="34275" lIns="68575" spcFirstLastPara="1" rIns="68575" wrap="square" tIns="34275">
            <a:noAutofit/>
          </a:bodyPr>
          <a:lstStyle>
            <a:lvl1pPr lvl="0" marR="0" algn="l">
              <a:lnSpc>
                <a:spcPct val="90000"/>
              </a:lnSpc>
              <a:spcBef>
                <a:spcPts val="0"/>
              </a:spcBef>
              <a:spcAft>
                <a:spcPts val="0"/>
              </a:spcAft>
              <a:buClr>
                <a:srgbClr val="125E8B"/>
              </a:buClr>
              <a:buSzPts val="1500"/>
              <a:buFont typeface="Roboto Light"/>
              <a:buNone/>
              <a:defRPr b="0" i="0" sz="1500" u="none" cap="none" strike="noStrike">
                <a:solidFill>
                  <a:srgbClr val="125E8B"/>
                </a:solidFill>
                <a:latin typeface="Roboto Light"/>
                <a:ea typeface="Roboto Light"/>
                <a:cs typeface="Roboto Light"/>
                <a:sym typeface="Roboto Light"/>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1333" name="Google Shape;1333;p236"/>
          <p:cNvSpPr txBox="1"/>
          <p:nvPr>
            <p:ph idx="1" type="body"/>
          </p:nvPr>
        </p:nvSpPr>
        <p:spPr>
          <a:xfrm>
            <a:off x="222253" y="717547"/>
            <a:ext cx="8704500" cy="3911700"/>
          </a:xfrm>
          <a:prstGeom prst="rect">
            <a:avLst/>
          </a:prstGeom>
          <a:noFill/>
          <a:ln>
            <a:noFill/>
          </a:ln>
        </p:spPr>
        <p:txBody>
          <a:bodyPr anchorCtr="0" anchor="t" bIns="34275" lIns="68575" spcFirstLastPara="1" rIns="68575" wrap="square" tIns="34275">
            <a:noAutofit/>
          </a:bodyPr>
          <a:lstStyle>
            <a:lvl1pPr indent="-342900" lvl="0" marL="457200" marR="0" algn="l">
              <a:lnSpc>
                <a:spcPct val="90000"/>
              </a:lnSpc>
              <a:spcBef>
                <a:spcPts val="800"/>
              </a:spcBef>
              <a:spcAft>
                <a:spcPts val="0"/>
              </a:spcAft>
              <a:buClr>
                <a:srgbClr val="009FEA"/>
              </a:buClr>
              <a:buSzPts val="1800"/>
              <a:buFont typeface="Arial"/>
              <a:buChar char="•"/>
              <a:defRPr b="0" i="0" sz="1800" u="none" cap="none" strike="noStrike">
                <a:solidFill>
                  <a:srgbClr val="595959"/>
                </a:solidFill>
                <a:latin typeface="Roboto Light"/>
                <a:ea typeface="Roboto Light"/>
                <a:cs typeface="Roboto Light"/>
                <a:sym typeface="Roboto Light"/>
              </a:defRPr>
            </a:lvl1pPr>
            <a:lvl2pPr indent="-323850" lvl="1" marL="914400" marR="0" algn="l">
              <a:lnSpc>
                <a:spcPct val="90000"/>
              </a:lnSpc>
              <a:spcBef>
                <a:spcPts val="400"/>
              </a:spcBef>
              <a:spcAft>
                <a:spcPts val="0"/>
              </a:spcAft>
              <a:buClr>
                <a:srgbClr val="009FEA"/>
              </a:buClr>
              <a:buSzPts val="1500"/>
              <a:buFont typeface="Arial"/>
              <a:buChar char="•"/>
              <a:defRPr b="0" i="0" sz="1500" u="none" cap="none" strike="noStrike">
                <a:solidFill>
                  <a:srgbClr val="595959"/>
                </a:solidFill>
                <a:latin typeface="Roboto Light"/>
                <a:ea typeface="Roboto Light"/>
                <a:cs typeface="Roboto Light"/>
                <a:sym typeface="Roboto Light"/>
              </a:defRPr>
            </a:lvl2pPr>
            <a:lvl3pPr indent="-304800" lvl="2" marL="1371600" marR="0" algn="l">
              <a:lnSpc>
                <a:spcPct val="90000"/>
              </a:lnSpc>
              <a:spcBef>
                <a:spcPts val="400"/>
              </a:spcBef>
              <a:spcAft>
                <a:spcPts val="0"/>
              </a:spcAft>
              <a:buClr>
                <a:srgbClr val="009FEA"/>
              </a:buClr>
              <a:buSzPts val="1200"/>
              <a:buFont typeface="Arial"/>
              <a:buChar char="•"/>
              <a:defRPr b="0" i="0" sz="1200" u="none" cap="none" strike="noStrike">
                <a:solidFill>
                  <a:srgbClr val="595959"/>
                </a:solidFill>
                <a:latin typeface="Roboto Light"/>
                <a:ea typeface="Roboto Light"/>
                <a:cs typeface="Roboto Light"/>
                <a:sym typeface="Roboto Light"/>
              </a:defRPr>
            </a:lvl3pPr>
            <a:lvl4pPr indent="-298450" lvl="3" marL="1828800" marR="0" algn="l">
              <a:lnSpc>
                <a:spcPct val="90000"/>
              </a:lnSpc>
              <a:spcBef>
                <a:spcPts val="400"/>
              </a:spcBef>
              <a:spcAft>
                <a:spcPts val="0"/>
              </a:spcAft>
              <a:buClr>
                <a:srgbClr val="009FEA"/>
              </a:buClr>
              <a:buSzPts val="1100"/>
              <a:buFont typeface="Arial"/>
              <a:buChar char="•"/>
              <a:defRPr b="0" i="0" sz="1100" u="none" cap="none" strike="noStrike">
                <a:solidFill>
                  <a:srgbClr val="595959"/>
                </a:solidFill>
                <a:latin typeface="Roboto Light"/>
                <a:ea typeface="Roboto Light"/>
                <a:cs typeface="Roboto Light"/>
                <a:sym typeface="Roboto Light"/>
              </a:defRPr>
            </a:lvl4pPr>
            <a:lvl5pPr indent="-285750" lvl="4" marL="2286000" marR="0" algn="l">
              <a:lnSpc>
                <a:spcPct val="90000"/>
              </a:lnSpc>
              <a:spcBef>
                <a:spcPts val="400"/>
              </a:spcBef>
              <a:spcAft>
                <a:spcPts val="0"/>
              </a:spcAft>
              <a:buClr>
                <a:srgbClr val="009FEA"/>
              </a:buClr>
              <a:buSzPts val="900"/>
              <a:buFont typeface="Arial"/>
              <a:buChar char="•"/>
              <a:defRPr b="0" i="0" sz="900" u="none" cap="none" strike="noStrike">
                <a:solidFill>
                  <a:srgbClr val="595959"/>
                </a:solidFill>
                <a:latin typeface="Roboto Light"/>
                <a:ea typeface="Roboto Light"/>
                <a:cs typeface="Roboto Light"/>
                <a:sym typeface="Roboto Light"/>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BLANK_3_1_1">
    <p:spTree>
      <p:nvGrpSpPr>
        <p:cNvPr id="1343" name="Shape 1343"/>
        <p:cNvGrpSpPr/>
        <p:nvPr/>
      </p:nvGrpSpPr>
      <p:grpSpPr>
        <a:xfrm>
          <a:off x="0" y="0"/>
          <a:ext cx="0" cy="0"/>
          <a:chOff x="0" y="0"/>
          <a:chExt cx="0" cy="0"/>
        </a:xfrm>
      </p:grpSpPr>
      <p:pic>
        <p:nvPicPr>
          <p:cNvPr id="1344" name="Google Shape;1344;p238"/>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1345" name="Google Shape;1345;p238"/>
          <p:cNvPicPr preferRelativeResize="0"/>
          <p:nvPr/>
        </p:nvPicPr>
        <p:blipFill>
          <a:blip r:embed="rId3">
            <a:alphaModFix/>
          </a:blip>
          <a:stretch>
            <a:fillRect/>
          </a:stretch>
        </p:blipFill>
        <p:spPr>
          <a:xfrm>
            <a:off x="6287875" y="4207200"/>
            <a:ext cx="2398926" cy="479100"/>
          </a:xfrm>
          <a:prstGeom prst="rect">
            <a:avLst/>
          </a:prstGeom>
          <a:noFill/>
          <a:ln>
            <a:noFill/>
          </a:ln>
        </p:spPr>
      </p:pic>
      <p:sp>
        <p:nvSpPr>
          <p:cNvPr id="1346" name="Google Shape;1346;p238"/>
          <p:cNvSpPr txBox="1"/>
          <p:nvPr>
            <p:ph type="title"/>
          </p:nvPr>
        </p:nvSpPr>
        <p:spPr>
          <a:xfrm>
            <a:off x="508325" y="811963"/>
            <a:ext cx="5779500" cy="1180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3400"/>
              <a:buFont typeface="Literata Light"/>
              <a:buNone/>
              <a:defRPr sz="3400">
                <a:solidFill>
                  <a:schemeClr val="lt1"/>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47" name="Google Shape;1347;p238"/>
          <p:cNvSpPr txBox="1"/>
          <p:nvPr>
            <p:ph idx="1" type="subTitle"/>
          </p:nvPr>
        </p:nvSpPr>
        <p:spPr>
          <a:xfrm>
            <a:off x="508325" y="2079138"/>
            <a:ext cx="5779500" cy="684900"/>
          </a:xfrm>
          <a:prstGeom prst="rect">
            <a:avLst/>
          </a:prstGeom>
          <a:noFill/>
          <a:ln>
            <a:noFill/>
          </a:ln>
        </p:spPr>
        <p:txBody>
          <a:bodyPr anchorCtr="0" anchor="t" bIns="0" lIns="0" spcFirstLastPara="1" rIns="0" wrap="square" tIns="0">
            <a:noAutofit/>
          </a:bodyPr>
          <a:lstStyle>
            <a:lvl1pPr lvl="0">
              <a:spcBef>
                <a:spcPts val="0"/>
              </a:spcBef>
              <a:spcAft>
                <a:spcPts val="0"/>
              </a:spcAft>
              <a:buClr>
                <a:srgbClr val="FFC7AE"/>
              </a:buClr>
              <a:buSzPts val="1600"/>
              <a:buFont typeface="IBM Plex Sans"/>
              <a:buNone/>
              <a:defRPr i="1" sz="1600">
                <a:solidFill>
                  <a:srgbClr val="FFC7AE"/>
                </a:solidFill>
                <a:latin typeface="IBM Plex Sans"/>
                <a:ea typeface="IBM Plex Sans"/>
                <a:cs typeface="IBM Plex Sans"/>
                <a:sym typeface="IBM Plex Sans"/>
              </a:defRPr>
            </a:lvl1pPr>
            <a:lvl2pPr lvl="1">
              <a:spcBef>
                <a:spcPts val="0"/>
              </a:spcBef>
              <a:spcAft>
                <a:spcPts val="0"/>
              </a:spcAft>
              <a:buClr>
                <a:srgbClr val="FFC7AE"/>
              </a:buClr>
              <a:buSzPts val="1600"/>
              <a:buNone/>
              <a:defRPr i="1" sz="1600">
                <a:solidFill>
                  <a:srgbClr val="FFC7AE"/>
                </a:solidFill>
              </a:defRPr>
            </a:lvl2pPr>
            <a:lvl3pPr lvl="2">
              <a:spcBef>
                <a:spcPts val="0"/>
              </a:spcBef>
              <a:spcAft>
                <a:spcPts val="0"/>
              </a:spcAft>
              <a:buClr>
                <a:srgbClr val="FFC7AE"/>
              </a:buClr>
              <a:buSzPts val="1600"/>
              <a:buNone/>
              <a:defRPr i="1" sz="1600">
                <a:solidFill>
                  <a:srgbClr val="FFC7AE"/>
                </a:solidFill>
              </a:defRPr>
            </a:lvl3pPr>
            <a:lvl4pPr lvl="3">
              <a:spcBef>
                <a:spcPts val="0"/>
              </a:spcBef>
              <a:spcAft>
                <a:spcPts val="0"/>
              </a:spcAft>
              <a:buClr>
                <a:srgbClr val="FFC7AE"/>
              </a:buClr>
              <a:buSzPts val="1600"/>
              <a:buNone/>
              <a:defRPr i="1" sz="1600">
                <a:solidFill>
                  <a:srgbClr val="FFC7AE"/>
                </a:solidFill>
              </a:defRPr>
            </a:lvl4pPr>
            <a:lvl5pPr lvl="4">
              <a:spcBef>
                <a:spcPts val="0"/>
              </a:spcBef>
              <a:spcAft>
                <a:spcPts val="0"/>
              </a:spcAft>
              <a:buClr>
                <a:srgbClr val="FFC7AE"/>
              </a:buClr>
              <a:buSzPts val="1600"/>
              <a:buNone/>
              <a:defRPr i="1" sz="1600">
                <a:solidFill>
                  <a:srgbClr val="FFC7AE"/>
                </a:solidFill>
              </a:defRPr>
            </a:lvl5pPr>
            <a:lvl6pPr lvl="5">
              <a:spcBef>
                <a:spcPts val="0"/>
              </a:spcBef>
              <a:spcAft>
                <a:spcPts val="0"/>
              </a:spcAft>
              <a:buClr>
                <a:srgbClr val="FFC7AE"/>
              </a:buClr>
              <a:buSzPts val="1600"/>
              <a:buNone/>
              <a:defRPr i="1" sz="1600">
                <a:solidFill>
                  <a:srgbClr val="FFC7AE"/>
                </a:solidFill>
              </a:defRPr>
            </a:lvl6pPr>
            <a:lvl7pPr lvl="6">
              <a:spcBef>
                <a:spcPts val="0"/>
              </a:spcBef>
              <a:spcAft>
                <a:spcPts val="0"/>
              </a:spcAft>
              <a:buClr>
                <a:srgbClr val="FFC7AE"/>
              </a:buClr>
              <a:buSzPts val="1600"/>
              <a:buNone/>
              <a:defRPr i="1" sz="1600">
                <a:solidFill>
                  <a:srgbClr val="FFC7AE"/>
                </a:solidFill>
              </a:defRPr>
            </a:lvl7pPr>
            <a:lvl8pPr lvl="7">
              <a:spcBef>
                <a:spcPts val="0"/>
              </a:spcBef>
              <a:spcAft>
                <a:spcPts val="0"/>
              </a:spcAft>
              <a:buClr>
                <a:srgbClr val="FFC7AE"/>
              </a:buClr>
              <a:buSzPts val="1600"/>
              <a:buNone/>
              <a:defRPr i="1" sz="1600">
                <a:solidFill>
                  <a:srgbClr val="FFC7AE"/>
                </a:solidFill>
              </a:defRPr>
            </a:lvl8pPr>
            <a:lvl9pPr lvl="8">
              <a:spcBef>
                <a:spcPts val="0"/>
              </a:spcBef>
              <a:spcAft>
                <a:spcPts val="0"/>
              </a:spcAft>
              <a:buClr>
                <a:srgbClr val="FFC7AE"/>
              </a:buClr>
              <a:buSzPts val="1600"/>
              <a:buNone/>
              <a:defRPr i="1" sz="1600">
                <a:solidFill>
                  <a:srgbClr val="FFC7AE"/>
                </a:solidFill>
              </a:defRPr>
            </a:lvl9pPr>
          </a:lstStyle>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Divider">
  <p:cSld name="CUSTOM_11">
    <p:spTree>
      <p:nvGrpSpPr>
        <p:cNvPr id="1348" name="Shape 1348"/>
        <p:cNvGrpSpPr/>
        <p:nvPr/>
      </p:nvGrpSpPr>
      <p:grpSpPr>
        <a:xfrm>
          <a:off x="0" y="0"/>
          <a:ext cx="0" cy="0"/>
          <a:chOff x="0" y="0"/>
          <a:chExt cx="0" cy="0"/>
        </a:xfrm>
      </p:grpSpPr>
      <p:pic>
        <p:nvPicPr>
          <p:cNvPr id="1349" name="Google Shape;1349;p239"/>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1350" name="Google Shape;1350;p239"/>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351" name="Google Shape;1351;p239"/>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dk2"/>
              </a:buClr>
              <a:buSzPts val="4300"/>
              <a:buFont typeface="Literata Light"/>
              <a:buNone/>
              <a:defRPr i="1" sz="4300">
                <a:solidFill>
                  <a:schemeClr val="dk2"/>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Divider">
  <p:cSld name="CUSTOM_13">
    <p:spTree>
      <p:nvGrpSpPr>
        <p:cNvPr id="1352" name="Shape 1352"/>
        <p:cNvGrpSpPr/>
        <p:nvPr/>
      </p:nvGrpSpPr>
      <p:grpSpPr>
        <a:xfrm>
          <a:off x="0" y="0"/>
          <a:ext cx="0" cy="0"/>
          <a:chOff x="0" y="0"/>
          <a:chExt cx="0" cy="0"/>
        </a:xfrm>
      </p:grpSpPr>
      <p:pic>
        <p:nvPicPr>
          <p:cNvPr id="1353" name="Google Shape;1353;p240"/>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1354" name="Google Shape;1354;p240"/>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355" name="Google Shape;1355;p240"/>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Divider">
  <p:cSld name="CUSTOM_14">
    <p:spTree>
      <p:nvGrpSpPr>
        <p:cNvPr id="1356" name="Shape 1356"/>
        <p:cNvGrpSpPr/>
        <p:nvPr/>
      </p:nvGrpSpPr>
      <p:grpSpPr>
        <a:xfrm>
          <a:off x="0" y="0"/>
          <a:ext cx="0" cy="0"/>
          <a:chOff x="0" y="0"/>
          <a:chExt cx="0" cy="0"/>
        </a:xfrm>
      </p:grpSpPr>
      <p:pic>
        <p:nvPicPr>
          <p:cNvPr id="1357" name="Google Shape;1357;p241"/>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1358" name="Google Shape;1358;p241"/>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359" name="Google Shape;1359;p241"/>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Divider">
  <p:cSld name="CUSTOM_15">
    <p:spTree>
      <p:nvGrpSpPr>
        <p:cNvPr id="1360" name="Shape 1360"/>
        <p:cNvGrpSpPr/>
        <p:nvPr/>
      </p:nvGrpSpPr>
      <p:grpSpPr>
        <a:xfrm>
          <a:off x="0" y="0"/>
          <a:ext cx="0" cy="0"/>
          <a:chOff x="0" y="0"/>
          <a:chExt cx="0" cy="0"/>
        </a:xfrm>
      </p:grpSpPr>
      <p:pic>
        <p:nvPicPr>
          <p:cNvPr id="1361" name="Google Shape;1361;p242"/>
          <p:cNvPicPr preferRelativeResize="0"/>
          <p:nvPr/>
        </p:nvPicPr>
        <p:blipFill rotWithShape="1">
          <a:blip r:embed="rId2">
            <a:alphaModFix/>
          </a:blip>
          <a:srcRect b="47134" l="6529" r="6529" t="3961"/>
          <a:stretch/>
        </p:blipFill>
        <p:spPr>
          <a:xfrm>
            <a:off x="0" y="0"/>
            <a:ext cx="9144003" cy="5143501"/>
          </a:xfrm>
          <a:prstGeom prst="rect">
            <a:avLst/>
          </a:prstGeom>
          <a:noFill/>
          <a:ln>
            <a:noFill/>
          </a:ln>
        </p:spPr>
      </p:pic>
      <p:pic>
        <p:nvPicPr>
          <p:cNvPr id="1362" name="Google Shape;1362;p242"/>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363" name="Google Shape;1363;p242"/>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Starburst Background">
  <p:cSld name="CUSTOM_23">
    <p:spTree>
      <p:nvGrpSpPr>
        <p:cNvPr id="1364" name="Shape 1364"/>
        <p:cNvGrpSpPr/>
        <p:nvPr/>
      </p:nvGrpSpPr>
      <p:grpSpPr>
        <a:xfrm>
          <a:off x="0" y="0"/>
          <a:ext cx="0" cy="0"/>
          <a:chOff x="0" y="0"/>
          <a:chExt cx="0" cy="0"/>
        </a:xfrm>
      </p:grpSpPr>
      <p:pic>
        <p:nvPicPr>
          <p:cNvPr id="1365" name="Google Shape;1365;p243"/>
          <p:cNvPicPr preferRelativeResize="0"/>
          <p:nvPr/>
        </p:nvPicPr>
        <p:blipFill rotWithShape="1">
          <a:blip r:embed="rId2">
            <a:alphaModFix/>
          </a:blip>
          <a:srcRect b="34655" l="0" r="0" t="9096"/>
          <a:stretch/>
        </p:blipFill>
        <p:spPr>
          <a:xfrm>
            <a:off x="0" y="0"/>
            <a:ext cx="9144003" cy="5143501"/>
          </a:xfrm>
          <a:prstGeom prst="rect">
            <a:avLst/>
          </a:prstGeom>
          <a:noFill/>
          <a:ln>
            <a:noFill/>
          </a:ln>
        </p:spPr>
      </p:pic>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p:cSld name="BLANK_3">
    <p:spTree>
      <p:nvGrpSpPr>
        <p:cNvPr id="1366" name="Shape 1366"/>
        <p:cNvGrpSpPr/>
        <p:nvPr/>
      </p:nvGrpSpPr>
      <p:grpSpPr>
        <a:xfrm>
          <a:off x="0" y="0"/>
          <a:ext cx="0" cy="0"/>
          <a:chOff x="0" y="0"/>
          <a:chExt cx="0" cy="0"/>
        </a:xfrm>
      </p:grpSpPr>
      <p:sp>
        <p:nvSpPr>
          <p:cNvPr id="1367" name="Google Shape;1367;p244"/>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68" name="Google Shape;1368;p244"/>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69" name="Google Shape;1369;p244"/>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20 Middle Bar">
  <p:cSld name="CUSTOM_18">
    <p:spTree>
      <p:nvGrpSpPr>
        <p:cNvPr id="1370" name="Shape 1370"/>
        <p:cNvGrpSpPr/>
        <p:nvPr/>
      </p:nvGrpSpPr>
      <p:grpSpPr>
        <a:xfrm>
          <a:off x="0" y="0"/>
          <a:ext cx="0" cy="0"/>
          <a:chOff x="0" y="0"/>
          <a:chExt cx="0" cy="0"/>
        </a:xfrm>
      </p:grpSpPr>
      <p:sp>
        <p:nvSpPr>
          <p:cNvPr id="1371" name="Google Shape;1371;p245"/>
          <p:cNvSpPr/>
          <p:nvPr/>
        </p:nvSpPr>
        <p:spPr>
          <a:xfrm>
            <a:off x="0" y="1166625"/>
            <a:ext cx="9144000" cy="3099300"/>
          </a:xfrm>
          <a:prstGeom prst="rect">
            <a:avLst/>
          </a:prstGeom>
          <a:solidFill>
            <a:srgbClr val="C6DA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oboto Light"/>
              <a:buNone/>
            </a:pPr>
            <a:r>
              <a:t/>
            </a:r>
            <a:endParaRPr b="0" i="0" sz="1800" u="none" cap="none" strike="noStrike">
              <a:solidFill>
                <a:srgbClr val="FFFFFF"/>
              </a:solidFill>
              <a:latin typeface="Roboto Light"/>
              <a:ea typeface="Roboto Light"/>
              <a:cs typeface="Roboto Light"/>
              <a:sym typeface="Roboto Light"/>
            </a:endParaRPr>
          </a:p>
        </p:txBody>
      </p:sp>
      <p:sp>
        <p:nvSpPr>
          <p:cNvPr id="1372" name="Google Shape;1372;p245"/>
          <p:cNvSpPr/>
          <p:nvPr>
            <p:ph idx="2" type="pic"/>
          </p:nvPr>
        </p:nvSpPr>
        <p:spPr>
          <a:xfrm>
            <a:off x="0" y="1166756"/>
            <a:ext cx="3292200" cy="3099300"/>
          </a:xfrm>
          <a:prstGeom prst="rect">
            <a:avLst/>
          </a:prstGeom>
          <a:noFill/>
          <a:ln>
            <a:noFill/>
          </a:ln>
        </p:spPr>
      </p:sp>
      <p:sp>
        <p:nvSpPr>
          <p:cNvPr id="1373" name="Google Shape;1373;p245"/>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74" name="Google Shape;1374;p245"/>
          <p:cNvSpPr txBox="1"/>
          <p:nvPr>
            <p:ph idx="3"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Header">
  <p:cSld name="CUSTOM_21">
    <p:spTree>
      <p:nvGrpSpPr>
        <p:cNvPr id="1375" name="Shape 1375"/>
        <p:cNvGrpSpPr/>
        <p:nvPr/>
      </p:nvGrpSpPr>
      <p:grpSpPr>
        <a:xfrm>
          <a:off x="0" y="0"/>
          <a:ext cx="0" cy="0"/>
          <a:chOff x="0" y="0"/>
          <a:chExt cx="0" cy="0"/>
        </a:xfrm>
      </p:grpSpPr>
      <p:sp>
        <p:nvSpPr>
          <p:cNvPr id="1376" name="Google Shape;1376;p246"/>
          <p:cNvSpPr/>
          <p:nvPr>
            <p:ph idx="2" type="pic"/>
          </p:nvPr>
        </p:nvSpPr>
        <p:spPr>
          <a:xfrm>
            <a:off x="0" y="0"/>
            <a:ext cx="9144000" cy="1867500"/>
          </a:xfrm>
          <a:prstGeom prst="rect">
            <a:avLst/>
          </a:prstGeom>
          <a:noFill/>
          <a:ln>
            <a:noFill/>
          </a:ln>
        </p:spPr>
      </p:sp>
      <p:sp>
        <p:nvSpPr>
          <p:cNvPr id="1377" name="Google Shape;1377;p246"/>
          <p:cNvSpPr txBox="1"/>
          <p:nvPr>
            <p:ph type="title"/>
          </p:nvPr>
        </p:nvSpPr>
        <p:spPr>
          <a:xfrm>
            <a:off x="228600" y="2127425"/>
            <a:ext cx="4579200" cy="6054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78" name="Google Shape;1378;p246"/>
          <p:cNvSpPr txBox="1"/>
          <p:nvPr>
            <p:ph idx="1" type="body"/>
          </p:nvPr>
        </p:nvSpPr>
        <p:spPr>
          <a:xfrm>
            <a:off x="228600" y="2868900"/>
            <a:ext cx="4579200" cy="17007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20 Side Bar">
  <p:cSld name="CUSTOM_17">
    <p:spTree>
      <p:nvGrpSpPr>
        <p:cNvPr id="1379" name="Shape 1379"/>
        <p:cNvGrpSpPr/>
        <p:nvPr/>
      </p:nvGrpSpPr>
      <p:grpSpPr>
        <a:xfrm>
          <a:off x="0" y="0"/>
          <a:ext cx="0" cy="0"/>
          <a:chOff x="0" y="0"/>
          <a:chExt cx="0" cy="0"/>
        </a:xfrm>
      </p:grpSpPr>
      <p:sp>
        <p:nvSpPr>
          <p:cNvPr id="1380" name="Google Shape;1380;p247"/>
          <p:cNvSpPr txBox="1"/>
          <p:nvPr>
            <p:ph type="title"/>
          </p:nvPr>
        </p:nvSpPr>
        <p:spPr>
          <a:xfrm>
            <a:off x="228600" y="228600"/>
            <a:ext cx="58539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81" name="Google Shape;1381;p247"/>
          <p:cNvSpPr txBox="1"/>
          <p:nvPr>
            <p:ph idx="2" type="title"/>
          </p:nvPr>
        </p:nvSpPr>
        <p:spPr>
          <a:xfrm>
            <a:off x="228600" y="576275"/>
            <a:ext cx="58539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82" name="Google Shape;1382;p247"/>
          <p:cNvSpPr/>
          <p:nvPr/>
        </p:nvSpPr>
        <p:spPr>
          <a:xfrm>
            <a:off x="6301600" y="0"/>
            <a:ext cx="2427600" cy="5143500"/>
          </a:xfrm>
          <a:prstGeom prst="rect">
            <a:avLst/>
          </a:prstGeom>
          <a:solidFill>
            <a:srgbClr val="C5DC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83" name="Google Shape;1383;p247"/>
          <p:cNvPicPr preferRelativeResize="0"/>
          <p:nvPr/>
        </p:nvPicPr>
        <p:blipFill>
          <a:blip r:embed="rId2">
            <a:alphaModFix/>
          </a:blip>
          <a:stretch>
            <a:fillRect/>
          </a:stretch>
        </p:blipFill>
        <p:spPr>
          <a:xfrm>
            <a:off x="8527825" y="4548125"/>
            <a:ext cx="387575" cy="384900"/>
          </a:xfrm>
          <a:prstGeom prst="rect">
            <a:avLst/>
          </a:prstGeom>
          <a:noFill/>
          <a:ln>
            <a:noFill/>
          </a:ln>
        </p:spPr>
      </p:pic>
      <p:sp>
        <p:nvSpPr>
          <p:cNvPr id="1384" name="Google Shape;1384;p247"/>
          <p:cNvSpPr txBox="1"/>
          <p:nvPr>
            <p:ph idx="1" type="body"/>
          </p:nvPr>
        </p:nvSpPr>
        <p:spPr>
          <a:xfrm>
            <a:off x="228600" y="1076325"/>
            <a:ext cx="58539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Dots on White">
  <p:cSld name="CUSTOM_16">
    <p:bg>
      <p:bgPr>
        <a:blipFill>
          <a:blip r:embed="rId2">
            <a:alphaModFix/>
          </a:blip>
          <a:stretch>
            <a:fillRect/>
          </a:stretch>
        </a:blipFill>
      </p:bgPr>
    </p:bg>
    <p:spTree>
      <p:nvGrpSpPr>
        <p:cNvPr id="1385" name="Shape 1385"/>
        <p:cNvGrpSpPr/>
        <p:nvPr/>
      </p:nvGrpSpPr>
      <p:grpSpPr>
        <a:xfrm>
          <a:off x="0" y="0"/>
          <a:ext cx="0" cy="0"/>
          <a:chOff x="0" y="0"/>
          <a:chExt cx="0" cy="0"/>
        </a:xfrm>
      </p:grpSpPr>
      <p:sp>
        <p:nvSpPr>
          <p:cNvPr id="1386" name="Google Shape;1386;p248"/>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87" name="Google Shape;1387;p248"/>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88" name="Google Shape;1388;p248"/>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uter Screen">
  <p:cSld name="CUSTOM_22">
    <p:bg>
      <p:bgPr>
        <a:blipFill>
          <a:blip r:embed="rId2">
            <a:alphaModFix/>
          </a:blip>
          <a:stretch>
            <a:fillRect/>
          </a:stretch>
        </a:blipFill>
      </p:bgPr>
    </p:bg>
    <p:spTree>
      <p:nvGrpSpPr>
        <p:cNvPr id="1389" name="Shape 1389"/>
        <p:cNvGrpSpPr/>
        <p:nvPr/>
      </p:nvGrpSpPr>
      <p:grpSpPr>
        <a:xfrm>
          <a:off x="0" y="0"/>
          <a:ext cx="0" cy="0"/>
          <a:chOff x="0" y="0"/>
          <a:chExt cx="0" cy="0"/>
        </a:xfrm>
      </p:grpSpPr>
      <p:pic>
        <p:nvPicPr>
          <p:cNvPr descr="MacBookPro-Mask.png" id="1390" name="Google Shape;1390;p249"/>
          <p:cNvPicPr preferRelativeResize="0"/>
          <p:nvPr/>
        </p:nvPicPr>
        <p:blipFill rotWithShape="1">
          <a:blip r:embed="rId3">
            <a:alphaModFix/>
          </a:blip>
          <a:srcRect b="0" l="0" r="0" t="0"/>
          <a:stretch/>
        </p:blipFill>
        <p:spPr>
          <a:xfrm>
            <a:off x="3739900" y="1163162"/>
            <a:ext cx="5172300" cy="3121975"/>
          </a:xfrm>
          <a:prstGeom prst="rect">
            <a:avLst/>
          </a:prstGeom>
          <a:noFill/>
          <a:ln>
            <a:noFill/>
          </a:ln>
        </p:spPr>
      </p:pic>
      <p:sp>
        <p:nvSpPr>
          <p:cNvPr id="1391" name="Google Shape;1391;p249"/>
          <p:cNvSpPr/>
          <p:nvPr>
            <p:ph idx="2" type="pic"/>
          </p:nvPr>
        </p:nvSpPr>
        <p:spPr>
          <a:xfrm>
            <a:off x="4413175" y="1366300"/>
            <a:ext cx="3857400" cy="2416500"/>
          </a:xfrm>
          <a:prstGeom prst="rect">
            <a:avLst/>
          </a:prstGeom>
          <a:noFill/>
          <a:ln>
            <a:noFill/>
          </a:ln>
        </p:spPr>
      </p:sp>
      <p:sp>
        <p:nvSpPr>
          <p:cNvPr id="1392" name="Google Shape;1392;p249"/>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93" name="Google Shape;1393;p249"/>
          <p:cNvSpPr txBox="1"/>
          <p:nvPr>
            <p:ph idx="3"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94" name="Google Shape;1394;p249"/>
          <p:cNvSpPr txBox="1"/>
          <p:nvPr>
            <p:ph idx="1" type="body"/>
          </p:nvPr>
        </p:nvSpPr>
        <p:spPr>
          <a:xfrm>
            <a:off x="228600" y="1076325"/>
            <a:ext cx="32640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or Block">
  <p:cSld name="CUSTOM_19">
    <p:spTree>
      <p:nvGrpSpPr>
        <p:cNvPr id="1395" name="Shape 1395"/>
        <p:cNvGrpSpPr/>
        <p:nvPr/>
      </p:nvGrpSpPr>
      <p:grpSpPr>
        <a:xfrm>
          <a:off x="0" y="0"/>
          <a:ext cx="0" cy="0"/>
          <a:chOff x="0" y="0"/>
          <a:chExt cx="0" cy="0"/>
        </a:xfrm>
      </p:grpSpPr>
      <p:sp>
        <p:nvSpPr>
          <p:cNvPr id="1396" name="Google Shape;1396;p250"/>
          <p:cNvSpPr/>
          <p:nvPr/>
        </p:nvSpPr>
        <p:spPr>
          <a:xfrm>
            <a:off x="0" y="1258200"/>
            <a:ext cx="4572000" cy="38853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397" name="Google Shape;1397;p250"/>
          <p:cNvSpPr/>
          <p:nvPr/>
        </p:nvSpPr>
        <p:spPr>
          <a:xfrm>
            <a:off x="4572000" y="1258200"/>
            <a:ext cx="4572000" cy="3885300"/>
          </a:xfrm>
          <a:prstGeom prst="rect">
            <a:avLst/>
          </a:prstGeom>
          <a:solidFill>
            <a:srgbClr val="ECF3F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398" name="Google Shape;1398;p250"/>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99" name="Google Shape;1399;p250"/>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pic>
        <p:nvPicPr>
          <p:cNvPr id="1400" name="Google Shape;1400;p250"/>
          <p:cNvPicPr preferRelativeResize="0"/>
          <p:nvPr/>
        </p:nvPicPr>
        <p:blipFill>
          <a:blip r:embed="rId2">
            <a:alphaModFix/>
          </a:blip>
          <a:stretch>
            <a:fillRect/>
          </a:stretch>
        </p:blipFill>
        <p:spPr>
          <a:xfrm>
            <a:off x="8527825" y="4548125"/>
            <a:ext cx="387575" cy="384900"/>
          </a:xfrm>
          <a:prstGeom prst="rect">
            <a:avLst/>
          </a:prstGeom>
          <a:noFill/>
          <a:ln>
            <a:noFill/>
          </a:ln>
        </p:spPr>
      </p:pic>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Blue">
  <p:cSld name="CUSTOM_12">
    <p:spTree>
      <p:nvGrpSpPr>
        <p:cNvPr id="1401" name="Shape 1401"/>
        <p:cNvGrpSpPr/>
        <p:nvPr/>
      </p:nvGrpSpPr>
      <p:grpSpPr>
        <a:xfrm>
          <a:off x="0" y="0"/>
          <a:ext cx="0" cy="0"/>
          <a:chOff x="0" y="0"/>
          <a:chExt cx="0" cy="0"/>
        </a:xfrm>
      </p:grpSpPr>
      <p:pic>
        <p:nvPicPr>
          <p:cNvPr id="1402" name="Google Shape;1402;p251"/>
          <p:cNvPicPr preferRelativeResize="0"/>
          <p:nvPr/>
        </p:nvPicPr>
        <p:blipFill>
          <a:blip r:embed="rId2">
            <a:alphaModFix/>
          </a:blip>
          <a:stretch>
            <a:fillRect/>
          </a:stretch>
        </p:blipFill>
        <p:spPr>
          <a:xfrm>
            <a:off x="0" y="0"/>
            <a:ext cx="5143526" cy="5143501"/>
          </a:xfrm>
          <a:prstGeom prst="rect">
            <a:avLst/>
          </a:prstGeom>
          <a:noFill/>
          <a:ln>
            <a:noFill/>
          </a:ln>
        </p:spPr>
      </p:pic>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Orange">
  <p:cSld name="CUSTOM_20">
    <p:spTree>
      <p:nvGrpSpPr>
        <p:cNvPr id="1403" name="Shape 1403"/>
        <p:cNvGrpSpPr/>
        <p:nvPr/>
      </p:nvGrpSpPr>
      <p:grpSpPr>
        <a:xfrm>
          <a:off x="0" y="0"/>
          <a:ext cx="0" cy="0"/>
          <a:chOff x="0" y="0"/>
          <a:chExt cx="0" cy="0"/>
        </a:xfrm>
      </p:grpSpPr>
      <p:pic>
        <p:nvPicPr>
          <p:cNvPr id="1404" name="Google Shape;1404;p252"/>
          <p:cNvPicPr preferRelativeResize="0"/>
          <p:nvPr/>
        </p:nvPicPr>
        <p:blipFill rotWithShape="1">
          <a:blip r:embed="rId2">
            <a:alphaModFix/>
          </a:blip>
          <a:srcRect b="30" l="0" r="0" t="20"/>
          <a:stretch/>
        </p:blipFill>
        <p:spPr>
          <a:xfrm>
            <a:off x="0" y="0"/>
            <a:ext cx="5143528" cy="5143501"/>
          </a:xfrm>
          <a:prstGeom prst="rect">
            <a:avLst/>
          </a:prstGeom>
          <a:noFill/>
          <a:ln>
            <a:noFill/>
          </a:ln>
        </p:spPr>
      </p:pic>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kd">
  <p:cSld name="CUSTOM_8_1">
    <p:bg>
      <p:bgPr>
        <a:solidFill>
          <a:schemeClr val="lt1"/>
        </a:solidFill>
      </p:bgPr>
    </p:bg>
    <p:spTree>
      <p:nvGrpSpPr>
        <p:cNvPr id="1405" name="Shape 1405"/>
        <p:cNvGrpSpPr/>
        <p:nvPr/>
      </p:nvGrpSpPr>
      <p:grpSpPr>
        <a:xfrm>
          <a:off x="0" y="0"/>
          <a:ext cx="0" cy="0"/>
          <a:chOff x="0" y="0"/>
          <a:chExt cx="0" cy="0"/>
        </a:xfrm>
      </p:grpSpPr>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Accountability">
  <p:cSld name="CUSTOM_24">
    <p:bg>
      <p:bgPr>
        <a:solidFill>
          <a:srgbClr val="95BCFF"/>
        </a:solidFill>
      </p:bgPr>
    </p:bg>
    <p:spTree>
      <p:nvGrpSpPr>
        <p:cNvPr id="1406" name="Shape 1406"/>
        <p:cNvGrpSpPr/>
        <p:nvPr/>
      </p:nvGrpSpPr>
      <p:grpSpPr>
        <a:xfrm>
          <a:off x="0" y="0"/>
          <a:ext cx="0" cy="0"/>
          <a:chOff x="0" y="0"/>
          <a:chExt cx="0" cy="0"/>
        </a:xfrm>
      </p:grpSpPr>
      <p:sp>
        <p:nvSpPr>
          <p:cNvPr id="1407" name="Google Shape;1407;p254"/>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08" name="Google Shape;1408;p254"/>
          <p:cNvPicPr preferRelativeResize="0"/>
          <p:nvPr/>
        </p:nvPicPr>
        <p:blipFill>
          <a:blip r:embed="rId2">
            <a:alphaModFix/>
          </a:blip>
          <a:stretch>
            <a:fillRect/>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409" name="Google Shape;1409;p254"/>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410" name="Google Shape;1410;p254"/>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411" name="Google Shape;1411;p254"/>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Curiosity">
  <p:cSld name="CUSTOM_25">
    <p:bg>
      <p:bgPr>
        <a:solidFill>
          <a:srgbClr val="9FC3C6"/>
        </a:solidFill>
      </p:bgPr>
    </p:bg>
    <p:spTree>
      <p:nvGrpSpPr>
        <p:cNvPr id="1412" name="Shape 1412"/>
        <p:cNvGrpSpPr/>
        <p:nvPr/>
      </p:nvGrpSpPr>
      <p:grpSpPr>
        <a:xfrm>
          <a:off x="0" y="0"/>
          <a:ext cx="0" cy="0"/>
          <a:chOff x="0" y="0"/>
          <a:chExt cx="0" cy="0"/>
        </a:xfrm>
      </p:grpSpPr>
      <p:sp>
        <p:nvSpPr>
          <p:cNvPr id="1413" name="Google Shape;1413;p255"/>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14" name="Google Shape;1414;p255"/>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415" name="Google Shape;1415;p255"/>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416" name="Google Shape;1416;p255"/>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417" name="Google Shape;1417;p255"/>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Service">
  <p:cSld name="CUSTOM_26">
    <p:bg>
      <p:bgPr>
        <a:solidFill>
          <a:srgbClr val="7ECAD5"/>
        </a:solidFill>
      </p:bgPr>
    </p:bg>
    <p:spTree>
      <p:nvGrpSpPr>
        <p:cNvPr id="1418" name="Shape 1418"/>
        <p:cNvGrpSpPr/>
        <p:nvPr/>
      </p:nvGrpSpPr>
      <p:grpSpPr>
        <a:xfrm>
          <a:off x="0" y="0"/>
          <a:ext cx="0" cy="0"/>
          <a:chOff x="0" y="0"/>
          <a:chExt cx="0" cy="0"/>
        </a:xfrm>
      </p:grpSpPr>
      <p:sp>
        <p:nvSpPr>
          <p:cNvPr id="1419" name="Google Shape;1419;p256"/>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20" name="Google Shape;1420;p256"/>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421" name="Google Shape;1421;p256"/>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422" name="Google Shape;1422;p256"/>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423" name="Google Shape;1423;p256"/>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Inclusion &amp; Belonging">
  <p:cSld name="CUSTOM_27">
    <p:bg>
      <p:bgPr>
        <a:solidFill>
          <a:srgbClr val="A1C1D2"/>
        </a:solidFill>
      </p:bgPr>
    </p:bg>
    <p:spTree>
      <p:nvGrpSpPr>
        <p:cNvPr id="1424" name="Shape 1424"/>
        <p:cNvGrpSpPr/>
        <p:nvPr/>
      </p:nvGrpSpPr>
      <p:grpSpPr>
        <a:xfrm>
          <a:off x="0" y="0"/>
          <a:ext cx="0" cy="0"/>
          <a:chOff x="0" y="0"/>
          <a:chExt cx="0" cy="0"/>
        </a:xfrm>
      </p:grpSpPr>
      <p:sp>
        <p:nvSpPr>
          <p:cNvPr id="1425" name="Google Shape;1425;p257"/>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26" name="Google Shape;1426;p257"/>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427" name="Google Shape;1427;p257"/>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428" name="Google Shape;1428;p257"/>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429" name="Google Shape;1429;p257"/>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Evidence">
  <p:cSld name="CUSTOM_28">
    <p:bg>
      <p:bgPr>
        <a:solidFill>
          <a:srgbClr val="FDA179"/>
        </a:solidFill>
      </p:bgPr>
    </p:bg>
    <p:spTree>
      <p:nvGrpSpPr>
        <p:cNvPr id="1430" name="Shape 1430"/>
        <p:cNvGrpSpPr/>
        <p:nvPr/>
      </p:nvGrpSpPr>
      <p:grpSpPr>
        <a:xfrm>
          <a:off x="0" y="0"/>
          <a:ext cx="0" cy="0"/>
          <a:chOff x="0" y="0"/>
          <a:chExt cx="0" cy="0"/>
        </a:xfrm>
      </p:grpSpPr>
      <p:sp>
        <p:nvSpPr>
          <p:cNvPr id="1431" name="Google Shape;1431;p258"/>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432" name="Google Shape;1432;p258"/>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433" name="Google Shape;1433;p258"/>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434" name="Google Shape;1434;p258"/>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435" name="Google Shape;1435;p258"/>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9">
    <p:spTree>
      <p:nvGrpSpPr>
        <p:cNvPr id="1436" name="Shape 1436"/>
        <p:cNvGrpSpPr/>
        <p:nvPr/>
      </p:nvGrpSpPr>
      <p:grpSpPr>
        <a:xfrm>
          <a:off x="0" y="0"/>
          <a:ext cx="0" cy="0"/>
          <a:chOff x="0" y="0"/>
          <a:chExt cx="0" cy="0"/>
        </a:xfrm>
      </p:grpSpPr>
      <p:sp>
        <p:nvSpPr>
          <p:cNvPr id="1437" name="Google Shape;1437;p259"/>
          <p:cNvSpPr txBox="1"/>
          <p:nvPr/>
        </p:nvSpPr>
        <p:spPr>
          <a:xfrm>
            <a:off x="228600" y="228600"/>
            <a:ext cx="8620200" cy="27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2"/>
                </a:solidFill>
                <a:latin typeface="Literata Medium"/>
                <a:ea typeface="Literata Medium"/>
                <a:cs typeface="Literata Medium"/>
                <a:sym typeface="Literata Medium"/>
              </a:rPr>
              <a:t>Title</a:t>
            </a:r>
            <a:endParaRPr>
              <a:solidFill>
                <a:schemeClr val="dk2"/>
              </a:solidFill>
              <a:latin typeface="Literata Medium"/>
              <a:ea typeface="Literata Medium"/>
              <a:cs typeface="Literata Medium"/>
              <a:sym typeface="Literata Medium"/>
            </a:endParaRPr>
          </a:p>
        </p:txBody>
      </p:sp>
      <p:sp>
        <p:nvSpPr>
          <p:cNvPr id="1438" name="Google Shape;1438;p259"/>
          <p:cNvSpPr txBox="1"/>
          <p:nvPr/>
        </p:nvSpPr>
        <p:spPr>
          <a:xfrm>
            <a:off x="228600" y="576263"/>
            <a:ext cx="8620200" cy="38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High Level Summary of the condition. </a:t>
            </a:r>
            <a:endParaRPr/>
          </a:p>
        </p:txBody>
      </p:sp>
      <p:sp>
        <p:nvSpPr>
          <p:cNvPr id="1439" name="Google Shape;1439;p259"/>
          <p:cNvSpPr/>
          <p:nvPr/>
        </p:nvSpPr>
        <p:spPr>
          <a:xfrm>
            <a:off x="5661825" y="1176050"/>
            <a:ext cx="2905800" cy="2985000"/>
          </a:xfrm>
          <a:prstGeom prst="roundRect">
            <a:avLst>
              <a:gd fmla="val 16667" name="adj"/>
            </a:avLst>
          </a:prstGeom>
          <a:solidFill>
            <a:schemeClr val="accent3"/>
          </a:solidFill>
          <a:ln>
            <a:noFill/>
          </a:ln>
        </p:spPr>
        <p:txBody>
          <a:bodyPr anchorCtr="0" anchor="t" bIns="91425" lIns="91425" spcFirstLastPara="1" rIns="91425" wrap="square" tIns="91425">
            <a:noAutofit/>
          </a:bodyPr>
          <a:lstStyle/>
          <a:p>
            <a:pPr indent="-298450" lvl="0" marL="457200" marR="63500" rtl="0" algn="l">
              <a:spcBef>
                <a:spcPts val="0"/>
              </a:spcBef>
              <a:spcAft>
                <a:spcPts val="0"/>
              </a:spcAft>
              <a:buSzPts val="1100"/>
              <a:buFont typeface="IBM Plex Sans"/>
              <a:buChar char="➔"/>
            </a:pPr>
            <a:r>
              <a:t/>
            </a:r>
            <a:endParaRPr sz="1000">
              <a:latin typeface="IBM Plex Sans"/>
              <a:ea typeface="IBM Plex Sans"/>
              <a:cs typeface="IBM Plex Sans"/>
              <a:sym typeface="IBM Plex Sans"/>
            </a:endParaRPr>
          </a:p>
          <a:p>
            <a:pPr indent="0" lvl="0" marL="0" marR="63500" rtl="0" algn="l">
              <a:spcBef>
                <a:spcPts val="1500"/>
              </a:spcBef>
              <a:spcAft>
                <a:spcPts val="1500"/>
              </a:spcAft>
              <a:buNone/>
            </a:pPr>
            <a:r>
              <a:t/>
            </a:r>
            <a:endParaRPr sz="1000">
              <a:latin typeface="Nunito"/>
              <a:ea typeface="Nunito"/>
              <a:cs typeface="Nunito"/>
              <a:sym typeface="Nunito"/>
            </a:endParaRPr>
          </a:p>
        </p:txBody>
      </p:sp>
      <p:sp>
        <p:nvSpPr>
          <p:cNvPr id="1440" name="Google Shape;1440;p259"/>
          <p:cNvSpPr txBox="1"/>
          <p:nvPr/>
        </p:nvSpPr>
        <p:spPr>
          <a:xfrm>
            <a:off x="126150" y="979250"/>
            <a:ext cx="5224500" cy="3757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latin typeface="IBM Plex Sans"/>
                <a:ea typeface="IBM Plex Sans"/>
                <a:cs typeface="IBM Plex Sans"/>
                <a:sym typeface="IBM Plex Sans"/>
              </a:rPr>
              <a:t>Chronic Condition:</a:t>
            </a:r>
            <a:endParaRPr b="1">
              <a:latin typeface="IBM Plex Sans"/>
              <a:ea typeface="IBM Plex Sans"/>
              <a:cs typeface="IBM Plex Sans"/>
              <a:sym typeface="IBM Plex Sans"/>
            </a:endParaRPr>
          </a:p>
          <a:p>
            <a:pPr indent="0" lvl="0" marL="0" marR="63500" rtl="0" algn="l">
              <a:spcBef>
                <a:spcPts val="0"/>
              </a:spcBef>
              <a:spcAft>
                <a:spcPts val="0"/>
              </a:spcAft>
              <a:buNone/>
            </a:pPr>
            <a:r>
              <a:t/>
            </a:r>
            <a:endParaRPr sz="1100">
              <a:latin typeface="IBM Plex Sans"/>
              <a:ea typeface="IBM Plex Sans"/>
              <a:cs typeface="IBM Plex Sans"/>
              <a:sym typeface="IBM Plex Sans"/>
            </a:endParaRPr>
          </a:p>
          <a:p>
            <a:pPr indent="0" lvl="0" marL="0" marR="19050" rtl="0" algn="l">
              <a:spcBef>
                <a:spcPts val="1500"/>
              </a:spcBef>
              <a:spcAft>
                <a:spcPts val="0"/>
              </a:spcAft>
              <a:buNone/>
            </a:pPr>
            <a:r>
              <a:rPr b="1" lang="en">
                <a:solidFill>
                  <a:srgbClr val="222222"/>
                </a:solidFill>
                <a:latin typeface="IBM Plex Sans"/>
                <a:ea typeface="IBM Plex Sans"/>
                <a:cs typeface="IBM Plex Sans"/>
                <a:sym typeface="IBM Plex Sans"/>
              </a:rPr>
              <a:t>Clinical Indicators:</a:t>
            </a:r>
            <a:endParaRPr b="1">
              <a:solidFill>
                <a:srgbClr val="222222"/>
              </a:solidFill>
              <a:latin typeface="IBM Plex Sans"/>
              <a:ea typeface="IBM Plex Sans"/>
              <a:cs typeface="IBM Plex Sans"/>
              <a:sym typeface="IBM Plex Sans"/>
            </a:endParaRPr>
          </a:p>
          <a:p>
            <a:pPr indent="-292100" lvl="0" marL="457200" rtl="0" algn="l">
              <a:spcBef>
                <a:spcPts val="0"/>
              </a:spcBef>
              <a:spcAft>
                <a:spcPts val="0"/>
              </a:spcAft>
              <a:buClr>
                <a:srgbClr val="1F1F1F"/>
              </a:buClr>
              <a:buSzPts val="1000"/>
              <a:buChar char="●"/>
            </a:pPr>
            <a:r>
              <a:t/>
            </a:r>
            <a:endParaRPr b="1" sz="1100">
              <a:solidFill>
                <a:srgbClr val="222222"/>
              </a:solidFill>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30">
    <p:spTree>
      <p:nvGrpSpPr>
        <p:cNvPr id="1441" name="Shape 1441"/>
        <p:cNvGrpSpPr/>
        <p:nvPr/>
      </p:nvGrpSpPr>
      <p:grpSpPr>
        <a:xfrm>
          <a:off x="0" y="0"/>
          <a:ext cx="0" cy="0"/>
          <a:chOff x="0" y="0"/>
          <a:chExt cx="0" cy="0"/>
        </a:xfrm>
      </p:grpSpPr>
      <p:sp>
        <p:nvSpPr>
          <p:cNvPr id="1442" name="Google Shape;1442;p260"/>
          <p:cNvSpPr txBox="1"/>
          <p:nvPr/>
        </p:nvSpPr>
        <p:spPr>
          <a:xfrm>
            <a:off x="228600" y="228600"/>
            <a:ext cx="8620200" cy="27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Literata Medium"/>
                <a:ea typeface="Literata Medium"/>
                <a:cs typeface="Literata Medium"/>
                <a:sym typeface="Literata Medium"/>
              </a:rPr>
              <a:t>Coding Guidelines</a:t>
            </a:r>
            <a:endParaRPr sz="1800">
              <a:solidFill>
                <a:schemeClr val="dk2"/>
              </a:solidFill>
              <a:latin typeface="Literata Medium"/>
              <a:ea typeface="Literata Medium"/>
              <a:cs typeface="Literata Medium"/>
              <a:sym typeface="Literata Medium"/>
            </a:endParaRPr>
          </a:p>
        </p:txBody>
      </p:sp>
      <p:sp>
        <p:nvSpPr>
          <p:cNvPr id="1443" name="Google Shape;1443;p260"/>
          <p:cNvSpPr txBox="1"/>
          <p:nvPr/>
        </p:nvSpPr>
        <p:spPr>
          <a:xfrm>
            <a:off x="228600" y="576263"/>
            <a:ext cx="8620200" cy="38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IBM Plex Sans"/>
                <a:ea typeface="IBM Plex Sans"/>
                <a:cs typeface="IBM Plex Sans"/>
                <a:sym typeface="IBM Plex Sans"/>
              </a:rPr>
              <a:t>*Key Considerations about condition*</a:t>
            </a:r>
            <a:endParaRPr>
              <a:latin typeface="IBM Plex Sans"/>
              <a:ea typeface="IBM Plex Sans"/>
              <a:cs typeface="IBM Plex Sans"/>
              <a:sym typeface="IBM Plex Sans"/>
            </a:endParaRPr>
          </a:p>
        </p:txBody>
      </p:sp>
      <p:sp>
        <p:nvSpPr>
          <p:cNvPr id="1444" name="Google Shape;1444;p260"/>
          <p:cNvSpPr/>
          <p:nvPr/>
        </p:nvSpPr>
        <p:spPr>
          <a:xfrm>
            <a:off x="228600" y="1045375"/>
            <a:ext cx="8581500" cy="1047600"/>
          </a:xfrm>
          <a:prstGeom prst="roundRect">
            <a:avLst>
              <a:gd fmla="val 16667" name="adj"/>
            </a:avLst>
          </a:prstGeom>
          <a:noFill/>
          <a:ln cap="flat" cmpd="sng" w="9525">
            <a:solidFill>
              <a:schemeClr val="accent2"/>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1200">
                <a:latin typeface="IBM Plex Sans"/>
                <a:ea typeface="IBM Plex Sans"/>
                <a:cs typeface="IBM Plex Sans"/>
                <a:sym typeface="IBM Plex Sans"/>
              </a:rPr>
              <a:t>[Condition] is diagnosed based on the following guidelines:</a:t>
            </a:r>
            <a:endParaRPr b="1" sz="1200">
              <a:latin typeface="IBM Plex Sans"/>
              <a:ea typeface="IBM Plex Sans"/>
              <a:cs typeface="IBM Plex Sans"/>
              <a:sym typeface="IBM Plex Sans"/>
            </a:endParaRPr>
          </a:p>
          <a:p>
            <a:pPr indent="-304800" lvl="0" marL="457200" rtl="0" algn="l">
              <a:spcBef>
                <a:spcPts val="0"/>
              </a:spcBef>
              <a:spcAft>
                <a:spcPts val="0"/>
              </a:spcAft>
              <a:buSzPts val="1200"/>
              <a:buFont typeface="IBM Plex Sans"/>
              <a:buAutoNum type="arabicPeriod"/>
            </a:pPr>
            <a:r>
              <a:t/>
            </a:r>
            <a:endParaRPr sz="1200">
              <a:latin typeface="IBM Plex Sans"/>
              <a:ea typeface="IBM Plex Sans"/>
              <a:cs typeface="IBM Plex Sans"/>
              <a:sym typeface="IBM Plex Sans"/>
            </a:endParaRPr>
          </a:p>
          <a:p>
            <a:pPr indent="-304800" lvl="0" marL="457200" rtl="0" algn="l">
              <a:spcBef>
                <a:spcPts val="0"/>
              </a:spcBef>
              <a:spcAft>
                <a:spcPts val="0"/>
              </a:spcAft>
              <a:buSzPts val="1200"/>
              <a:buFont typeface="IBM Plex Sans"/>
              <a:buAutoNum type="arabicPeriod"/>
            </a:pPr>
            <a:r>
              <a:t/>
            </a:r>
            <a:endParaRPr>
              <a:latin typeface="IBM Plex Sans"/>
              <a:ea typeface="IBM Plex Sans"/>
              <a:cs typeface="IBM Plex Sans"/>
              <a:sym typeface="IBM Plex Sans"/>
            </a:endParaRPr>
          </a:p>
        </p:txBody>
      </p:sp>
      <p:sp>
        <p:nvSpPr>
          <p:cNvPr id="1445" name="Google Shape;1445;p260"/>
          <p:cNvSpPr/>
          <p:nvPr/>
        </p:nvSpPr>
        <p:spPr>
          <a:xfrm>
            <a:off x="309525" y="2218150"/>
            <a:ext cx="4161300" cy="1785900"/>
          </a:xfrm>
          <a:prstGeom prst="rect">
            <a:avLst/>
          </a:prstGeom>
          <a:solidFill>
            <a:srgbClr val="DBE4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latin typeface="IBM Plex Sans"/>
                <a:ea typeface="IBM Plex Sans"/>
                <a:cs typeface="IBM Plex Sans"/>
                <a:sym typeface="IBM Plex Sans"/>
              </a:rPr>
              <a:t>Complete and Accurate Documentation Includes:</a:t>
            </a:r>
            <a:endParaRPr b="1" sz="1100">
              <a:latin typeface="IBM Plex Sans"/>
              <a:ea typeface="IBM Plex Sans"/>
              <a:cs typeface="IBM Plex Sans"/>
              <a:sym typeface="IBM Plex Sans"/>
            </a:endParaRPr>
          </a:p>
          <a:p>
            <a:pPr indent="0" lvl="0" marL="0" rtl="0" algn="ctr">
              <a:spcBef>
                <a:spcPts val="0"/>
              </a:spcBef>
              <a:spcAft>
                <a:spcPts val="0"/>
              </a:spcAft>
              <a:buNone/>
            </a:pPr>
            <a:r>
              <a:t/>
            </a:r>
            <a:endParaRPr sz="500">
              <a:latin typeface="IBM Plex Sans"/>
              <a:ea typeface="IBM Plex Sans"/>
              <a:cs typeface="IBM Plex Sans"/>
              <a:sym typeface="IBM Plex Sans"/>
            </a:endParaRPr>
          </a:p>
          <a:p>
            <a:pPr indent="0" lvl="0" marL="0" rtl="0" algn="ctr">
              <a:spcBef>
                <a:spcPts val="0"/>
              </a:spcBef>
              <a:spcAft>
                <a:spcPts val="0"/>
              </a:spcAft>
              <a:buNone/>
            </a:pPr>
            <a:r>
              <a:rPr lang="en" sz="1100">
                <a:latin typeface="IBM Plex Sans"/>
                <a:ea typeface="IBM Plex Sans"/>
                <a:cs typeface="IBM Plex Sans"/>
                <a:sym typeface="IBM Plex Sans"/>
              </a:rPr>
              <a:t>XYZ</a:t>
            </a:r>
            <a:endParaRPr sz="1100">
              <a:latin typeface="IBM Plex Sans"/>
              <a:ea typeface="IBM Plex Sans"/>
              <a:cs typeface="IBM Plex Sans"/>
              <a:sym typeface="IBM Plex Sans"/>
            </a:endParaRPr>
          </a:p>
        </p:txBody>
      </p:sp>
      <p:sp>
        <p:nvSpPr>
          <p:cNvPr id="1446" name="Google Shape;1446;p260"/>
          <p:cNvSpPr/>
          <p:nvPr/>
        </p:nvSpPr>
        <p:spPr>
          <a:xfrm>
            <a:off x="4673175" y="2218150"/>
            <a:ext cx="4161300" cy="1785900"/>
          </a:xfrm>
          <a:prstGeom prst="rect">
            <a:avLst/>
          </a:prstGeom>
          <a:solidFill>
            <a:srgbClr val="DBE4E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100">
                <a:latin typeface="IBM Plex Sans"/>
                <a:ea typeface="IBM Plex Sans"/>
                <a:cs typeface="IBM Plex Sans"/>
                <a:sym typeface="IBM Plex Sans"/>
              </a:rPr>
              <a:t>Coding and Documentation Tips:</a:t>
            </a:r>
            <a:endParaRPr b="1" sz="1100">
              <a:latin typeface="IBM Plex Sans"/>
              <a:ea typeface="IBM Plex Sans"/>
              <a:cs typeface="IBM Plex Sans"/>
              <a:sym typeface="IBM Plex Sans"/>
            </a:endParaRPr>
          </a:p>
          <a:p>
            <a:pPr indent="0" lvl="0" marL="0" rtl="0" algn="l">
              <a:spcBef>
                <a:spcPts val="0"/>
              </a:spcBef>
              <a:spcAft>
                <a:spcPts val="0"/>
              </a:spcAft>
              <a:buNone/>
            </a:pPr>
            <a:r>
              <a:t/>
            </a:r>
            <a:endParaRPr sz="500">
              <a:latin typeface="IBM Plex Sans"/>
              <a:ea typeface="IBM Plex Sans"/>
              <a:cs typeface="IBM Plex Sans"/>
              <a:sym typeface="IBM Plex Sans"/>
            </a:endParaRPr>
          </a:p>
          <a:p>
            <a:pPr indent="0" lvl="0" marL="0" rtl="0" algn="ctr">
              <a:spcBef>
                <a:spcPts val="0"/>
              </a:spcBef>
              <a:spcAft>
                <a:spcPts val="0"/>
              </a:spcAft>
              <a:buNone/>
            </a:pPr>
            <a:r>
              <a:rPr lang="en" sz="1100">
                <a:latin typeface="IBM Plex Sans"/>
                <a:ea typeface="IBM Plex Sans"/>
                <a:cs typeface="IBM Plex Sans"/>
                <a:sym typeface="IBM Plex Sans"/>
              </a:rPr>
              <a:t>XYZ</a:t>
            </a:r>
            <a:endParaRPr sz="1100">
              <a:latin typeface="IBM Plex Sans"/>
              <a:ea typeface="IBM Plex Sans"/>
              <a:cs typeface="IBM Plex Sans"/>
              <a:sym typeface="IBM Plex Sans"/>
            </a:endParaRPr>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3">
  <p:cSld name="CUSTOM_31">
    <p:spTree>
      <p:nvGrpSpPr>
        <p:cNvPr id="1447" name="Shape 1447"/>
        <p:cNvGrpSpPr/>
        <p:nvPr/>
      </p:nvGrpSpPr>
      <p:grpSpPr>
        <a:xfrm>
          <a:off x="0" y="0"/>
          <a:ext cx="0" cy="0"/>
          <a:chOff x="0" y="0"/>
          <a:chExt cx="0" cy="0"/>
        </a:xfrm>
      </p:grpSpPr>
      <p:graphicFrame>
        <p:nvGraphicFramePr>
          <p:cNvPr id="1448" name="Google Shape;1448;p261"/>
          <p:cNvGraphicFramePr/>
          <p:nvPr/>
        </p:nvGraphicFramePr>
        <p:xfrm>
          <a:off x="228600" y="1107275"/>
          <a:ext cx="3000000" cy="3000000"/>
        </p:xfrm>
        <a:graphic>
          <a:graphicData uri="http://schemas.openxmlformats.org/drawingml/2006/table">
            <a:tbl>
              <a:tblPr>
                <a:noFill/>
                <a:tableStyleId>{39A75DC9-BC92-48CA-A314-B18E1D11EA44}</a:tableStyleId>
              </a:tblPr>
              <a:tblGrid>
                <a:gridCol w="1126525"/>
                <a:gridCol w="3889500"/>
              </a:tblGrid>
              <a:tr h="310700">
                <a:tc>
                  <a:txBody>
                    <a:bodyPr/>
                    <a:lstStyle/>
                    <a:p>
                      <a:pPr indent="0" lvl="0" marL="0" rtl="0" algn="ctr">
                        <a:spcBef>
                          <a:spcPts val="0"/>
                        </a:spcBef>
                        <a:spcAft>
                          <a:spcPts val="0"/>
                        </a:spcAft>
                        <a:buNone/>
                      </a:pPr>
                      <a:r>
                        <a:rPr b="1" lang="en" sz="1200">
                          <a:solidFill>
                            <a:schemeClr val="lt1"/>
                          </a:solidFill>
                          <a:latin typeface="IBM Plex Sans"/>
                          <a:ea typeface="IBM Plex Sans"/>
                          <a:cs typeface="IBM Plex Sans"/>
                          <a:sym typeface="IBM Plex Sans"/>
                        </a:rPr>
                        <a:t>ICD-10 Code</a:t>
                      </a:r>
                      <a:endParaRPr b="1" sz="1200">
                        <a:solidFill>
                          <a:schemeClr val="lt1"/>
                        </a:solidFill>
                        <a:latin typeface="IBM Plex Sans"/>
                        <a:ea typeface="IBM Plex Sans"/>
                        <a:cs typeface="IBM Plex Sans"/>
                        <a:sym typeface="IBM Plex Sans"/>
                      </a:endParaRPr>
                    </a:p>
                  </a:txBody>
                  <a:tcPr marT="91425" marB="91425" marR="91425" marL="91425">
                    <a:solidFill>
                      <a:schemeClr val="accent4"/>
                    </a:solidFill>
                  </a:tcPr>
                </a:tc>
                <a:tc>
                  <a:txBody>
                    <a:bodyPr/>
                    <a:lstStyle/>
                    <a:p>
                      <a:pPr indent="0" lvl="0" marL="0" rtl="0" algn="ctr">
                        <a:spcBef>
                          <a:spcPts val="0"/>
                        </a:spcBef>
                        <a:spcAft>
                          <a:spcPts val="0"/>
                        </a:spcAft>
                        <a:buNone/>
                      </a:pPr>
                      <a:r>
                        <a:rPr b="1" lang="en" sz="1200">
                          <a:solidFill>
                            <a:schemeClr val="lt1"/>
                          </a:solidFill>
                          <a:latin typeface="IBM Plex Sans"/>
                          <a:ea typeface="IBM Plex Sans"/>
                          <a:cs typeface="IBM Plex Sans"/>
                          <a:sym typeface="IBM Plex Sans"/>
                        </a:rPr>
                        <a:t>Description</a:t>
                      </a:r>
                      <a:endParaRPr b="1" sz="1200">
                        <a:solidFill>
                          <a:schemeClr val="lt1"/>
                        </a:solidFill>
                        <a:latin typeface="IBM Plex Sans"/>
                        <a:ea typeface="IBM Plex Sans"/>
                        <a:cs typeface="IBM Plex Sans"/>
                        <a:sym typeface="IBM Plex Sans"/>
                      </a:endParaRPr>
                    </a:p>
                  </a:txBody>
                  <a:tcPr marT="91425" marB="91425" marR="91425" marL="91425">
                    <a:solidFill>
                      <a:schemeClr val="accent4"/>
                    </a:solidFill>
                  </a:tcPr>
                </a:tc>
              </a:tr>
              <a:tr h="336600">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r>
              <a:tr h="343450">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r>
              <a:tr h="336600">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r>
              <a:tr h="336600">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r>
              <a:tr h="336600">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r>
              <a:tr h="336600">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c>
                  <a:txBody>
                    <a:bodyPr/>
                    <a:lstStyle/>
                    <a:p>
                      <a:pPr indent="0" lvl="0" marL="0" rtl="0" algn="l">
                        <a:spcBef>
                          <a:spcPts val="0"/>
                        </a:spcBef>
                        <a:spcAft>
                          <a:spcPts val="0"/>
                        </a:spcAft>
                        <a:buNone/>
                      </a:pPr>
                      <a:r>
                        <a:t/>
                      </a:r>
                      <a:endParaRPr sz="1200">
                        <a:latin typeface="IBM Plex Sans"/>
                        <a:ea typeface="IBM Plex Sans"/>
                        <a:cs typeface="IBM Plex Sans"/>
                        <a:sym typeface="IBM Plex Sans"/>
                      </a:endParaRPr>
                    </a:p>
                  </a:txBody>
                  <a:tcPr marT="91425" marB="91425" marR="91425" marL="91425"/>
                </a:tc>
              </a:tr>
            </a:tbl>
          </a:graphicData>
        </a:graphic>
      </p:graphicFrame>
      <p:sp>
        <p:nvSpPr>
          <p:cNvPr id="1449" name="Google Shape;1449;p261"/>
          <p:cNvSpPr txBox="1"/>
          <p:nvPr/>
        </p:nvSpPr>
        <p:spPr>
          <a:xfrm>
            <a:off x="228600" y="228600"/>
            <a:ext cx="8620200" cy="27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Literata"/>
                <a:ea typeface="Literata"/>
                <a:cs typeface="Literata"/>
                <a:sym typeface="Literata"/>
              </a:rPr>
              <a:t>Associated Diagnoses</a:t>
            </a:r>
            <a:endParaRPr sz="1800">
              <a:solidFill>
                <a:schemeClr val="dk2"/>
              </a:solidFill>
              <a:latin typeface="Literata"/>
              <a:ea typeface="Literata"/>
              <a:cs typeface="Literata"/>
              <a:sym typeface="Literata"/>
            </a:endParaRPr>
          </a:p>
        </p:txBody>
      </p:sp>
      <p:sp>
        <p:nvSpPr>
          <p:cNvPr id="1450" name="Google Shape;1450;p261"/>
          <p:cNvSpPr txBox="1"/>
          <p:nvPr>
            <p:ph type="title"/>
          </p:nvPr>
        </p:nvSpPr>
        <p:spPr>
          <a:xfrm>
            <a:off x="228600" y="576263"/>
            <a:ext cx="8620200" cy="384900"/>
          </a:xfrm>
          <a:prstGeom prst="rect">
            <a:avLst/>
          </a:prstGeom>
        </p:spPr>
        <p:txBody>
          <a:bodyPr anchorCtr="0" anchor="t" bIns="68575" lIns="0" spcFirstLastPara="1" rIns="0" wrap="square" tIns="68575">
            <a:noAutofit/>
          </a:bodyPr>
          <a:lstStyle>
            <a:lvl1pPr lvl="0">
              <a:spcBef>
                <a:spcPts val="0"/>
              </a:spcBef>
              <a:spcAft>
                <a:spcPts val="0"/>
              </a:spcAft>
              <a:buSzPts val="15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451" name="Google Shape;1451;p261"/>
          <p:cNvSpPr/>
          <p:nvPr/>
        </p:nvSpPr>
        <p:spPr>
          <a:xfrm>
            <a:off x="5556250" y="1107275"/>
            <a:ext cx="3099000" cy="3175800"/>
          </a:xfrm>
          <a:prstGeom prst="rect">
            <a:avLst/>
          </a:prstGeom>
          <a:solidFill>
            <a:srgbClr val="DBE4E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BM Plex Sans"/>
              <a:ea typeface="IBM Plex Sans"/>
              <a:cs typeface="IBM Plex Sans"/>
              <a:sym typeface="IBM Plex Sans"/>
            </a:endParaRPr>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4">
  <p:cSld name="CUSTOM_32">
    <p:spTree>
      <p:nvGrpSpPr>
        <p:cNvPr id="1452" name="Shape 1452"/>
        <p:cNvGrpSpPr/>
        <p:nvPr/>
      </p:nvGrpSpPr>
      <p:grpSpPr>
        <a:xfrm>
          <a:off x="0" y="0"/>
          <a:ext cx="0" cy="0"/>
          <a:chOff x="0" y="0"/>
          <a:chExt cx="0" cy="0"/>
        </a:xfrm>
      </p:grpSpPr>
      <p:sp>
        <p:nvSpPr>
          <p:cNvPr id="1453" name="Google Shape;1453;p262"/>
          <p:cNvSpPr txBox="1"/>
          <p:nvPr/>
        </p:nvSpPr>
        <p:spPr>
          <a:xfrm>
            <a:off x="228600" y="1790050"/>
            <a:ext cx="5017800" cy="2885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IBM Plex Sans"/>
                <a:ea typeface="IBM Plex Sans"/>
                <a:cs typeface="IBM Plex Sans"/>
                <a:sym typeface="IBM Plex Sans"/>
              </a:rPr>
              <a:t>Patient History</a:t>
            </a:r>
            <a:endParaRPr b="1" sz="1100">
              <a:solidFill>
                <a:schemeClr val="dk2"/>
              </a:solidFill>
              <a:latin typeface="IBM Plex Sans"/>
              <a:ea typeface="IBM Plex Sans"/>
              <a:cs typeface="IBM Plex Sans"/>
              <a:sym typeface="IBM Plex Sans"/>
            </a:endParaRPr>
          </a:p>
          <a:p>
            <a:pPr indent="0" lvl="0" marL="0" rtl="0" algn="l">
              <a:spcBef>
                <a:spcPts val="0"/>
              </a:spcBef>
              <a:spcAft>
                <a:spcPts val="0"/>
              </a:spcAft>
              <a:buNone/>
            </a:pPr>
            <a:r>
              <a:rPr lang="en" sz="1000">
                <a:latin typeface="IBM Plex Sans"/>
                <a:ea typeface="IBM Plex Sans"/>
                <a:cs typeface="IBM Plex Sans"/>
                <a:sym typeface="IBM Plex Sans"/>
              </a:rPr>
              <a:t>Mr. ____ has ___________________________________</a:t>
            </a:r>
            <a:endParaRPr sz="1000">
              <a:latin typeface="IBM Plex Sans"/>
              <a:ea typeface="IBM Plex Sans"/>
              <a:cs typeface="IBM Plex Sans"/>
              <a:sym typeface="IBM Plex Sans"/>
            </a:endParaRPr>
          </a:p>
          <a:p>
            <a:pPr indent="0" lvl="0" marL="0" rtl="0" algn="l">
              <a:spcBef>
                <a:spcPts val="0"/>
              </a:spcBef>
              <a:spcAft>
                <a:spcPts val="0"/>
              </a:spcAft>
              <a:buNone/>
            </a:pPr>
            <a:r>
              <a:t/>
            </a:r>
            <a:endParaRPr sz="1000">
              <a:latin typeface="IBM Plex Sans"/>
              <a:ea typeface="IBM Plex Sans"/>
              <a:cs typeface="IBM Plex Sans"/>
              <a:sym typeface="IBM Plex Sans"/>
            </a:endParaRPr>
          </a:p>
          <a:p>
            <a:pPr indent="0" lvl="0" marL="0" rtl="0" algn="l">
              <a:spcBef>
                <a:spcPts val="0"/>
              </a:spcBef>
              <a:spcAft>
                <a:spcPts val="0"/>
              </a:spcAft>
              <a:buNone/>
            </a:pPr>
            <a:r>
              <a:rPr b="1" lang="en" sz="1000">
                <a:latin typeface="IBM Plex Sans"/>
                <a:ea typeface="IBM Plex Sans"/>
                <a:cs typeface="IBM Plex Sans"/>
                <a:sym typeface="IBM Plex Sans"/>
              </a:rPr>
              <a:t>Vitals:</a:t>
            </a:r>
            <a:r>
              <a:rPr lang="en" sz="1000">
                <a:latin typeface="IBM Plex Sans"/>
                <a:ea typeface="IBM Plex Sans"/>
                <a:cs typeface="IBM Plex Sans"/>
                <a:sym typeface="IBM Plex Sans"/>
              </a:rPr>
              <a:t> Blood pressure ____, BMI __, pulse __ bpm, temperature was __</a:t>
            </a:r>
            <a:endParaRPr sz="1000">
              <a:latin typeface="IBM Plex Sans"/>
              <a:ea typeface="IBM Plex Sans"/>
              <a:cs typeface="IBM Plex Sans"/>
              <a:sym typeface="IBM Plex Sans"/>
            </a:endParaRPr>
          </a:p>
          <a:p>
            <a:pPr indent="0" lvl="0" marL="0" rtl="0" algn="l">
              <a:spcBef>
                <a:spcPts val="0"/>
              </a:spcBef>
              <a:spcAft>
                <a:spcPts val="0"/>
              </a:spcAft>
              <a:buNone/>
            </a:pPr>
            <a:r>
              <a:rPr b="1" lang="en" sz="1000">
                <a:latin typeface="IBM Plex Sans"/>
                <a:ea typeface="IBM Plex Sans"/>
                <a:cs typeface="IBM Plex Sans"/>
                <a:sym typeface="IBM Plex Sans"/>
              </a:rPr>
              <a:t>Exam Notes: </a:t>
            </a:r>
            <a:r>
              <a:rPr lang="en" sz="1000">
                <a:latin typeface="IBM Plex Sans"/>
                <a:ea typeface="IBM Plex Sans"/>
                <a:cs typeface="IBM Plex Sans"/>
                <a:sym typeface="IBM Plex Sans"/>
              </a:rPr>
              <a:t>____</a:t>
            </a:r>
            <a:endParaRPr sz="1000">
              <a:latin typeface="IBM Plex Sans"/>
              <a:ea typeface="IBM Plex Sans"/>
              <a:cs typeface="IBM Plex Sans"/>
              <a:sym typeface="IBM Plex Sans"/>
            </a:endParaRPr>
          </a:p>
          <a:p>
            <a:pPr indent="0" lvl="0" marL="0" rtl="0" algn="l">
              <a:spcBef>
                <a:spcPts val="0"/>
              </a:spcBef>
              <a:spcAft>
                <a:spcPts val="0"/>
              </a:spcAft>
              <a:buNone/>
            </a:pPr>
            <a:r>
              <a:rPr b="1" lang="en" sz="1000">
                <a:latin typeface="IBM Plex Sans"/>
                <a:ea typeface="IBM Plex Sans"/>
                <a:cs typeface="IBM Plex Sans"/>
                <a:sym typeface="IBM Plex Sans"/>
              </a:rPr>
              <a:t>Lungs</a:t>
            </a:r>
            <a:r>
              <a:rPr lang="en" sz="1000">
                <a:latin typeface="IBM Plex Sans"/>
                <a:ea typeface="IBM Plex Sans"/>
                <a:cs typeface="IBM Plex Sans"/>
                <a:sym typeface="IBM Plex Sans"/>
              </a:rPr>
              <a:t>: ____</a:t>
            </a:r>
            <a:endParaRPr sz="1000">
              <a:latin typeface="IBM Plex Sans"/>
              <a:ea typeface="IBM Plex Sans"/>
              <a:cs typeface="IBM Plex Sans"/>
              <a:sym typeface="IBM Plex Sans"/>
            </a:endParaRPr>
          </a:p>
          <a:p>
            <a:pPr indent="0" lvl="0" marL="0" rtl="0" algn="l">
              <a:spcBef>
                <a:spcPts val="0"/>
              </a:spcBef>
              <a:spcAft>
                <a:spcPts val="0"/>
              </a:spcAft>
              <a:buNone/>
            </a:pPr>
            <a:r>
              <a:rPr b="1" lang="en" sz="1000">
                <a:latin typeface="IBM Plex Sans"/>
                <a:ea typeface="IBM Plex Sans"/>
                <a:cs typeface="IBM Plex Sans"/>
                <a:sym typeface="IBM Plex Sans"/>
              </a:rPr>
              <a:t>Heart:</a:t>
            </a:r>
            <a:r>
              <a:rPr lang="en" sz="1000">
                <a:latin typeface="IBM Plex Sans"/>
                <a:ea typeface="IBM Plex Sans"/>
                <a:cs typeface="IBM Plex Sans"/>
                <a:sym typeface="IBM Plex Sans"/>
              </a:rPr>
              <a:t> ____</a:t>
            </a:r>
            <a:endParaRPr sz="1000">
              <a:latin typeface="IBM Plex Sans"/>
              <a:ea typeface="IBM Plex Sans"/>
              <a:cs typeface="IBM Plex Sans"/>
              <a:sym typeface="IBM Plex Sans"/>
            </a:endParaRPr>
          </a:p>
          <a:p>
            <a:pPr indent="0" lvl="0" marL="0" rtl="0" algn="l">
              <a:spcBef>
                <a:spcPts val="0"/>
              </a:spcBef>
              <a:spcAft>
                <a:spcPts val="0"/>
              </a:spcAft>
              <a:buNone/>
            </a:pPr>
            <a:r>
              <a:rPr b="1" lang="en" sz="1000">
                <a:latin typeface="IBM Plex Sans"/>
                <a:ea typeface="IBM Plex Sans"/>
                <a:cs typeface="IBM Plex Sans"/>
                <a:sym typeface="IBM Plex Sans"/>
              </a:rPr>
              <a:t>Extremities: </a:t>
            </a:r>
            <a:r>
              <a:rPr lang="en" sz="1000">
                <a:latin typeface="IBM Plex Sans"/>
                <a:ea typeface="IBM Plex Sans"/>
                <a:cs typeface="IBM Plex Sans"/>
                <a:sym typeface="IBM Plex Sans"/>
              </a:rPr>
              <a:t>____</a:t>
            </a:r>
            <a:endParaRPr sz="1000">
              <a:latin typeface="IBM Plex Sans"/>
              <a:ea typeface="IBM Plex Sans"/>
              <a:cs typeface="IBM Plex Sans"/>
              <a:sym typeface="IBM Plex Sans"/>
            </a:endParaRPr>
          </a:p>
          <a:p>
            <a:pPr indent="0" lvl="0" marL="0" rtl="0" algn="l">
              <a:spcBef>
                <a:spcPts val="0"/>
              </a:spcBef>
              <a:spcAft>
                <a:spcPts val="0"/>
              </a:spcAft>
              <a:buNone/>
            </a:pPr>
            <a:r>
              <a:rPr b="1" lang="en" sz="1000">
                <a:latin typeface="IBM Plex Sans"/>
                <a:ea typeface="IBM Plex Sans"/>
                <a:cs typeface="IBM Plex Sans"/>
                <a:sym typeface="IBM Plex Sans"/>
              </a:rPr>
              <a:t>PHQ 9</a:t>
            </a:r>
            <a:r>
              <a:rPr lang="en" sz="1000">
                <a:latin typeface="IBM Plex Sans"/>
                <a:ea typeface="IBM Plex Sans"/>
                <a:cs typeface="IBM Plex Sans"/>
                <a:sym typeface="IBM Plex Sans"/>
              </a:rPr>
              <a:t>: __</a:t>
            </a:r>
            <a:endParaRPr sz="1000">
              <a:latin typeface="IBM Plex Sans"/>
              <a:ea typeface="IBM Plex Sans"/>
              <a:cs typeface="IBM Plex Sans"/>
              <a:sym typeface="IBM Plex Sans"/>
            </a:endParaRPr>
          </a:p>
          <a:p>
            <a:pPr indent="0" lvl="0" marL="0" rtl="0" algn="l">
              <a:spcBef>
                <a:spcPts val="0"/>
              </a:spcBef>
              <a:spcAft>
                <a:spcPts val="0"/>
              </a:spcAft>
              <a:buNone/>
            </a:pPr>
            <a:r>
              <a:t/>
            </a:r>
            <a:endParaRPr sz="900">
              <a:latin typeface="IBM Plex Sans"/>
              <a:ea typeface="IBM Plex Sans"/>
              <a:cs typeface="IBM Plex Sans"/>
              <a:sym typeface="IBM Plex Sans"/>
            </a:endParaRPr>
          </a:p>
        </p:txBody>
      </p:sp>
      <p:sp>
        <p:nvSpPr>
          <p:cNvPr id="1454" name="Google Shape;1454;p262"/>
          <p:cNvSpPr/>
          <p:nvPr/>
        </p:nvSpPr>
        <p:spPr>
          <a:xfrm>
            <a:off x="3115640" y="1041738"/>
            <a:ext cx="1471800" cy="685800"/>
          </a:xfrm>
          <a:prstGeom prst="parallelogram">
            <a:avLst>
              <a:gd fmla="val 25000" name="adj"/>
            </a:avLst>
          </a:prstGeom>
          <a:solidFill>
            <a:srgbClr val="C5DC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latin typeface="IBM Plex Sans"/>
                <a:ea typeface="IBM Plex Sans"/>
                <a:cs typeface="IBM Plex Sans"/>
                <a:sym typeface="IBM Plex Sans"/>
              </a:rPr>
              <a:t>#</a:t>
            </a:r>
            <a:endParaRPr b="1" sz="1300">
              <a:latin typeface="IBM Plex Sans"/>
              <a:ea typeface="IBM Plex Sans"/>
              <a:cs typeface="IBM Plex Sans"/>
              <a:sym typeface="IBM Plex Sans"/>
            </a:endParaRPr>
          </a:p>
          <a:p>
            <a:pPr indent="0" lvl="0" marL="0" rtl="0" algn="ctr">
              <a:spcBef>
                <a:spcPts val="0"/>
              </a:spcBef>
              <a:spcAft>
                <a:spcPts val="0"/>
              </a:spcAft>
              <a:buNone/>
            </a:pPr>
            <a:r>
              <a:rPr lang="en" sz="1000">
                <a:latin typeface="IBM Plex Sans"/>
                <a:ea typeface="IBM Plex Sans"/>
                <a:cs typeface="IBM Plex Sans"/>
                <a:sym typeface="IBM Plex Sans"/>
              </a:rPr>
              <a:t>Age</a:t>
            </a:r>
            <a:endParaRPr sz="1000">
              <a:latin typeface="IBM Plex Sans"/>
              <a:ea typeface="IBM Plex Sans"/>
              <a:cs typeface="IBM Plex Sans"/>
              <a:sym typeface="IBM Plex Sans"/>
            </a:endParaRPr>
          </a:p>
        </p:txBody>
      </p:sp>
      <p:sp>
        <p:nvSpPr>
          <p:cNvPr id="1455" name="Google Shape;1455;p262"/>
          <p:cNvSpPr txBox="1"/>
          <p:nvPr/>
        </p:nvSpPr>
        <p:spPr>
          <a:xfrm>
            <a:off x="228600" y="228600"/>
            <a:ext cx="8620200" cy="27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Literata"/>
                <a:ea typeface="Literata"/>
                <a:cs typeface="Literata"/>
                <a:sym typeface="Literata"/>
              </a:rPr>
              <a:t>[Diagnosis]: Incomplete Case Study</a:t>
            </a:r>
            <a:endParaRPr sz="1800">
              <a:solidFill>
                <a:schemeClr val="dk2"/>
              </a:solidFill>
              <a:latin typeface="Literata"/>
              <a:ea typeface="Literata"/>
              <a:cs typeface="Literata"/>
              <a:sym typeface="Literata"/>
            </a:endParaRPr>
          </a:p>
        </p:txBody>
      </p:sp>
      <p:sp>
        <p:nvSpPr>
          <p:cNvPr id="1456" name="Google Shape;1456;p262"/>
          <p:cNvSpPr txBox="1"/>
          <p:nvPr/>
        </p:nvSpPr>
        <p:spPr>
          <a:xfrm>
            <a:off x="228600" y="576263"/>
            <a:ext cx="8620200" cy="38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IBM Plex Sans Light"/>
                <a:ea typeface="IBM Plex Sans Light"/>
                <a:cs typeface="IBM Plex Sans Light"/>
                <a:sym typeface="IBM Plex Sans Light"/>
              </a:rPr>
              <a:t>How can we ensure appropriate, complete diagnosis documentation for this patient?</a:t>
            </a:r>
            <a:endParaRPr>
              <a:latin typeface="IBM Plex Sans Light"/>
              <a:ea typeface="IBM Plex Sans Light"/>
              <a:cs typeface="IBM Plex Sans Light"/>
              <a:sym typeface="IBM Plex Sans Light"/>
            </a:endParaRPr>
          </a:p>
        </p:txBody>
      </p:sp>
      <p:sp>
        <p:nvSpPr>
          <p:cNvPr id="1457" name="Google Shape;1457;p262"/>
          <p:cNvSpPr/>
          <p:nvPr/>
        </p:nvSpPr>
        <p:spPr>
          <a:xfrm>
            <a:off x="1821626" y="1041738"/>
            <a:ext cx="1471800" cy="685800"/>
          </a:xfrm>
          <a:prstGeom prst="parallelogram">
            <a:avLst>
              <a:gd fmla="val 25000" name="adj"/>
            </a:avLst>
          </a:prstGeom>
          <a:solidFill>
            <a:srgbClr val="FFC7A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latin typeface="IBM Plex Sans"/>
                <a:ea typeface="IBM Plex Sans"/>
                <a:cs typeface="IBM Plex Sans"/>
                <a:sym typeface="IBM Plex Sans"/>
              </a:rPr>
              <a:t>Mr. ____</a:t>
            </a:r>
            <a:endParaRPr b="1" sz="1300">
              <a:latin typeface="IBM Plex Sans"/>
              <a:ea typeface="IBM Plex Sans"/>
              <a:cs typeface="IBM Plex Sans"/>
              <a:sym typeface="IBM Plex Sans"/>
            </a:endParaRPr>
          </a:p>
          <a:p>
            <a:pPr indent="0" lvl="0" marL="0" rtl="0" algn="ctr">
              <a:spcBef>
                <a:spcPts val="0"/>
              </a:spcBef>
              <a:spcAft>
                <a:spcPts val="0"/>
              </a:spcAft>
              <a:buNone/>
            </a:pPr>
            <a:r>
              <a:rPr lang="en" sz="1000">
                <a:latin typeface="IBM Plex Sans"/>
                <a:ea typeface="IBM Plex Sans"/>
                <a:cs typeface="IBM Plex Sans"/>
                <a:sym typeface="IBM Plex Sans"/>
              </a:rPr>
              <a:t>Patient Name</a:t>
            </a:r>
            <a:endParaRPr sz="1000">
              <a:latin typeface="IBM Plex Sans"/>
              <a:ea typeface="IBM Plex Sans"/>
              <a:cs typeface="IBM Plex Sans"/>
              <a:sym typeface="IBM Plex Sans"/>
            </a:endParaRPr>
          </a:p>
        </p:txBody>
      </p:sp>
      <p:sp>
        <p:nvSpPr>
          <p:cNvPr id="1458" name="Google Shape;1458;p262"/>
          <p:cNvSpPr/>
          <p:nvPr/>
        </p:nvSpPr>
        <p:spPr>
          <a:xfrm>
            <a:off x="5703667" y="1041738"/>
            <a:ext cx="1471800" cy="685800"/>
          </a:xfrm>
          <a:prstGeom prst="parallelogram">
            <a:avLst>
              <a:gd fmla="val 25000" name="adj"/>
            </a:avLst>
          </a:prstGeom>
          <a:solidFill>
            <a:srgbClr val="C5DC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latin typeface="IBM Plex Sans"/>
                <a:ea typeface="IBM Plex Sans"/>
                <a:cs typeface="IBM Plex Sans"/>
                <a:sym typeface="IBM Plex Sans"/>
              </a:rPr>
              <a:t>Dr. ____</a:t>
            </a:r>
            <a:endParaRPr b="1" sz="1300">
              <a:latin typeface="IBM Plex Sans"/>
              <a:ea typeface="IBM Plex Sans"/>
              <a:cs typeface="IBM Plex Sans"/>
              <a:sym typeface="IBM Plex Sans"/>
            </a:endParaRPr>
          </a:p>
          <a:p>
            <a:pPr indent="0" lvl="0" marL="0" rtl="0" algn="ctr">
              <a:spcBef>
                <a:spcPts val="0"/>
              </a:spcBef>
              <a:spcAft>
                <a:spcPts val="0"/>
              </a:spcAft>
              <a:buNone/>
            </a:pPr>
            <a:r>
              <a:rPr i="1" lang="en" sz="1000">
                <a:latin typeface="IBM Plex Sans"/>
                <a:ea typeface="IBM Plex Sans"/>
                <a:cs typeface="IBM Plex Sans"/>
                <a:sym typeface="IBM Plex Sans"/>
              </a:rPr>
              <a:t>Treated by</a:t>
            </a:r>
            <a:endParaRPr i="1" sz="1000">
              <a:latin typeface="IBM Plex Sans"/>
              <a:ea typeface="IBM Plex Sans"/>
              <a:cs typeface="IBM Plex Sans"/>
              <a:sym typeface="IBM Plex Sans"/>
            </a:endParaRPr>
          </a:p>
        </p:txBody>
      </p:sp>
      <p:sp>
        <p:nvSpPr>
          <p:cNvPr id="1459" name="Google Shape;1459;p262"/>
          <p:cNvSpPr/>
          <p:nvPr/>
        </p:nvSpPr>
        <p:spPr>
          <a:xfrm>
            <a:off x="4402379" y="1041738"/>
            <a:ext cx="1471800" cy="685800"/>
          </a:xfrm>
          <a:prstGeom prst="parallelogram">
            <a:avLst>
              <a:gd fmla="val 25000" name="adj"/>
            </a:avLst>
          </a:prstGeom>
          <a:solidFill>
            <a:srgbClr val="FFC7A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latin typeface="IBM Plex Sans"/>
                <a:ea typeface="IBM Plex Sans"/>
                <a:cs typeface="IBM Plex Sans"/>
                <a:sym typeface="IBM Plex Sans"/>
              </a:rPr>
              <a:t>_</a:t>
            </a:r>
            <a:endParaRPr b="1" sz="1300">
              <a:latin typeface="IBM Plex Sans"/>
              <a:ea typeface="IBM Plex Sans"/>
              <a:cs typeface="IBM Plex Sans"/>
              <a:sym typeface="IBM Plex Sans"/>
            </a:endParaRPr>
          </a:p>
          <a:p>
            <a:pPr indent="0" lvl="0" marL="0" rtl="0" algn="ctr">
              <a:spcBef>
                <a:spcPts val="0"/>
              </a:spcBef>
              <a:spcAft>
                <a:spcPts val="0"/>
              </a:spcAft>
              <a:buNone/>
            </a:pPr>
            <a:r>
              <a:rPr i="1" lang="en" sz="1000">
                <a:latin typeface="IBM Plex Sans"/>
                <a:ea typeface="IBM Plex Sans"/>
                <a:cs typeface="IBM Plex Sans"/>
                <a:sym typeface="IBM Plex Sans"/>
              </a:rPr>
              <a:t>Sex</a:t>
            </a:r>
            <a:endParaRPr i="1" sz="1000">
              <a:latin typeface="IBM Plex Sans"/>
              <a:ea typeface="IBM Plex Sans"/>
              <a:cs typeface="IBM Plex Sans"/>
              <a:sym typeface="IBM Plex Sans"/>
            </a:endParaRPr>
          </a:p>
        </p:txBody>
      </p:sp>
      <p:sp>
        <p:nvSpPr>
          <p:cNvPr id="1460" name="Google Shape;1460;p262"/>
          <p:cNvSpPr txBox="1"/>
          <p:nvPr/>
        </p:nvSpPr>
        <p:spPr>
          <a:xfrm>
            <a:off x="5557075" y="1985200"/>
            <a:ext cx="3218400" cy="2541600"/>
          </a:xfrm>
          <a:prstGeom prst="rect">
            <a:avLst/>
          </a:prstGeom>
          <a:solidFill>
            <a:srgbClr val="C5DCDD"/>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IBM Plex Sans"/>
                <a:ea typeface="IBM Plex Sans"/>
                <a:cs typeface="IBM Plex Sans"/>
                <a:sym typeface="IBM Plex Sans"/>
              </a:rPr>
              <a:t>Assessment &amp; Plan:</a:t>
            </a:r>
            <a:endParaRPr b="1" sz="1100">
              <a:solidFill>
                <a:schemeClr val="dk2"/>
              </a:solidFill>
              <a:latin typeface="IBM Plex Sans"/>
              <a:ea typeface="IBM Plex Sans"/>
              <a:cs typeface="IBM Plex Sans"/>
              <a:sym typeface="IBM Plex Sans"/>
            </a:endParaRPr>
          </a:p>
          <a:p>
            <a:pPr indent="0" lvl="0" marL="0" rtl="0" algn="l">
              <a:spcBef>
                <a:spcPts val="0"/>
              </a:spcBef>
              <a:spcAft>
                <a:spcPts val="0"/>
              </a:spcAft>
              <a:buNone/>
            </a:pPr>
            <a:r>
              <a:t/>
            </a:r>
            <a:endParaRPr b="1" sz="1100">
              <a:solidFill>
                <a:schemeClr val="dk2"/>
              </a:solidFill>
              <a:latin typeface="Nunito"/>
              <a:ea typeface="Nunito"/>
              <a:cs typeface="Nunito"/>
              <a:sym typeface="Nunito"/>
            </a:endParaRPr>
          </a:p>
          <a:p>
            <a:pPr indent="0" lvl="0" marL="0" rtl="0" algn="l">
              <a:spcBef>
                <a:spcPts val="0"/>
              </a:spcBef>
              <a:spcAft>
                <a:spcPts val="0"/>
              </a:spcAft>
              <a:buNone/>
            </a:pPr>
            <a:r>
              <a:t/>
            </a:r>
            <a:endParaRPr b="1" sz="1100">
              <a:solidFill>
                <a:schemeClr val="dk2"/>
              </a:solidFill>
              <a:latin typeface="Nunito"/>
              <a:ea typeface="Nunito"/>
              <a:cs typeface="Nunito"/>
              <a:sym typeface="Nunito"/>
            </a:endParaRPr>
          </a:p>
        </p:txBody>
      </p:sp>
      <p:pic>
        <p:nvPicPr>
          <p:cNvPr id="1461" name="Google Shape;1461;p262"/>
          <p:cNvPicPr preferRelativeResize="0"/>
          <p:nvPr/>
        </p:nvPicPr>
        <p:blipFill rotWithShape="1">
          <a:blip r:embed="rId2">
            <a:alphaModFix/>
          </a:blip>
          <a:srcRect b="0" l="0" r="0" t="0"/>
          <a:stretch/>
        </p:blipFill>
        <p:spPr>
          <a:xfrm>
            <a:off x="805583" y="1009861"/>
            <a:ext cx="731519" cy="731519"/>
          </a:xfrm>
          <a:prstGeom prst="rect">
            <a:avLst/>
          </a:prstGeom>
          <a:noFill/>
          <a:ln>
            <a:noFill/>
          </a:ln>
        </p:spPr>
      </p:pic>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5">
  <p:cSld name="CUSTOM_33">
    <p:spTree>
      <p:nvGrpSpPr>
        <p:cNvPr id="1462" name="Shape 1462"/>
        <p:cNvGrpSpPr/>
        <p:nvPr/>
      </p:nvGrpSpPr>
      <p:grpSpPr>
        <a:xfrm>
          <a:off x="0" y="0"/>
          <a:ext cx="0" cy="0"/>
          <a:chOff x="0" y="0"/>
          <a:chExt cx="0" cy="0"/>
        </a:xfrm>
      </p:grpSpPr>
      <p:sp>
        <p:nvSpPr>
          <p:cNvPr id="1463" name="Google Shape;1463;p263"/>
          <p:cNvSpPr txBox="1"/>
          <p:nvPr/>
        </p:nvSpPr>
        <p:spPr>
          <a:xfrm>
            <a:off x="228600" y="228600"/>
            <a:ext cx="8620200" cy="272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Literata"/>
              <a:ea typeface="Literata"/>
              <a:cs typeface="Literata"/>
              <a:sym typeface="Literata"/>
            </a:endParaRPr>
          </a:p>
        </p:txBody>
      </p:sp>
      <p:sp>
        <p:nvSpPr>
          <p:cNvPr id="1464" name="Google Shape;1464;p263"/>
          <p:cNvSpPr txBox="1"/>
          <p:nvPr/>
        </p:nvSpPr>
        <p:spPr>
          <a:xfrm>
            <a:off x="228600" y="576263"/>
            <a:ext cx="8620200" cy="384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IBM Plex Sans Light"/>
                <a:ea typeface="IBM Plex Sans Light"/>
                <a:cs typeface="IBM Plex Sans Light"/>
                <a:sym typeface="IBM Plex Sans Light"/>
              </a:rPr>
              <a:t>Keep these in mind while documenting and making recommendations.</a:t>
            </a:r>
            <a:endParaRPr>
              <a:latin typeface="IBM Plex Sans Light"/>
              <a:ea typeface="IBM Plex Sans Light"/>
              <a:cs typeface="IBM Plex Sans Light"/>
              <a:sym typeface="IBM Plex Sans Light"/>
            </a:endParaRPr>
          </a:p>
        </p:txBody>
      </p:sp>
      <p:sp>
        <p:nvSpPr>
          <p:cNvPr id="1465" name="Google Shape;1465;p263"/>
          <p:cNvSpPr/>
          <p:nvPr/>
        </p:nvSpPr>
        <p:spPr>
          <a:xfrm>
            <a:off x="964000" y="1147488"/>
            <a:ext cx="8180100" cy="685800"/>
          </a:xfrm>
          <a:prstGeom prst="rect">
            <a:avLst/>
          </a:prstGeom>
          <a:solidFill>
            <a:srgbClr val="9FC3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latin typeface="IBM Plex Sans"/>
              <a:ea typeface="IBM Plex Sans"/>
              <a:cs typeface="IBM Plex Sans"/>
              <a:sym typeface="IBM Plex Sans"/>
            </a:endParaRPr>
          </a:p>
        </p:txBody>
      </p:sp>
      <p:sp>
        <p:nvSpPr>
          <p:cNvPr id="1466" name="Google Shape;1466;p263"/>
          <p:cNvSpPr/>
          <p:nvPr/>
        </p:nvSpPr>
        <p:spPr>
          <a:xfrm>
            <a:off x="964100" y="2019588"/>
            <a:ext cx="8180100" cy="685800"/>
          </a:xfrm>
          <a:prstGeom prst="rect">
            <a:avLst/>
          </a:prstGeom>
          <a:solidFill>
            <a:srgbClr val="FFC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IBM Plex Sans"/>
              <a:ea typeface="IBM Plex Sans"/>
              <a:cs typeface="IBM Plex Sans"/>
              <a:sym typeface="IBM Plex Sans"/>
            </a:endParaRPr>
          </a:p>
        </p:txBody>
      </p:sp>
      <p:sp>
        <p:nvSpPr>
          <p:cNvPr id="1467" name="Google Shape;1467;p263"/>
          <p:cNvSpPr/>
          <p:nvPr/>
        </p:nvSpPr>
        <p:spPr>
          <a:xfrm>
            <a:off x="963900" y="2931325"/>
            <a:ext cx="8180100" cy="685800"/>
          </a:xfrm>
          <a:prstGeom prst="rect">
            <a:avLst/>
          </a:prstGeom>
          <a:solidFill>
            <a:srgbClr val="9FC3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latin typeface="IBM Plex Sans"/>
              <a:ea typeface="IBM Plex Sans"/>
              <a:cs typeface="IBM Plex Sans"/>
              <a:sym typeface="IBM Plex Sans"/>
            </a:endParaRPr>
          </a:p>
        </p:txBody>
      </p:sp>
      <p:sp>
        <p:nvSpPr>
          <p:cNvPr id="1468" name="Google Shape;1468;p263"/>
          <p:cNvSpPr/>
          <p:nvPr/>
        </p:nvSpPr>
        <p:spPr>
          <a:xfrm>
            <a:off x="964000" y="3821925"/>
            <a:ext cx="8180100" cy="685800"/>
          </a:xfrm>
          <a:prstGeom prst="rect">
            <a:avLst/>
          </a:prstGeom>
          <a:solidFill>
            <a:srgbClr val="FFC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1200">
              <a:solidFill>
                <a:schemeClr val="dk1"/>
              </a:solidFill>
              <a:latin typeface="IBM Plex Sans"/>
              <a:ea typeface="IBM Plex Sans"/>
              <a:cs typeface="IBM Plex Sans"/>
              <a:sym typeface="IBM Plex Sans"/>
            </a:endParaRPr>
          </a:p>
        </p:txBody>
      </p:sp>
      <p:pic>
        <p:nvPicPr>
          <p:cNvPr id="1469" name="Google Shape;1469;p263"/>
          <p:cNvPicPr preferRelativeResize="0"/>
          <p:nvPr/>
        </p:nvPicPr>
        <p:blipFill rotWithShape="1">
          <a:blip r:embed="rId2">
            <a:alphaModFix/>
          </a:blip>
          <a:srcRect b="0" l="0" r="0" t="0"/>
          <a:stretch/>
        </p:blipFill>
        <p:spPr>
          <a:xfrm>
            <a:off x="228600" y="1157500"/>
            <a:ext cx="581099" cy="581118"/>
          </a:xfrm>
          <a:prstGeom prst="rect">
            <a:avLst/>
          </a:prstGeom>
          <a:noFill/>
          <a:ln>
            <a:noFill/>
          </a:ln>
        </p:spPr>
      </p:pic>
      <p:pic>
        <p:nvPicPr>
          <p:cNvPr id="1470" name="Google Shape;1470;p263"/>
          <p:cNvPicPr preferRelativeResize="0"/>
          <p:nvPr/>
        </p:nvPicPr>
        <p:blipFill rotWithShape="1">
          <a:blip r:embed="rId2">
            <a:alphaModFix/>
          </a:blip>
          <a:srcRect b="0" l="0" r="0" t="0"/>
          <a:stretch/>
        </p:blipFill>
        <p:spPr>
          <a:xfrm>
            <a:off x="228600" y="2044902"/>
            <a:ext cx="581099" cy="581118"/>
          </a:xfrm>
          <a:prstGeom prst="rect">
            <a:avLst/>
          </a:prstGeom>
          <a:noFill/>
          <a:ln>
            <a:noFill/>
          </a:ln>
        </p:spPr>
      </p:pic>
      <p:pic>
        <p:nvPicPr>
          <p:cNvPr id="1471" name="Google Shape;1471;p263"/>
          <p:cNvPicPr preferRelativeResize="0"/>
          <p:nvPr/>
        </p:nvPicPr>
        <p:blipFill rotWithShape="1">
          <a:blip r:embed="rId2">
            <a:alphaModFix/>
          </a:blip>
          <a:srcRect b="0" l="0" r="0" t="0"/>
          <a:stretch/>
        </p:blipFill>
        <p:spPr>
          <a:xfrm>
            <a:off x="228600" y="2983673"/>
            <a:ext cx="581099" cy="581118"/>
          </a:xfrm>
          <a:prstGeom prst="rect">
            <a:avLst/>
          </a:prstGeom>
          <a:noFill/>
          <a:ln>
            <a:noFill/>
          </a:ln>
        </p:spPr>
      </p:pic>
      <p:pic>
        <p:nvPicPr>
          <p:cNvPr id="1472" name="Google Shape;1472;p263"/>
          <p:cNvPicPr preferRelativeResize="0"/>
          <p:nvPr/>
        </p:nvPicPr>
        <p:blipFill rotWithShape="1">
          <a:blip r:embed="rId2">
            <a:alphaModFix/>
          </a:blip>
          <a:srcRect b="0" l="0" r="0" t="0"/>
          <a:stretch/>
        </p:blipFill>
        <p:spPr>
          <a:xfrm>
            <a:off x="228600" y="3874271"/>
            <a:ext cx="581099" cy="581118"/>
          </a:xfrm>
          <a:prstGeom prst="rect">
            <a:avLst/>
          </a:prstGeom>
          <a:noFill/>
          <a:ln>
            <a:noFill/>
          </a:ln>
        </p:spPr>
      </p:pic>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Sub-title BodyCopy">
  <p:cSld name="BLANK_3_2_2_3_1">
    <p:spTree>
      <p:nvGrpSpPr>
        <p:cNvPr id="1473" name="Shape 1473"/>
        <p:cNvGrpSpPr/>
        <p:nvPr/>
      </p:nvGrpSpPr>
      <p:grpSpPr>
        <a:xfrm>
          <a:off x="0" y="0"/>
          <a:ext cx="0" cy="0"/>
          <a:chOff x="0" y="0"/>
          <a:chExt cx="0" cy="0"/>
        </a:xfrm>
      </p:grpSpPr>
      <p:cxnSp>
        <p:nvCxnSpPr>
          <p:cNvPr id="1474" name="Google Shape;1474;p264"/>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475" name="Google Shape;1475;p264"/>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476" name="Google Shape;1476;p264"/>
          <p:cNvSpPr txBox="1"/>
          <p:nvPr>
            <p:ph idx="2" type="title"/>
          </p:nvPr>
        </p:nvSpPr>
        <p:spPr>
          <a:xfrm>
            <a:off x="228600" y="594360"/>
            <a:ext cx="32550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dk1"/>
              </a:buClr>
              <a:buSzPts val="1500"/>
              <a:buFont typeface="Nunito"/>
              <a:buNone/>
              <a:defRPr i="0" u="none" cap="none" strike="noStrike">
                <a:solidFill>
                  <a:schemeClr val="dk1"/>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477" name="Google Shape;1477;p264"/>
          <p:cNvSpPr txBox="1"/>
          <p:nvPr>
            <p:ph idx="1" type="body"/>
          </p:nvPr>
        </p:nvSpPr>
        <p:spPr>
          <a:xfrm>
            <a:off x="228600" y="979250"/>
            <a:ext cx="8077500" cy="35550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SzPts val="1200"/>
              <a:buFont typeface="Nunito"/>
              <a:buChar char="●"/>
              <a:defRPr sz="1200">
                <a:latin typeface="Nunito"/>
                <a:ea typeface="Nunito"/>
                <a:cs typeface="Nunito"/>
                <a:sym typeface="Nunito"/>
              </a:defRPr>
            </a:lvl1pPr>
            <a:lvl2pPr indent="-304800" lvl="1" marL="914400">
              <a:spcBef>
                <a:spcPts val="0"/>
              </a:spcBef>
              <a:spcAft>
                <a:spcPts val="0"/>
              </a:spcAft>
              <a:buSzPts val="1200"/>
              <a:buFont typeface="Nunito"/>
              <a:buChar char="○"/>
              <a:defRPr sz="1200">
                <a:latin typeface="Nunito"/>
                <a:ea typeface="Nunito"/>
                <a:cs typeface="Nunito"/>
                <a:sym typeface="Nunito"/>
              </a:defRPr>
            </a:lvl2pPr>
            <a:lvl3pPr indent="-304800" lvl="2" marL="1371600">
              <a:spcBef>
                <a:spcPts val="0"/>
              </a:spcBef>
              <a:spcAft>
                <a:spcPts val="0"/>
              </a:spcAft>
              <a:buSzPts val="1200"/>
              <a:buFont typeface="Nunito"/>
              <a:buChar char="■"/>
              <a:defRPr sz="1200">
                <a:latin typeface="Nunito"/>
                <a:ea typeface="Nunito"/>
                <a:cs typeface="Nunito"/>
                <a:sym typeface="Nunito"/>
              </a:defRPr>
            </a:lvl3pPr>
            <a:lvl4pPr indent="-304800" lvl="3" marL="1828800">
              <a:spcBef>
                <a:spcPts val="0"/>
              </a:spcBef>
              <a:spcAft>
                <a:spcPts val="0"/>
              </a:spcAft>
              <a:buSzPts val="1200"/>
              <a:buFont typeface="Nunito"/>
              <a:buChar char="●"/>
              <a:defRPr sz="1200">
                <a:latin typeface="Nunito"/>
                <a:ea typeface="Nunito"/>
                <a:cs typeface="Nunito"/>
                <a:sym typeface="Nunito"/>
              </a:defRPr>
            </a:lvl4pPr>
            <a:lvl5pPr indent="-304800" lvl="4" marL="2286000">
              <a:spcBef>
                <a:spcPts val="0"/>
              </a:spcBef>
              <a:spcAft>
                <a:spcPts val="0"/>
              </a:spcAft>
              <a:buSzPts val="1200"/>
              <a:buFont typeface="Nunito"/>
              <a:buChar char="○"/>
              <a:defRPr sz="1200">
                <a:latin typeface="Nunito"/>
                <a:ea typeface="Nunito"/>
                <a:cs typeface="Nunito"/>
                <a:sym typeface="Nunito"/>
              </a:defRPr>
            </a:lvl5pPr>
            <a:lvl6pPr indent="-304800" lvl="5" marL="2743200">
              <a:spcBef>
                <a:spcPts val="0"/>
              </a:spcBef>
              <a:spcAft>
                <a:spcPts val="0"/>
              </a:spcAft>
              <a:buSzPts val="1200"/>
              <a:buFont typeface="Nunito"/>
              <a:buChar char="■"/>
              <a:defRPr sz="1200">
                <a:latin typeface="Nunito"/>
                <a:ea typeface="Nunito"/>
                <a:cs typeface="Nunito"/>
                <a:sym typeface="Nunito"/>
              </a:defRPr>
            </a:lvl6pPr>
            <a:lvl7pPr indent="-304800" lvl="6" marL="3200400">
              <a:spcBef>
                <a:spcPts val="0"/>
              </a:spcBef>
              <a:spcAft>
                <a:spcPts val="0"/>
              </a:spcAft>
              <a:buSzPts val="1200"/>
              <a:buFont typeface="Nunito"/>
              <a:buChar char="●"/>
              <a:defRPr sz="1200">
                <a:latin typeface="Nunito"/>
                <a:ea typeface="Nunito"/>
                <a:cs typeface="Nunito"/>
                <a:sym typeface="Nunito"/>
              </a:defRPr>
            </a:lvl7pPr>
            <a:lvl8pPr indent="-304800" lvl="7" marL="3657600">
              <a:spcBef>
                <a:spcPts val="0"/>
              </a:spcBef>
              <a:spcAft>
                <a:spcPts val="0"/>
              </a:spcAft>
              <a:buSzPts val="1200"/>
              <a:buFont typeface="Nunito"/>
              <a:buChar char="○"/>
              <a:defRPr sz="1200">
                <a:latin typeface="Nunito"/>
                <a:ea typeface="Nunito"/>
                <a:cs typeface="Nunito"/>
                <a:sym typeface="Nunito"/>
              </a:defRPr>
            </a:lvl8pPr>
            <a:lvl9pPr indent="-304800" lvl="8" marL="4114800">
              <a:spcBef>
                <a:spcPts val="0"/>
              </a:spcBef>
              <a:spcAft>
                <a:spcPts val="0"/>
              </a:spcAft>
              <a:buSzPts val="1200"/>
              <a:buFont typeface="Nunito"/>
              <a:buChar char="■"/>
              <a:defRPr sz="1200">
                <a:latin typeface="Nunito"/>
                <a:ea typeface="Nunito"/>
                <a:cs typeface="Nunito"/>
                <a:sym typeface="Nunito"/>
              </a:defRPr>
            </a:lvl9pPr>
          </a:lstStyle>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1">
  <p:cSld name="BLANK_3_1">
    <p:spTree>
      <p:nvGrpSpPr>
        <p:cNvPr id="1478" name="Shape 1478"/>
        <p:cNvGrpSpPr/>
        <p:nvPr/>
      </p:nvGrpSpPr>
      <p:grpSpPr>
        <a:xfrm>
          <a:off x="0" y="0"/>
          <a:ext cx="0" cy="0"/>
          <a:chOff x="0" y="0"/>
          <a:chExt cx="0" cy="0"/>
        </a:xfrm>
      </p:grpSpPr>
      <p:cxnSp>
        <p:nvCxnSpPr>
          <p:cNvPr id="1479" name="Google Shape;1479;p265"/>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480" name="Google Shape;1480;p265"/>
          <p:cNvSpPr txBox="1"/>
          <p:nvPr>
            <p:ph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BLANK_3_1_1_1">
    <p:spTree>
      <p:nvGrpSpPr>
        <p:cNvPr id="1481" name="Shape 1481"/>
        <p:cNvGrpSpPr/>
        <p:nvPr/>
      </p:nvGrpSpPr>
      <p:grpSpPr>
        <a:xfrm>
          <a:off x="0" y="0"/>
          <a:ext cx="0" cy="0"/>
          <a:chOff x="0" y="0"/>
          <a:chExt cx="0" cy="0"/>
        </a:xfrm>
      </p:grpSpPr>
      <p:cxnSp>
        <p:nvCxnSpPr>
          <p:cNvPr id="1482" name="Google Shape;1482;p266"/>
          <p:cNvCxnSpPr/>
          <p:nvPr/>
        </p:nvCxnSpPr>
        <p:spPr>
          <a:xfrm>
            <a:off x="8773085" y="4838200"/>
            <a:ext cx="371100" cy="0"/>
          </a:xfrm>
          <a:prstGeom prst="straightConnector1">
            <a:avLst/>
          </a:prstGeom>
          <a:noFill/>
          <a:ln cap="flat" cmpd="sng" w="12700">
            <a:solidFill>
              <a:schemeClr val="accent6"/>
            </a:solidFill>
            <a:prstDash val="solid"/>
            <a:miter lim="800000"/>
            <a:headEnd len="sm" w="sm" type="none"/>
            <a:tailEnd len="sm" w="sm" type="none"/>
          </a:ln>
        </p:spPr>
      </p:cxnSp>
      <p:sp>
        <p:nvSpPr>
          <p:cNvPr id="1483" name="Google Shape;1483;p266"/>
          <p:cNvSpPr/>
          <p:nvPr/>
        </p:nvSpPr>
        <p:spPr>
          <a:xfrm>
            <a:off x="8451133" y="4687482"/>
            <a:ext cx="321900" cy="283200"/>
          </a:xfrm>
          <a:prstGeom prst="round2DiagRect">
            <a:avLst>
              <a:gd fmla="val 16667" name="adj1"/>
              <a:gd fmla="val 0" name="adj2"/>
            </a:avLst>
          </a:prstGeom>
          <a:noFill/>
          <a:ln cap="flat" cmpd="sng" w="12700">
            <a:solidFill>
              <a:schemeClr val="accent6"/>
            </a:solidFill>
            <a:prstDash val="solid"/>
            <a:round/>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cxnSp>
        <p:nvCxnSpPr>
          <p:cNvPr id="1484" name="Google Shape;1484;p266"/>
          <p:cNvCxnSpPr/>
          <p:nvPr/>
        </p:nvCxnSpPr>
        <p:spPr>
          <a:xfrm>
            <a:off x="55" y="4838200"/>
            <a:ext cx="8451000" cy="0"/>
          </a:xfrm>
          <a:prstGeom prst="straightConnector1">
            <a:avLst/>
          </a:prstGeom>
          <a:noFill/>
          <a:ln cap="flat" cmpd="sng" w="12700">
            <a:solidFill>
              <a:schemeClr val="accent6"/>
            </a:solidFill>
            <a:prstDash val="solid"/>
            <a:miter lim="800000"/>
            <a:headEnd len="sm" w="sm" type="none"/>
            <a:tailEnd len="sm" w="sm" type="none"/>
          </a:ln>
        </p:spPr>
      </p:cxnSp>
      <p:sp>
        <p:nvSpPr>
          <p:cNvPr id="1485" name="Google Shape;1485;p266"/>
          <p:cNvSpPr txBox="1"/>
          <p:nvPr/>
        </p:nvSpPr>
        <p:spPr>
          <a:xfrm>
            <a:off x="8283368" y="4687482"/>
            <a:ext cx="657600" cy="283200"/>
          </a:xfrm>
          <a:prstGeom prst="rect">
            <a:avLst/>
          </a:prstGeom>
          <a:no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900"/>
              <a:buFont typeface="Arial"/>
              <a:buNone/>
            </a:pPr>
            <a:fld id="{00000000-1234-1234-1234-123412341234}" type="slidenum">
              <a:rPr b="0" i="0" lang="en" sz="900" u="none" cap="none" strike="noStrike">
                <a:solidFill>
                  <a:schemeClr val="accent1"/>
                </a:solidFill>
                <a:latin typeface="Nunito"/>
                <a:ea typeface="Nunito"/>
                <a:cs typeface="Nunito"/>
                <a:sym typeface="Nunito"/>
              </a:rPr>
              <a:t>‹#›</a:t>
            </a:fld>
            <a:endParaRPr b="0" i="0" sz="900" u="none" cap="none" strike="noStrike">
              <a:solidFill>
                <a:schemeClr val="accent1"/>
              </a:solidFill>
              <a:latin typeface="Nunito"/>
              <a:ea typeface="Nunito"/>
              <a:cs typeface="Nunito"/>
              <a:sym typeface="Nunito"/>
            </a:endParaRPr>
          </a:p>
        </p:txBody>
      </p:sp>
      <p:sp>
        <p:nvSpPr>
          <p:cNvPr id="1486" name="Google Shape;1486;p266"/>
          <p:cNvSpPr/>
          <p:nvPr/>
        </p:nvSpPr>
        <p:spPr>
          <a:xfrm>
            <a:off x="56" y="0"/>
            <a:ext cx="4621800" cy="2889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87" name="Google Shape;1487;p266"/>
          <p:cNvSpPr/>
          <p:nvPr/>
        </p:nvSpPr>
        <p:spPr>
          <a:xfrm>
            <a:off x="56" y="4299788"/>
            <a:ext cx="9144000" cy="827400"/>
          </a:xfrm>
          <a:prstGeom prst="rect">
            <a:avLst/>
          </a:prstGeom>
          <a:solidFill>
            <a:schemeClr val="lt1"/>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id="1488" name="Google Shape;1488;p266"/>
          <p:cNvPicPr preferRelativeResize="0"/>
          <p:nvPr/>
        </p:nvPicPr>
        <p:blipFill rotWithShape="1">
          <a:blip r:embed="rId2">
            <a:alphaModFix/>
          </a:blip>
          <a:srcRect b="7813" l="0" r="0" t="7813"/>
          <a:stretch/>
        </p:blipFill>
        <p:spPr>
          <a:xfrm>
            <a:off x="56" y="0"/>
            <a:ext cx="9144005" cy="5143500"/>
          </a:xfrm>
          <a:prstGeom prst="rect">
            <a:avLst/>
          </a:prstGeom>
          <a:noFill/>
          <a:ln>
            <a:noFill/>
          </a:ln>
        </p:spPr>
      </p:pic>
      <p:pic>
        <p:nvPicPr>
          <p:cNvPr id="1489" name="Google Shape;1489;p266"/>
          <p:cNvPicPr preferRelativeResize="0"/>
          <p:nvPr/>
        </p:nvPicPr>
        <p:blipFill rotWithShape="1">
          <a:blip r:embed="rId3">
            <a:alphaModFix amt="10000"/>
          </a:blip>
          <a:srcRect b="4183" l="-35509" r="45338" t="1823"/>
          <a:stretch/>
        </p:blipFill>
        <p:spPr>
          <a:xfrm>
            <a:off x="63" y="0"/>
            <a:ext cx="9323607" cy="5244525"/>
          </a:xfrm>
          <a:prstGeom prst="rect">
            <a:avLst/>
          </a:prstGeom>
          <a:noFill/>
          <a:ln>
            <a:noFill/>
          </a:ln>
        </p:spPr>
      </p:pic>
      <p:pic>
        <p:nvPicPr>
          <p:cNvPr id="1490" name="Google Shape;1490;p266"/>
          <p:cNvPicPr preferRelativeResize="0"/>
          <p:nvPr/>
        </p:nvPicPr>
        <p:blipFill rotWithShape="1">
          <a:blip r:embed="rId4">
            <a:alphaModFix/>
          </a:blip>
          <a:srcRect b="0" l="0" r="0" t="0"/>
          <a:stretch/>
        </p:blipFill>
        <p:spPr>
          <a:xfrm>
            <a:off x="6723056" y="3776869"/>
            <a:ext cx="1792292" cy="622219"/>
          </a:xfrm>
          <a:prstGeom prst="rect">
            <a:avLst/>
          </a:prstGeom>
          <a:noFill/>
          <a:ln>
            <a:noFill/>
          </a:ln>
        </p:spPr>
      </p:pic>
      <p:sp>
        <p:nvSpPr>
          <p:cNvPr id="1491" name="Google Shape;1491;p266"/>
          <p:cNvSpPr txBox="1"/>
          <p:nvPr>
            <p:ph type="ctrTitle"/>
          </p:nvPr>
        </p:nvSpPr>
        <p:spPr>
          <a:xfrm>
            <a:off x="704082" y="932400"/>
            <a:ext cx="5519100" cy="1009200"/>
          </a:xfrm>
          <a:prstGeom prst="rect">
            <a:avLst/>
          </a:prstGeom>
          <a:noFill/>
          <a:ln>
            <a:noFill/>
          </a:ln>
        </p:spPr>
        <p:txBody>
          <a:bodyPr anchorCtr="0" anchor="t" bIns="34275" lIns="68575" spcFirstLastPara="1" rIns="68575" wrap="square" tIns="34275">
            <a:normAutofit/>
          </a:bodyPr>
          <a:lstStyle>
            <a:lvl1pPr lvl="0" marR="0" algn="l">
              <a:lnSpc>
                <a:spcPct val="100000"/>
              </a:lnSpc>
              <a:spcBef>
                <a:spcPts val="0"/>
              </a:spcBef>
              <a:spcAft>
                <a:spcPts val="0"/>
              </a:spcAft>
              <a:buClr>
                <a:schemeClr val="lt1"/>
              </a:buClr>
              <a:buSzPts val="1100"/>
              <a:buFont typeface="Fjalla One"/>
              <a:buNone/>
              <a:defRPr b="0" i="0" sz="3600" u="none" cap="none" strike="noStrike">
                <a:solidFill>
                  <a:schemeClr val="l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492" name="Google Shape;1492;p266"/>
          <p:cNvSpPr txBox="1"/>
          <p:nvPr>
            <p:ph idx="1" type="subTitle"/>
          </p:nvPr>
        </p:nvSpPr>
        <p:spPr>
          <a:xfrm>
            <a:off x="704081" y="1904625"/>
            <a:ext cx="5519100" cy="1009200"/>
          </a:xfrm>
          <a:prstGeom prst="rect">
            <a:avLst/>
          </a:prstGeom>
          <a:noFill/>
          <a:ln>
            <a:noFill/>
          </a:ln>
        </p:spPr>
        <p:txBody>
          <a:bodyPr anchorCtr="0" anchor="t" bIns="68575" lIns="68575" spcFirstLastPara="1" rIns="68575" wrap="square" tIns="68575">
            <a:noAutofit/>
          </a:bodyPr>
          <a:lstStyle>
            <a:lvl1pPr lvl="0" marR="0" algn="l">
              <a:lnSpc>
                <a:spcPct val="100000"/>
              </a:lnSpc>
              <a:spcBef>
                <a:spcPts val="0"/>
              </a:spcBef>
              <a:spcAft>
                <a:spcPts val="0"/>
              </a:spcAft>
              <a:buClr>
                <a:schemeClr val="lt2"/>
              </a:buClr>
              <a:buSzPts val="1800"/>
              <a:buFont typeface="Nunito Medium"/>
              <a:buNone/>
              <a:defRPr b="0" i="0" sz="1800" u="none" cap="none" strike="noStrike">
                <a:solidFill>
                  <a:schemeClr val="lt2"/>
                </a:solidFill>
                <a:latin typeface="Nunito Medium"/>
                <a:ea typeface="Nunito Medium"/>
                <a:cs typeface="Nunito Medium"/>
                <a:sym typeface="Nunito Medium"/>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493" name="Google Shape;1493;p266"/>
          <p:cNvSpPr txBox="1"/>
          <p:nvPr>
            <p:ph idx="2" type="subTitle"/>
          </p:nvPr>
        </p:nvSpPr>
        <p:spPr>
          <a:xfrm>
            <a:off x="726075" y="4163575"/>
            <a:ext cx="3358200" cy="2355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1200"/>
              <a:buFont typeface="Nunito"/>
              <a:buNone/>
              <a:defRPr sz="1200">
                <a:solidFill>
                  <a:schemeClr val="lt1"/>
                </a:solidFill>
                <a:latin typeface="Nunito"/>
                <a:ea typeface="Nunito"/>
                <a:cs typeface="Nunito"/>
                <a:sym typeface="Nuni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1">
  <p:cSld name="BLANK_3_5_1_1_2">
    <p:bg>
      <p:bgPr>
        <a:solidFill>
          <a:schemeClr val="lt1"/>
        </a:solidFill>
      </p:bgPr>
    </p:bg>
    <p:spTree>
      <p:nvGrpSpPr>
        <p:cNvPr id="1494" name="Shape 1494"/>
        <p:cNvGrpSpPr/>
        <p:nvPr/>
      </p:nvGrpSpPr>
      <p:grpSpPr>
        <a:xfrm>
          <a:off x="0" y="0"/>
          <a:ext cx="0" cy="0"/>
          <a:chOff x="0" y="0"/>
          <a:chExt cx="0" cy="0"/>
        </a:xfrm>
      </p:grpSpPr>
      <p:sp>
        <p:nvSpPr>
          <p:cNvPr id="1495" name="Google Shape;1495;p267"/>
          <p:cNvSpPr/>
          <p:nvPr/>
        </p:nvSpPr>
        <p:spPr>
          <a:xfrm>
            <a:off x="-22700" y="-22700"/>
            <a:ext cx="9144000" cy="5143500"/>
          </a:xfrm>
          <a:prstGeom prst="rect">
            <a:avLst/>
          </a:prstGeom>
          <a:solidFill>
            <a:srgbClr val="005C90">
              <a:alpha val="3294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96" name="Google Shape;1496;p267"/>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pic>
        <p:nvPicPr>
          <p:cNvPr id="1497" name="Google Shape;1497;p267"/>
          <p:cNvPicPr preferRelativeResize="0"/>
          <p:nvPr/>
        </p:nvPicPr>
        <p:blipFill rotWithShape="1">
          <a:blip r:embed="rId2">
            <a:alphaModFix/>
          </a:blip>
          <a:srcRect b="0" l="0" r="0" t="15626"/>
          <a:stretch/>
        </p:blipFill>
        <p:spPr>
          <a:xfrm>
            <a:off x="0" y="0"/>
            <a:ext cx="9144000" cy="5143500"/>
          </a:xfrm>
          <a:prstGeom prst="rect">
            <a:avLst/>
          </a:prstGeom>
          <a:noFill/>
          <a:ln>
            <a:noFill/>
          </a:ln>
        </p:spPr>
      </p:pic>
      <p:sp>
        <p:nvSpPr>
          <p:cNvPr id="1498" name="Google Shape;1498;p267"/>
          <p:cNvSpPr txBox="1"/>
          <p:nvPr>
            <p:ph type="ctrTitle"/>
          </p:nvPr>
        </p:nvSpPr>
        <p:spPr>
          <a:xfrm>
            <a:off x="693050" y="1152725"/>
            <a:ext cx="5519100" cy="576900"/>
          </a:xfrm>
          <a:prstGeom prst="rect">
            <a:avLst/>
          </a:prstGeom>
          <a:noFill/>
          <a:ln>
            <a:noFill/>
          </a:ln>
        </p:spPr>
        <p:txBody>
          <a:bodyPr anchorCtr="0" anchor="t" bIns="34275" lIns="68575" spcFirstLastPara="1" rIns="68575" wrap="square" tIns="34275">
            <a:normAutofit/>
          </a:bodyPr>
          <a:lstStyle>
            <a:lvl1pPr lvl="0" marR="0" algn="l">
              <a:lnSpc>
                <a:spcPct val="100000"/>
              </a:lnSpc>
              <a:spcBef>
                <a:spcPts val="0"/>
              </a:spcBef>
              <a:spcAft>
                <a:spcPts val="0"/>
              </a:spcAft>
              <a:buClr>
                <a:schemeClr val="lt1"/>
              </a:buClr>
              <a:buSzPts val="2400"/>
              <a:buFont typeface="Fjalla One"/>
              <a:buNone/>
              <a:defRPr b="0" i="0" sz="2400" u="none" cap="none" strike="noStrike">
                <a:solidFill>
                  <a:schemeClr val="lt1"/>
                </a:solidFill>
                <a:latin typeface="Fjalla One"/>
                <a:ea typeface="Fjalla One"/>
                <a:cs typeface="Fjalla One"/>
                <a:sym typeface="Fjalla One"/>
              </a:defRPr>
            </a:lvl1pPr>
            <a:lvl2pPr lvl="1"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1499" name="Shape 1499"/>
        <p:cNvGrpSpPr/>
        <p:nvPr/>
      </p:nvGrpSpPr>
      <p:grpSpPr>
        <a:xfrm>
          <a:off x="0" y="0"/>
          <a:ext cx="0" cy="0"/>
          <a:chOff x="0" y="0"/>
          <a:chExt cx="0" cy="0"/>
        </a:xfrm>
      </p:grpSpPr>
      <p:sp>
        <p:nvSpPr>
          <p:cNvPr id="1500" name="Google Shape;1500;p268"/>
          <p:cNvSpPr txBox="1"/>
          <p:nvPr>
            <p:ph type="title"/>
          </p:nvPr>
        </p:nvSpPr>
        <p:spPr>
          <a:xfrm>
            <a:off x="285750" y="266700"/>
            <a:ext cx="7296000" cy="3570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accent3"/>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01" name="Google Shape;1501;p268"/>
          <p:cNvSpPr txBox="1"/>
          <p:nvPr>
            <p:ph idx="12" type="sldNum"/>
          </p:nvPr>
        </p:nvSpPr>
        <p:spPr>
          <a:xfrm>
            <a:off x="8556784" y="4749851"/>
            <a:ext cx="548700" cy="3936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FBAE40"/>
          </p15:clr>
        </p15:guide>
      </p15:sldGuideLst>
    </p:ext>
  </p:extLst>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BLANK_3_1_1">
    <p:spTree>
      <p:nvGrpSpPr>
        <p:cNvPr id="1510" name="Shape 1510"/>
        <p:cNvGrpSpPr/>
        <p:nvPr/>
      </p:nvGrpSpPr>
      <p:grpSpPr>
        <a:xfrm>
          <a:off x="0" y="0"/>
          <a:ext cx="0" cy="0"/>
          <a:chOff x="0" y="0"/>
          <a:chExt cx="0" cy="0"/>
        </a:xfrm>
      </p:grpSpPr>
      <p:pic>
        <p:nvPicPr>
          <p:cNvPr id="1511" name="Google Shape;1511;p270"/>
          <p:cNvPicPr preferRelativeResize="0"/>
          <p:nvPr/>
        </p:nvPicPr>
        <p:blipFill rotWithShape="1">
          <a:blip r:embed="rId2">
            <a:alphaModFix/>
          </a:blip>
          <a:srcRect b="0" l="0" r="0" t="0"/>
          <a:stretch/>
        </p:blipFill>
        <p:spPr>
          <a:xfrm>
            <a:off x="0" y="0"/>
            <a:ext cx="9144003" cy="5143501"/>
          </a:xfrm>
          <a:prstGeom prst="rect">
            <a:avLst/>
          </a:prstGeom>
          <a:noFill/>
          <a:ln>
            <a:noFill/>
          </a:ln>
        </p:spPr>
      </p:pic>
      <p:pic>
        <p:nvPicPr>
          <p:cNvPr id="1512" name="Google Shape;1512;p270"/>
          <p:cNvPicPr preferRelativeResize="0"/>
          <p:nvPr/>
        </p:nvPicPr>
        <p:blipFill>
          <a:blip r:embed="rId3">
            <a:alphaModFix/>
          </a:blip>
          <a:stretch>
            <a:fillRect/>
          </a:stretch>
        </p:blipFill>
        <p:spPr>
          <a:xfrm>
            <a:off x="6287875" y="4207200"/>
            <a:ext cx="2398926" cy="479100"/>
          </a:xfrm>
          <a:prstGeom prst="rect">
            <a:avLst/>
          </a:prstGeom>
          <a:noFill/>
          <a:ln>
            <a:noFill/>
          </a:ln>
        </p:spPr>
      </p:pic>
      <p:sp>
        <p:nvSpPr>
          <p:cNvPr id="1513" name="Google Shape;1513;p270"/>
          <p:cNvSpPr txBox="1"/>
          <p:nvPr>
            <p:ph type="title"/>
          </p:nvPr>
        </p:nvSpPr>
        <p:spPr>
          <a:xfrm>
            <a:off x="508325" y="811963"/>
            <a:ext cx="5779500" cy="1180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3400"/>
              <a:buFont typeface="Literata Light"/>
              <a:buNone/>
              <a:defRPr sz="3400">
                <a:solidFill>
                  <a:schemeClr val="lt1"/>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14" name="Google Shape;1514;p270"/>
          <p:cNvSpPr txBox="1"/>
          <p:nvPr>
            <p:ph idx="1" type="subTitle"/>
          </p:nvPr>
        </p:nvSpPr>
        <p:spPr>
          <a:xfrm>
            <a:off x="508325" y="2079138"/>
            <a:ext cx="5779500" cy="684900"/>
          </a:xfrm>
          <a:prstGeom prst="rect">
            <a:avLst/>
          </a:prstGeom>
          <a:noFill/>
          <a:ln>
            <a:noFill/>
          </a:ln>
        </p:spPr>
        <p:txBody>
          <a:bodyPr anchorCtr="0" anchor="t" bIns="0" lIns="0" spcFirstLastPara="1" rIns="0" wrap="square" tIns="0">
            <a:noAutofit/>
          </a:bodyPr>
          <a:lstStyle>
            <a:lvl1pPr lvl="0">
              <a:spcBef>
                <a:spcPts val="0"/>
              </a:spcBef>
              <a:spcAft>
                <a:spcPts val="0"/>
              </a:spcAft>
              <a:buClr>
                <a:srgbClr val="FFC7AE"/>
              </a:buClr>
              <a:buSzPts val="1600"/>
              <a:buFont typeface="IBM Plex Sans"/>
              <a:buNone/>
              <a:defRPr i="1" sz="1600">
                <a:solidFill>
                  <a:srgbClr val="FFC7AE"/>
                </a:solidFill>
                <a:latin typeface="IBM Plex Sans"/>
                <a:ea typeface="IBM Plex Sans"/>
                <a:cs typeface="IBM Plex Sans"/>
                <a:sym typeface="IBM Plex Sans"/>
              </a:defRPr>
            </a:lvl1pPr>
            <a:lvl2pPr lvl="1">
              <a:spcBef>
                <a:spcPts val="0"/>
              </a:spcBef>
              <a:spcAft>
                <a:spcPts val="0"/>
              </a:spcAft>
              <a:buClr>
                <a:srgbClr val="FFC7AE"/>
              </a:buClr>
              <a:buSzPts val="1600"/>
              <a:buNone/>
              <a:defRPr i="1" sz="1600">
                <a:solidFill>
                  <a:srgbClr val="FFC7AE"/>
                </a:solidFill>
              </a:defRPr>
            </a:lvl2pPr>
            <a:lvl3pPr lvl="2">
              <a:spcBef>
                <a:spcPts val="0"/>
              </a:spcBef>
              <a:spcAft>
                <a:spcPts val="0"/>
              </a:spcAft>
              <a:buClr>
                <a:srgbClr val="FFC7AE"/>
              </a:buClr>
              <a:buSzPts val="1600"/>
              <a:buNone/>
              <a:defRPr i="1" sz="1600">
                <a:solidFill>
                  <a:srgbClr val="FFC7AE"/>
                </a:solidFill>
              </a:defRPr>
            </a:lvl3pPr>
            <a:lvl4pPr lvl="3">
              <a:spcBef>
                <a:spcPts val="0"/>
              </a:spcBef>
              <a:spcAft>
                <a:spcPts val="0"/>
              </a:spcAft>
              <a:buClr>
                <a:srgbClr val="FFC7AE"/>
              </a:buClr>
              <a:buSzPts val="1600"/>
              <a:buNone/>
              <a:defRPr i="1" sz="1600">
                <a:solidFill>
                  <a:srgbClr val="FFC7AE"/>
                </a:solidFill>
              </a:defRPr>
            </a:lvl4pPr>
            <a:lvl5pPr lvl="4">
              <a:spcBef>
                <a:spcPts val="0"/>
              </a:spcBef>
              <a:spcAft>
                <a:spcPts val="0"/>
              </a:spcAft>
              <a:buClr>
                <a:srgbClr val="FFC7AE"/>
              </a:buClr>
              <a:buSzPts val="1600"/>
              <a:buNone/>
              <a:defRPr i="1" sz="1600">
                <a:solidFill>
                  <a:srgbClr val="FFC7AE"/>
                </a:solidFill>
              </a:defRPr>
            </a:lvl5pPr>
            <a:lvl6pPr lvl="5">
              <a:spcBef>
                <a:spcPts val="0"/>
              </a:spcBef>
              <a:spcAft>
                <a:spcPts val="0"/>
              </a:spcAft>
              <a:buClr>
                <a:srgbClr val="FFC7AE"/>
              </a:buClr>
              <a:buSzPts val="1600"/>
              <a:buNone/>
              <a:defRPr i="1" sz="1600">
                <a:solidFill>
                  <a:srgbClr val="FFC7AE"/>
                </a:solidFill>
              </a:defRPr>
            </a:lvl6pPr>
            <a:lvl7pPr lvl="6">
              <a:spcBef>
                <a:spcPts val="0"/>
              </a:spcBef>
              <a:spcAft>
                <a:spcPts val="0"/>
              </a:spcAft>
              <a:buClr>
                <a:srgbClr val="FFC7AE"/>
              </a:buClr>
              <a:buSzPts val="1600"/>
              <a:buNone/>
              <a:defRPr i="1" sz="1600">
                <a:solidFill>
                  <a:srgbClr val="FFC7AE"/>
                </a:solidFill>
              </a:defRPr>
            </a:lvl7pPr>
            <a:lvl8pPr lvl="7">
              <a:spcBef>
                <a:spcPts val="0"/>
              </a:spcBef>
              <a:spcAft>
                <a:spcPts val="0"/>
              </a:spcAft>
              <a:buClr>
                <a:srgbClr val="FFC7AE"/>
              </a:buClr>
              <a:buSzPts val="1600"/>
              <a:buNone/>
              <a:defRPr i="1" sz="1600">
                <a:solidFill>
                  <a:srgbClr val="FFC7AE"/>
                </a:solidFill>
              </a:defRPr>
            </a:lvl8pPr>
            <a:lvl9pPr lvl="8">
              <a:spcBef>
                <a:spcPts val="0"/>
              </a:spcBef>
              <a:spcAft>
                <a:spcPts val="0"/>
              </a:spcAft>
              <a:buClr>
                <a:srgbClr val="FFC7AE"/>
              </a:buClr>
              <a:buSzPts val="1600"/>
              <a:buNone/>
              <a:defRPr i="1" sz="1600">
                <a:solidFill>
                  <a:srgbClr val="FFC7AE"/>
                </a:solidFill>
              </a:defRPr>
            </a:lvl9pPr>
          </a:lstStyle>
          <a:p/>
        </p:txBody>
      </p:sp>
      <p:sp>
        <p:nvSpPr>
          <p:cNvPr id="1515" name="Google Shape;1515;p270"/>
          <p:cNvSpPr txBox="1"/>
          <p:nvPr/>
        </p:nvSpPr>
        <p:spPr>
          <a:xfrm>
            <a:off x="508325"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Divider">
  <p:cSld name="CUSTOM_11">
    <p:spTree>
      <p:nvGrpSpPr>
        <p:cNvPr id="1516" name="Shape 1516"/>
        <p:cNvGrpSpPr/>
        <p:nvPr/>
      </p:nvGrpSpPr>
      <p:grpSpPr>
        <a:xfrm>
          <a:off x="0" y="0"/>
          <a:ext cx="0" cy="0"/>
          <a:chOff x="0" y="0"/>
          <a:chExt cx="0" cy="0"/>
        </a:xfrm>
      </p:grpSpPr>
      <p:pic>
        <p:nvPicPr>
          <p:cNvPr id="1517" name="Google Shape;1517;p271"/>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1518" name="Google Shape;1518;p271"/>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519" name="Google Shape;1519;p271"/>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dk2"/>
              </a:buClr>
              <a:buSzPts val="4300"/>
              <a:buFont typeface="Literata Light"/>
              <a:buNone/>
              <a:defRPr i="1" sz="4300">
                <a:solidFill>
                  <a:schemeClr val="dk2"/>
                </a:solidFill>
                <a:latin typeface="Literata Light"/>
                <a:ea typeface="Literata Light"/>
                <a:cs typeface="Literata Light"/>
                <a:sym typeface="Literata Light"/>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20" name="Google Shape;1520;p271"/>
          <p:cNvSpPr txBox="1"/>
          <p:nvPr/>
        </p:nvSpPr>
        <p:spPr>
          <a:xfrm>
            <a:off x="228589"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dk2"/>
                </a:solidFill>
                <a:latin typeface="Literata"/>
                <a:ea typeface="Literata"/>
                <a:cs typeface="Literata"/>
                <a:sym typeface="Literata"/>
              </a:rPr>
              <a:t>Confidential - Do Not Distribute</a:t>
            </a:r>
            <a:endParaRPr i="1" sz="900">
              <a:solidFill>
                <a:schemeClr val="dk2"/>
              </a:solidFill>
              <a:latin typeface="Literata"/>
              <a:ea typeface="Literata"/>
              <a:cs typeface="Literata"/>
              <a:sym typeface="Literata"/>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Divider">
  <p:cSld name="CUSTOM_13">
    <p:spTree>
      <p:nvGrpSpPr>
        <p:cNvPr id="1521" name="Shape 1521"/>
        <p:cNvGrpSpPr/>
        <p:nvPr/>
      </p:nvGrpSpPr>
      <p:grpSpPr>
        <a:xfrm>
          <a:off x="0" y="0"/>
          <a:ext cx="0" cy="0"/>
          <a:chOff x="0" y="0"/>
          <a:chExt cx="0" cy="0"/>
        </a:xfrm>
      </p:grpSpPr>
      <p:pic>
        <p:nvPicPr>
          <p:cNvPr id="1522" name="Google Shape;1522;p272"/>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1523" name="Google Shape;1523;p272"/>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524" name="Google Shape;1524;p272"/>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
        <p:nvSpPr>
          <p:cNvPr id="1525" name="Google Shape;1525;p272"/>
          <p:cNvSpPr txBox="1"/>
          <p:nvPr/>
        </p:nvSpPr>
        <p:spPr>
          <a:xfrm>
            <a:off x="228589"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Divider">
  <p:cSld name="CUSTOM_14">
    <p:spTree>
      <p:nvGrpSpPr>
        <p:cNvPr id="1526" name="Shape 1526"/>
        <p:cNvGrpSpPr/>
        <p:nvPr/>
      </p:nvGrpSpPr>
      <p:grpSpPr>
        <a:xfrm>
          <a:off x="0" y="0"/>
          <a:ext cx="0" cy="0"/>
          <a:chOff x="0" y="0"/>
          <a:chExt cx="0" cy="0"/>
        </a:xfrm>
      </p:grpSpPr>
      <p:pic>
        <p:nvPicPr>
          <p:cNvPr id="1527" name="Google Shape;1527;p273"/>
          <p:cNvPicPr preferRelativeResize="0"/>
          <p:nvPr/>
        </p:nvPicPr>
        <p:blipFill rotWithShape="1">
          <a:blip r:embed="rId2">
            <a:alphaModFix/>
          </a:blip>
          <a:srcRect b="21888" l="0" r="0" t="21888"/>
          <a:stretch/>
        </p:blipFill>
        <p:spPr>
          <a:xfrm>
            <a:off x="0" y="0"/>
            <a:ext cx="9144000" cy="5143501"/>
          </a:xfrm>
          <a:prstGeom prst="rect">
            <a:avLst/>
          </a:prstGeom>
          <a:noFill/>
          <a:ln>
            <a:noFill/>
          </a:ln>
        </p:spPr>
      </p:pic>
      <p:pic>
        <p:nvPicPr>
          <p:cNvPr id="1528" name="Google Shape;1528;p273"/>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529" name="Google Shape;1529;p273"/>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
        <p:nvSpPr>
          <p:cNvPr id="1530" name="Google Shape;1530;p273"/>
          <p:cNvSpPr txBox="1"/>
          <p:nvPr/>
        </p:nvSpPr>
        <p:spPr>
          <a:xfrm>
            <a:off x="228589"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Divider">
  <p:cSld name="CUSTOM_15">
    <p:spTree>
      <p:nvGrpSpPr>
        <p:cNvPr id="1531" name="Shape 1531"/>
        <p:cNvGrpSpPr/>
        <p:nvPr/>
      </p:nvGrpSpPr>
      <p:grpSpPr>
        <a:xfrm>
          <a:off x="0" y="0"/>
          <a:ext cx="0" cy="0"/>
          <a:chOff x="0" y="0"/>
          <a:chExt cx="0" cy="0"/>
        </a:xfrm>
      </p:grpSpPr>
      <p:pic>
        <p:nvPicPr>
          <p:cNvPr id="1532" name="Google Shape;1532;p274"/>
          <p:cNvPicPr preferRelativeResize="0"/>
          <p:nvPr/>
        </p:nvPicPr>
        <p:blipFill rotWithShape="1">
          <a:blip r:embed="rId2">
            <a:alphaModFix/>
          </a:blip>
          <a:srcRect b="47134" l="6529" r="6529" t="3961"/>
          <a:stretch/>
        </p:blipFill>
        <p:spPr>
          <a:xfrm>
            <a:off x="0" y="0"/>
            <a:ext cx="9144003" cy="5143501"/>
          </a:xfrm>
          <a:prstGeom prst="rect">
            <a:avLst/>
          </a:prstGeom>
          <a:noFill/>
          <a:ln>
            <a:noFill/>
          </a:ln>
        </p:spPr>
      </p:pic>
      <p:pic>
        <p:nvPicPr>
          <p:cNvPr id="1533" name="Google Shape;1533;p274"/>
          <p:cNvPicPr preferRelativeResize="0"/>
          <p:nvPr/>
        </p:nvPicPr>
        <p:blipFill rotWithShape="1">
          <a:blip r:embed="rId3">
            <a:alphaModFix/>
          </a:blip>
          <a:srcRect b="0" l="0" r="0" t="0"/>
          <a:stretch/>
        </p:blipFill>
        <p:spPr>
          <a:xfrm>
            <a:off x="8527825" y="4548125"/>
            <a:ext cx="387575" cy="384900"/>
          </a:xfrm>
          <a:prstGeom prst="rect">
            <a:avLst/>
          </a:prstGeom>
          <a:noFill/>
          <a:ln>
            <a:noFill/>
          </a:ln>
        </p:spPr>
      </p:pic>
      <p:sp>
        <p:nvSpPr>
          <p:cNvPr id="1534" name="Google Shape;1534;p274"/>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lvl1pPr lvl="0" algn="ctr">
              <a:spcBef>
                <a:spcPts val="0"/>
              </a:spcBef>
              <a:spcAft>
                <a:spcPts val="0"/>
              </a:spcAft>
              <a:buClr>
                <a:schemeClr val="lt1"/>
              </a:buClr>
              <a:buSzPts val="4300"/>
              <a:buFont typeface="Literata Light"/>
              <a:buNone/>
              <a:defRPr i="1" sz="4300">
                <a:solidFill>
                  <a:schemeClr val="lt1"/>
                </a:solidFill>
                <a:latin typeface="Literata Light"/>
                <a:ea typeface="Literata Light"/>
                <a:cs typeface="Literata Light"/>
                <a:sym typeface="Literata Light"/>
              </a:defRPr>
            </a:lvl1pPr>
            <a:lvl2pPr lvl="1">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2pPr>
            <a:lvl3pPr lvl="2">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3pPr>
            <a:lvl4pPr lvl="3">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4pPr>
            <a:lvl5pPr lvl="4">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5pPr>
            <a:lvl6pPr lvl="5">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6pPr>
            <a:lvl7pPr lvl="6">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7pPr>
            <a:lvl8pPr lvl="7">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8pPr>
            <a:lvl9pPr lvl="8">
              <a:spcBef>
                <a:spcPts val="0"/>
              </a:spcBef>
              <a:spcAft>
                <a:spcPts val="0"/>
              </a:spcAft>
              <a:buClr>
                <a:schemeClr val="lt1"/>
              </a:buClr>
              <a:buSzPts val="1100"/>
              <a:buFont typeface="Literata Light"/>
              <a:buNone/>
              <a:defRPr i="1">
                <a:solidFill>
                  <a:schemeClr val="lt1"/>
                </a:solidFill>
                <a:latin typeface="Literata Light"/>
                <a:ea typeface="Literata Light"/>
                <a:cs typeface="Literata Light"/>
                <a:sym typeface="Literata Light"/>
              </a:defRPr>
            </a:lvl9pPr>
          </a:lstStyle>
          <a:p/>
        </p:txBody>
      </p:sp>
      <p:sp>
        <p:nvSpPr>
          <p:cNvPr id="1535" name="Google Shape;1535;p274"/>
          <p:cNvSpPr txBox="1"/>
          <p:nvPr/>
        </p:nvSpPr>
        <p:spPr>
          <a:xfrm>
            <a:off x="228589"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Starburst Background">
  <p:cSld name="CUSTOM_23">
    <p:spTree>
      <p:nvGrpSpPr>
        <p:cNvPr id="1536" name="Shape 1536"/>
        <p:cNvGrpSpPr/>
        <p:nvPr/>
      </p:nvGrpSpPr>
      <p:grpSpPr>
        <a:xfrm>
          <a:off x="0" y="0"/>
          <a:ext cx="0" cy="0"/>
          <a:chOff x="0" y="0"/>
          <a:chExt cx="0" cy="0"/>
        </a:xfrm>
      </p:grpSpPr>
      <p:pic>
        <p:nvPicPr>
          <p:cNvPr id="1537" name="Google Shape;1537;p275"/>
          <p:cNvPicPr preferRelativeResize="0"/>
          <p:nvPr/>
        </p:nvPicPr>
        <p:blipFill rotWithShape="1">
          <a:blip r:embed="rId2">
            <a:alphaModFix/>
          </a:blip>
          <a:srcRect b="34655" l="0" r="0" t="9096"/>
          <a:stretch/>
        </p:blipFill>
        <p:spPr>
          <a:xfrm>
            <a:off x="0" y="0"/>
            <a:ext cx="9144003" cy="5143501"/>
          </a:xfrm>
          <a:prstGeom prst="rect">
            <a:avLst/>
          </a:prstGeom>
          <a:noFill/>
          <a:ln>
            <a:noFill/>
          </a:ln>
        </p:spPr>
      </p:pic>
      <p:sp>
        <p:nvSpPr>
          <p:cNvPr id="1538" name="Google Shape;1538;p275"/>
          <p:cNvSpPr txBox="1"/>
          <p:nvPr/>
        </p:nvSpPr>
        <p:spPr>
          <a:xfrm>
            <a:off x="228589"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p:cSld name="BLANK_3">
    <p:spTree>
      <p:nvGrpSpPr>
        <p:cNvPr id="1539" name="Shape 1539"/>
        <p:cNvGrpSpPr/>
        <p:nvPr/>
      </p:nvGrpSpPr>
      <p:grpSpPr>
        <a:xfrm>
          <a:off x="0" y="0"/>
          <a:ext cx="0" cy="0"/>
          <a:chOff x="0" y="0"/>
          <a:chExt cx="0" cy="0"/>
        </a:xfrm>
      </p:grpSpPr>
      <p:sp>
        <p:nvSpPr>
          <p:cNvPr id="1540" name="Google Shape;1540;p276"/>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41" name="Google Shape;1541;p276"/>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42" name="Google Shape;1542;p276"/>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 2 Column">
  <p:cSld name="CUSTOM_33">
    <p:spTree>
      <p:nvGrpSpPr>
        <p:cNvPr id="1543" name="Shape 1543"/>
        <p:cNvGrpSpPr/>
        <p:nvPr/>
      </p:nvGrpSpPr>
      <p:grpSpPr>
        <a:xfrm>
          <a:off x="0" y="0"/>
          <a:ext cx="0" cy="0"/>
          <a:chOff x="0" y="0"/>
          <a:chExt cx="0" cy="0"/>
        </a:xfrm>
      </p:grpSpPr>
      <p:sp>
        <p:nvSpPr>
          <p:cNvPr id="1544" name="Google Shape;1544;p277"/>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45" name="Google Shape;1545;p277"/>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46" name="Google Shape;1546;p277"/>
          <p:cNvSpPr txBox="1"/>
          <p:nvPr>
            <p:ph idx="1" type="body"/>
          </p:nvPr>
        </p:nvSpPr>
        <p:spPr>
          <a:xfrm>
            <a:off x="228600" y="1076325"/>
            <a:ext cx="41259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1547" name="Google Shape;1547;p277"/>
          <p:cNvSpPr txBox="1"/>
          <p:nvPr>
            <p:ph idx="3" type="body"/>
          </p:nvPr>
        </p:nvSpPr>
        <p:spPr>
          <a:xfrm>
            <a:off x="4722900" y="1076325"/>
            <a:ext cx="4125900" cy="33573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w/ Headers">
  <p:cSld name="CUSTOM_34">
    <p:spTree>
      <p:nvGrpSpPr>
        <p:cNvPr id="1548" name="Shape 1548"/>
        <p:cNvGrpSpPr/>
        <p:nvPr/>
      </p:nvGrpSpPr>
      <p:grpSpPr>
        <a:xfrm>
          <a:off x="0" y="0"/>
          <a:ext cx="0" cy="0"/>
          <a:chOff x="0" y="0"/>
          <a:chExt cx="0" cy="0"/>
        </a:xfrm>
      </p:grpSpPr>
      <p:sp>
        <p:nvSpPr>
          <p:cNvPr id="1549" name="Google Shape;1549;p278"/>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50" name="Google Shape;1550;p278"/>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51" name="Google Shape;1551;p278"/>
          <p:cNvSpPr txBox="1"/>
          <p:nvPr>
            <p:ph idx="1" type="body"/>
          </p:nvPr>
        </p:nvSpPr>
        <p:spPr>
          <a:xfrm>
            <a:off x="228600" y="1577325"/>
            <a:ext cx="4115400" cy="28563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1552" name="Google Shape;1552;p278"/>
          <p:cNvSpPr txBox="1"/>
          <p:nvPr>
            <p:ph idx="3" type="subTitle"/>
          </p:nvPr>
        </p:nvSpPr>
        <p:spPr>
          <a:xfrm>
            <a:off x="228600" y="1150775"/>
            <a:ext cx="41154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3" name="Google Shape;1553;p278"/>
          <p:cNvSpPr txBox="1"/>
          <p:nvPr>
            <p:ph idx="4" type="subTitle"/>
          </p:nvPr>
        </p:nvSpPr>
        <p:spPr>
          <a:xfrm>
            <a:off x="4733400" y="1150775"/>
            <a:ext cx="41154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4" name="Google Shape;1554;p278"/>
          <p:cNvSpPr txBox="1"/>
          <p:nvPr>
            <p:ph idx="5" type="body"/>
          </p:nvPr>
        </p:nvSpPr>
        <p:spPr>
          <a:xfrm>
            <a:off x="4733400" y="1577325"/>
            <a:ext cx="4115400" cy="28563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w/ Headers">
  <p:cSld name="CUSTOM_35">
    <p:spTree>
      <p:nvGrpSpPr>
        <p:cNvPr id="1555" name="Shape 1555"/>
        <p:cNvGrpSpPr/>
        <p:nvPr/>
      </p:nvGrpSpPr>
      <p:grpSpPr>
        <a:xfrm>
          <a:off x="0" y="0"/>
          <a:ext cx="0" cy="0"/>
          <a:chOff x="0" y="0"/>
          <a:chExt cx="0" cy="0"/>
        </a:xfrm>
      </p:grpSpPr>
      <p:sp>
        <p:nvSpPr>
          <p:cNvPr id="1556" name="Google Shape;1556;p279"/>
          <p:cNvSpPr txBox="1"/>
          <p:nvPr>
            <p:ph idx="1" type="body"/>
          </p:nvPr>
        </p:nvSpPr>
        <p:spPr>
          <a:xfrm>
            <a:off x="6174300" y="1577325"/>
            <a:ext cx="2674500" cy="28563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1557" name="Google Shape;1557;p279"/>
          <p:cNvSpPr txBox="1"/>
          <p:nvPr>
            <p:ph idx="2" type="subTitle"/>
          </p:nvPr>
        </p:nvSpPr>
        <p:spPr>
          <a:xfrm>
            <a:off x="6174300" y="1150775"/>
            <a:ext cx="26745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8" name="Google Shape;1558;p279"/>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59" name="Google Shape;1559;p279"/>
          <p:cNvSpPr txBox="1"/>
          <p:nvPr>
            <p:ph idx="3"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60" name="Google Shape;1560;p279"/>
          <p:cNvSpPr txBox="1"/>
          <p:nvPr>
            <p:ph idx="4" type="body"/>
          </p:nvPr>
        </p:nvSpPr>
        <p:spPr>
          <a:xfrm>
            <a:off x="228600" y="1577325"/>
            <a:ext cx="2674500" cy="28563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1561" name="Google Shape;1561;p279"/>
          <p:cNvSpPr txBox="1"/>
          <p:nvPr>
            <p:ph idx="5" type="subTitle"/>
          </p:nvPr>
        </p:nvSpPr>
        <p:spPr>
          <a:xfrm>
            <a:off x="228600" y="1150775"/>
            <a:ext cx="26745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2" name="Google Shape;1562;p279"/>
          <p:cNvSpPr txBox="1"/>
          <p:nvPr>
            <p:ph idx="6" type="body"/>
          </p:nvPr>
        </p:nvSpPr>
        <p:spPr>
          <a:xfrm>
            <a:off x="3201450" y="1577325"/>
            <a:ext cx="2674500" cy="28563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1563" name="Google Shape;1563;p279"/>
          <p:cNvSpPr txBox="1"/>
          <p:nvPr>
            <p:ph idx="7" type="subTitle"/>
          </p:nvPr>
        </p:nvSpPr>
        <p:spPr>
          <a:xfrm>
            <a:off x="3201450" y="1150775"/>
            <a:ext cx="26745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lumn w/ Headers">
  <p:cSld name="CUSTOM_36">
    <p:spTree>
      <p:nvGrpSpPr>
        <p:cNvPr id="1564" name="Shape 1564"/>
        <p:cNvGrpSpPr/>
        <p:nvPr/>
      </p:nvGrpSpPr>
      <p:grpSpPr>
        <a:xfrm>
          <a:off x="0" y="0"/>
          <a:ext cx="0" cy="0"/>
          <a:chOff x="0" y="0"/>
          <a:chExt cx="0" cy="0"/>
        </a:xfrm>
      </p:grpSpPr>
      <p:sp>
        <p:nvSpPr>
          <p:cNvPr id="1565" name="Google Shape;1565;p280"/>
          <p:cNvSpPr txBox="1"/>
          <p:nvPr>
            <p:ph idx="1" type="body"/>
          </p:nvPr>
        </p:nvSpPr>
        <p:spPr>
          <a:xfrm>
            <a:off x="6858000" y="1577325"/>
            <a:ext cx="1990800" cy="28563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1566" name="Google Shape;1566;p280"/>
          <p:cNvSpPr txBox="1"/>
          <p:nvPr>
            <p:ph idx="2" type="subTitle"/>
          </p:nvPr>
        </p:nvSpPr>
        <p:spPr>
          <a:xfrm>
            <a:off x="6858000" y="1150775"/>
            <a:ext cx="19908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7" name="Google Shape;1567;p280"/>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68" name="Google Shape;1568;p280"/>
          <p:cNvSpPr txBox="1"/>
          <p:nvPr>
            <p:ph idx="3"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69" name="Google Shape;1569;p280"/>
          <p:cNvSpPr txBox="1"/>
          <p:nvPr>
            <p:ph idx="4" type="body"/>
          </p:nvPr>
        </p:nvSpPr>
        <p:spPr>
          <a:xfrm>
            <a:off x="228600" y="1577325"/>
            <a:ext cx="1990800" cy="28563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1570" name="Google Shape;1570;p280"/>
          <p:cNvSpPr txBox="1"/>
          <p:nvPr>
            <p:ph idx="5" type="subTitle"/>
          </p:nvPr>
        </p:nvSpPr>
        <p:spPr>
          <a:xfrm>
            <a:off x="228600" y="1150775"/>
            <a:ext cx="19908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1" name="Google Shape;1571;p280"/>
          <p:cNvSpPr txBox="1"/>
          <p:nvPr>
            <p:ph idx="6" type="body"/>
          </p:nvPr>
        </p:nvSpPr>
        <p:spPr>
          <a:xfrm>
            <a:off x="2438400" y="1577325"/>
            <a:ext cx="1990800" cy="28563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1572" name="Google Shape;1572;p280"/>
          <p:cNvSpPr txBox="1"/>
          <p:nvPr>
            <p:ph idx="7" type="subTitle"/>
          </p:nvPr>
        </p:nvSpPr>
        <p:spPr>
          <a:xfrm>
            <a:off x="2438400" y="1150775"/>
            <a:ext cx="19908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3" name="Google Shape;1573;p280"/>
          <p:cNvSpPr txBox="1"/>
          <p:nvPr>
            <p:ph idx="8" type="body"/>
          </p:nvPr>
        </p:nvSpPr>
        <p:spPr>
          <a:xfrm>
            <a:off x="4648200" y="1577325"/>
            <a:ext cx="1990800" cy="2856300"/>
          </a:xfrm>
          <a:prstGeom prst="rect">
            <a:avLst/>
          </a:prstGeom>
          <a:noFill/>
          <a:ln>
            <a:noFill/>
          </a:ln>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100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1000"/>
              </a:spcBef>
              <a:spcAft>
                <a:spcPts val="1000"/>
              </a:spcAft>
              <a:buSzPts val="1200"/>
              <a:buFont typeface="IBM Plex Sans"/>
              <a:buChar char="■"/>
              <a:defRPr sz="1200">
                <a:latin typeface="IBM Plex Sans"/>
                <a:ea typeface="IBM Plex Sans"/>
                <a:cs typeface="IBM Plex Sans"/>
                <a:sym typeface="IBM Plex Sans"/>
              </a:defRPr>
            </a:lvl9pPr>
          </a:lstStyle>
          <a:p/>
        </p:txBody>
      </p:sp>
      <p:sp>
        <p:nvSpPr>
          <p:cNvPr id="1574" name="Google Shape;1574;p280"/>
          <p:cNvSpPr txBox="1"/>
          <p:nvPr>
            <p:ph idx="9" type="subTitle"/>
          </p:nvPr>
        </p:nvSpPr>
        <p:spPr>
          <a:xfrm>
            <a:off x="4648200" y="1150775"/>
            <a:ext cx="1990800" cy="384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1400"/>
              <a:buFont typeface="IBM Plex Sans"/>
              <a:buNone/>
              <a:defRPr b="1">
                <a:solidFill>
                  <a:schemeClr val="dk2"/>
                </a:solidFill>
                <a:latin typeface="IBM Plex Sans"/>
                <a:ea typeface="IBM Plex Sans"/>
                <a:cs typeface="IBM Plex Sans"/>
                <a:sym typeface="IBM Plex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age">
  <p:cSld name="CUSTOM_29">
    <p:spTree>
      <p:nvGrpSpPr>
        <p:cNvPr id="1575" name="Shape 1575"/>
        <p:cNvGrpSpPr/>
        <p:nvPr/>
      </p:nvGrpSpPr>
      <p:grpSpPr>
        <a:xfrm>
          <a:off x="0" y="0"/>
          <a:ext cx="0" cy="0"/>
          <a:chOff x="0" y="0"/>
          <a:chExt cx="0" cy="0"/>
        </a:xfrm>
      </p:grpSpPr>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 Title Only">
  <p:cSld name="CUSTOM_30">
    <p:spTree>
      <p:nvGrpSpPr>
        <p:cNvPr id="1576" name="Shape 1576"/>
        <p:cNvGrpSpPr/>
        <p:nvPr/>
      </p:nvGrpSpPr>
      <p:grpSpPr>
        <a:xfrm>
          <a:off x="0" y="0"/>
          <a:ext cx="0" cy="0"/>
          <a:chOff x="0" y="0"/>
          <a:chExt cx="0" cy="0"/>
        </a:xfrm>
      </p:grpSpPr>
      <p:sp>
        <p:nvSpPr>
          <p:cNvPr id="1577" name="Google Shape;1577;p282"/>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78" name="Google Shape;1578;p282"/>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ntry Blue 20 Middle Bar">
  <p:cSld name="CUSTOM_18">
    <p:spTree>
      <p:nvGrpSpPr>
        <p:cNvPr id="1579" name="Shape 1579"/>
        <p:cNvGrpSpPr/>
        <p:nvPr/>
      </p:nvGrpSpPr>
      <p:grpSpPr>
        <a:xfrm>
          <a:off x="0" y="0"/>
          <a:ext cx="0" cy="0"/>
          <a:chOff x="0" y="0"/>
          <a:chExt cx="0" cy="0"/>
        </a:xfrm>
      </p:grpSpPr>
      <p:sp>
        <p:nvSpPr>
          <p:cNvPr id="1580" name="Google Shape;1580;p283"/>
          <p:cNvSpPr/>
          <p:nvPr/>
        </p:nvSpPr>
        <p:spPr>
          <a:xfrm>
            <a:off x="0" y="1166625"/>
            <a:ext cx="9144000" cy="3099300"/>
          </a:xfrm>
          <a:prstGeom prst="rect">
            <a:avLst/>
          </a:prstGeom>
          <a:solidFill>
            <a:srgbClr val="C6DA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oboto Light"/>
              <a:buNone/>
            </a:pPr>
            <a:r>
              <a:t/>
            </a:r>
            <a:endParaRPr b="0" i="0" sz="1800" u="none" cap="none" strike="noStrike">
              <a:solidFill>
                <a:srgbClr val="FFFFFF"/>
              </a:solidFill>
              <a:latin typeface="Roboto Light"/>
              <a:ea typeface="Roboto Light"/>
              <a:cs typeface="Roboto Light"/>
              <a:sym typeface="Roboto Light"/>
            </a:endParaRPr>
          </a:p>
        </p:txBody>
      </p:sp>
      <p:sp>
        <p:nvSpPr>
          <p:cNvPr id="1581" name="Google Shape;1581;p283"/>
          <p:cNvSpPr/>
          <p:nvPr>
            <p:ph idx="2" type="pic"/>
          </p:nvPr>
        </p:nvSpPr>
        <p:spPr>
          <a:xfrm>
            <a:off x="0" y="1166756"/>
            <a:ext cx="3292200" cy="3099300"/>
          </a:xfrm>
          <a:prstGeom prst="rect">
            <a:avLst/>
          </a:prstGeom>
          <a:noFill/>
          <a:ln>
            <a:noFill/>
          </a:ln>
        </p:spPr>
      </p:sp>
      <p:sp>
        <p:nvSpPr>
          <p:cNvPr id="1582" name="Google Shape;1582;p283"/>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83" name="Google Shape;1583;p283"/>
          <p:cNvSpPr txBox="1"/>
          <p:nvPr>
            <p:ph idx="3"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Header">
  <p:cSld name="CUSTOM_21">
    <p:spTree>
      <p:nvGrpSpPr>
        <p:cNvPr id="1584" name="Shape 1584"/>
        <p:cNvGrpSpPr/>
        <p:nvPr/>
      </p:nvGrpSpPr>
      <p:grpSpPr>
        <a:xfrm>
          <a:off x="0" y="0"/>
          <a:ext cx="0" cy="0"/>
          <a:chOff x="0" y="0"/>
          <a:chExt cx="0" cy="0"/>
        </a:xfrm>
      </p:grpSpPr>
      <p:sp>
        <p:nvSpPr>
          <p:cNvPr id="1585" name="Google Shape;1585;p284"/>
          <p:cNvSpPr/>
          <p:nvPr>
            <p:ph idx="2" type="pic"/>
          </p:nvPr>
        </p:nvSpPr>
        <p:spPr>
          <a:xfrm>
            <a:off x="0" y="0"/>
            <a:ext cx="9144000" cy="1867500"/>
          </a:xfrm>
          <a:prstGeom prst="rect">
            <a:avLst/>
          </a:prstGeom>
          <a:noFill/>
          <a:ln>
            <a:noFill/>
          </a:ln>
        </p:spPr>
      </p:sp>
      <p:sp>
        <p:nvSpPr>
          <p:cNvPr id="1586" name="Google Shape;1586;p284"/>
          <p:cNvSpPr txBox="1"/>
          <p:nvPr>
            <p:ph type="title"/>
          </p:nvPr>
        </p:nvSpPr>
        <p:spPr>
          <a:xfrm>
            <a:off x="228600" y="2127425"/>
            <a:ext cx="4579200" cy="6054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87" name="Google Shape;1587;p284"/>
          <p:cNvSpPr txBox="1"/>
          <p:nvPr>
            <p:ph idx="1" type="body"/>
          </p:nvPr>
        </p:nvSpPr>
        <p:spPr>
          <a:xfrm>
            <a:off x="228600" y="2868900"/>
            <a:ext cx="4579200" cy="17007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erra Green 20 Side Bar">
  <p:cSld name="CUSTOM_17">
    <p:spTree>
      <p:nvGrpSpPr>
        <p:cNvPr id="1588" name="Shape 1588"/>
        <p:cNvGrpSpPr/>
        <p:nvPr/>
      </p:nvGrpSpPr>
      <p:grpSpPr>
        <a:xfrm>
          <a:off x="0" y="0"/>
          <a:ext cx="0" cy="0"/>
          <a:chOff x="0" y="0"/>
          <a:chExt cx="0" cy="0"/>
        </a:xfrm>
      </p:grpSpPr>
      <p:sp>
        <p:nvSpPr>
          <p:cNvPr id="1589" name="Google Shape;1589;p285"/>
          <p:cNvSpPr txBox="1"/>
          <p:nvPr>
            <p:ph type="title"/>
          </p:nvPr>
        </p:nvSpPr>
        <p:spPr>
          <a:xfrm>
            <a:off x="228600" y="228600"/>
            <a:ext cx="58539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90" name="Google Shape;1590;p285"/>
          <p:cNvSpPr txBox="1"/>
          <p:nvPr>
            <p:ph idx="2" type="title"/>
          </p:nvPr>
        </p:nvSpPr>
        <p:spPr>
          <a:xfrm>
            <a:off x="228600" y="576275"/>
            <a:ext cx="58539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91" name="Google Shape;1591;p285"/>
          <p:cNvSpPr/>
          <p:nvPr/>
        </p:nvSpPr>
        <p:spPr>
          <a:xfrm>
            <a:off x="6301600" y="0"/>
            <a:ext cx="2427600" cy="5143500"/>
          </a:xfrm>
          <a:prstGeom prst="rect">
            <a:avLst/>
          </a:prstGeom>
          <a:solidFill>
            <a:srgbClr val="C5DCD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592" name="Google Shape;1592;p285"/>
          <p:cNvPicPr preferRelativeResize="0"/>
          <p:nvPr/>
        </p:nvPicPr>
        <p:blipFill>
          <a:blip r:embed="rId2">
            <a:alphaModFix/>
          </a:blip>
          <a:stretch>
            <a:fillRect/>
          </a:stretch>
        </p:blipFill>
        <p:spPr>
          <a:xfrm>
            <a:off x="8527825" y="4548125"/>
            <a:ext cx="387575" cy="384900"/>
          </a:xfrm>
          <a:prstGeom prst="rect">
            <a:avLst/>
          </a:prstGeom>
          <a:noFill/>
          <a:ln>
            <a:noFill/>
          </a:ln>
        </p:spPr>
      </p:pic>
      <p:sp>
        <p:nvSpPr>
          <p:cNvPr id="1593" name="Google Shape;1593;p285"/>
          <p:cNvSpPr txBox="1"/>
          <p:nvPr>
            <p:ph idx="1" type="body"/>
          </p:nvPr>
        </p:nvSpPr>
        <p:spPr>
          <a:xfrm>
            <a:off x="228600" y="1076325"/>
            <a:ext cx="58539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10 Side Bar">
  <p:cSld name="CUSTOM_31">
    <p:spTree>
      <p:nvGrpSpPr>
        <p:cNvPr id="1594" name="Shape 1594"/>
        <p:cNvGrpSpPr/>
        <p:nvPr/>
      </p:nvGrpSpPr>
      <p:grpSpPr>
        <a:xfrm>
          <a:off x="0" y="0"/>
          <a:ext cx="0" cy="0"/>
          <a:chOff x="0" y="0"/>
          <a:chExt cx="0" cy="0"/>
        </a:xfrm>
      </p:grpSpPr>
      <p:sp>
        <p:nvSpPr>
          <p:cNvPr id="1595" name="Google Shape;1595;p286"/>
          <p:cNvSpPr txBox="1"/>
          <p:nvPr>
            <p:ph type="title"/>
          </p:nvPr>
        </p:nvSpPr>
        <p:spPr>
          <a:xfrm>
            <a:off x="228600" y="228600"/>
            <a:ext cx="58539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96" name="Google Shape;1596;p286"/>
          <p:cNvSpPr txBox="1"/>
          <p:nvPr>
            <p:ph idx="2" type="title"/>
          </p:nvPr>
        </p:nvSpPr>
        <p:spPr>
          <a:xfrm>
            <a:off x="228600" y="576275"/>
            <a:ext cx="58539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97" name="Google Shape;1597;p286"/>
          <p:cNvSpPr/>
          <p:nvPr/>
        </p:nvSpPr>
        <p:spPr>
          <a:xfrm>
            <a:off x="6301600" y="-100"/>
            <a:ext cx="2842500" cy="5143500"/>
          </a:xfrm>
          <a:prstGeom prst="rect">
            <a:avLst/>
          </a:prstGeom>
          <a:solidFill>
            <a:srgbClr val="EAF2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598" name="Google Shape;1598;p286"/>
          <p:cNvPicPr preferRelativeResize="0"/>
          <p:nvPr/>
        </p:nvPicPr>
        <p:blipFill>
          <a:blip r:embed="rId2">
            <a:alphaModFix/>
          </a:blip>
          <a:stretch>
            <a:fillRect/>
          </a:stretch>
        </p:blipFill>
        <p:spPr>
          <a:xfrm>
            <a:off x="8527825" y="4548125"/>
            <a:ext cx="387575" cy="384900"/>
          </a:xfrm>
          <a:prstGeom prst="rect">
            <a:avLst/>
          </a:prstGeom>
          <a:noFill/>
          <a:ln>
            <a:noFill/>
          </a:ln>
        </p:spPr>
      </p:pic>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een Dots on White">
  <p:cSld name="CUSTOM_16">
    <p:bg>
      <p:bgPr>
        <a:blipFill>
          <a:blip r:embed="rId2">
            <a:alphaModFix/>
          </a:blip>
          <a:stretch>
            <a:fillRect/>
          </a:stretch>
        </a:blipFill>
      </p:bgPr>
    </p:bg>
    <p:spTree>
      <p:nvGrpSpPr>
        <p:cNvPr id="1599" name="Shape 1599"/>
        <p:cNvGrpSpPr/>
        <p:nvPr/>
      </p:nvGrpSpPr>
      <p:grpSpPr>
        <a:xfrm>
          <a:off x="0" y="0"/>
          <a:ext cx="0" cy="0"/>
          <a:chOff x="0" y="0"/>
          <a:chExt cx="0" cy="0"/>
        </a:xfrm>
      </p:grpSpPr>
      <p:sp>
        <p:nvSpPr>
          <p:cNvPr id="1600" name="Google Shape;1600;p287"/>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01" name="Google Shape;1601;p287"/>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02" name="Google Shape;1602;p287"/>
          <p:cNvSpPr txBox="1"/>
          <p:nvPr>
            <p:ph idx="1" type="body"/>
          </p:nvPr>
        </p:nvSpPr>
        <p:spPr>
          <a:xfrm>
            <a:off x="228600" y="1076325"/>
            <a:ext cx="8620200" cy="3357300"/>
          </a:xfrm>
          <a:prstGeom prst="rect">
            <a:avLst/>
          </a:prstGeom>
        </p:spPr>
        <p:txBody>
          <a:bodyPr anchorCtr="0" anchor="t" bIns="91425" lIns="0" spcFirstLastPara="1" rIns="0" wrap="square" tIns="91425">
            <a:noAutofit/>
          </a:bodyPr>
          <a:lstStyle>
            <a:lvl1pPr indent="-304800" lvl="0" marL="457200">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uter Screen">
  <p:cSld name="CUSTOM_22">
    <p:bg>
      <p:bgPr>
        <a:blipFill>
          <a:blip r:embed="rId2">
            <a:alphaModFix/>
          </a:blip>
          <a:stretch>
            <a:fillRect/>
          </a:stretch>
        </a:blipFill>
      </p:bgPr>
    </p:bg>
    <p:spTree>
      <p:nvGrpSpPr>
        <p:cNvPr id="1603" name="Shape 1603"/>
        <p:cNvGrpSpPr/>
        <p:nvPr/>
      </p:nvGrpSpPr>
      <p:grpSpPr>
        <a:xfrm>
          <a:off x="0" y="0"/>
          <a:ext cx="0" cy="0"/>
          <a:chOff x="0" y="0"/>
          <a:chExt cx="0" cy="0"/>
        </a:xfrm>
      </p:grpSpPr>
      <p:pic>
        <p:nvPicPr>
          <p:cNvPr descr="MacBookPro-Mask.png" id="1604" name="Google Shape;1604;p288"/>
          <p:cNvPicPr preferRelativeResize="0"/>
          <p:nvPr/>
        </p:nvPicPr>
        <p:blipFill rotWithShape="1">
          <a:blip r:embed="rId3">
            <a:alphaModFix/>
          </a:blip>
          <a:srcRect b="0" l="0" r="0" t="0"/>
          <a:stretch/>
        </p:blipFill>
        <p:spPr>
          <a:xfrm>
            <a:off x="3739900" y="1163162"/>
            <a:ext cx="5172300" cy="3121975"/>
          </a:xfrm>
          <a:prstGeom prst="rect">
            <a:avLst/>
          </a:prstGeom>
          <a:noFill/>
          <a:ln>
            <a:noFill/>
          </a:ln>
        </p:spPr>
      </p:pic>
      <p:sp>
        <p:nvSpPr>
          <p:cNvPr id="1605" name="Google Shape;1605;p288"/>
          <p:cNvSpPr/>
          <p:nvPr>
            <p:ph idx="2" type="pic"/>
          </p:nvPr>
        </p:nvSpPr>
        <p:spPr>
          <a:xfrm>
            <a:off x="4413175" y="1366300"/>
            <a:ext cx="3857400" cy="2416500"/>
          </a:xfrm>
          <a:prstGeom prst="rect">
            <a:avLst/>
          </a:prstGeom>
          <a:noFill/>
          <a:ln>
            <a:noFill/>
          </a:ln>
        </p:spPr>
      </p:sp>
      <p:sp>
        <p:nvSpPr>
          <p:cNvPr id="1606" name="Google Shape;1606;p288"/>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07" name="Google Shape;1607;p288"/>
          <p:cNvSpPr txBox="1"/>
          <p:nvPr>
            <p:ph idx="3"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08" name="Google Shape;1608;p288"/>
          <p:cNvSpPr txBox="1"/>
          <p:nvPr>
            <p:ph idx="1" type="body"/>
          </p:nvPr>
        </p:nvSpPr>
        <p:spPr>
          <a:xfrm>
            <a:off x="228600" y="1076325"/>
            <a:ext cx="3264000" cy="3357300"/>
          </a:xfrm>
          <a:prstGeom prst="rect">
            <a:avLst/>
          </a:prstGeom>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or Block">
  <p:cSld name="CUSTOM_19">
    <p:spTree>
      <p:nvGrpSpPr>
        <p:cNvPr id="1609" name="Shape 1609"/>
        <p:cNvGrpSpPr/>
        <p:nvPr/>
      </p:nvGrpSpPr>
      <p:grpSpPr>
        <a:xfrm>
          <a:off x="0" y="0"/>
          <a:ext cx="0" cy="0"/>
          <a:chOff x="0" y="0"/>
          <a:chExt cx="0" cy="0"/>
        </a:xfrm>
      </p:grpSpPr>
      <p:sp>
        <p:nvSpPr>
          <p:cNvPr id="1610" name="Google Shape;1610;p289"/>
          <p:cNvSpPr/>
          <p:nvPr/>
        </p:nvSpPr>
        <p:spPr>
          <a:xfrm>
            <a:off x="0" y="1258200"/>
            <a:ext cx="4572000" cy="38853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611" name="Google Shape;1611;p289"/>
          <p:cNvSpPr/>
          <p:nvPr/>
        </p:nvSpPr>
        <p:spPr>
          <a:xfrm>
            <a:off x="4572000" y="1258200"/>
            <a:ext cx="4572000" cy="3885300"/>
          </a:xfrm>
          <a:prstGeom prst="rect">
            <a:avLst/>
          </a:prstGeom>
          <a:solidFill>
            <a:srgbClr val="ECF3F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612" name="Google Shape;1612;p289"/>
          <p:cNvSpPr txBox="1"/>
          <p:nvPr>
            <p:ph type="title"/>
          </p:nvPr>
        </p:nvSpPr>
        <p:spPr>
          <a:xfrm>
            <a:off x="228600" y="228600"/>
            <a:ext cx="86202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13" name="Google Shape;1613;p289"/>
          <p:cNvSpPr txBox="1"/>
          <p:nvPr>
            <p:ph idx="2" type="title"/>
          </p:nvPr>
        </p:nvSpPr>
        <p:spPr>
          <a:xfrm>
            <a:off x="228600" y="576263"/>
            <a:ext cx="8620200" cy="384900"/>
          </a:xfrm>
          <a:prstGeom prst="rect">
            <a:avLst/>
          </a:prstGeom>
          <a:noFill/>
          <a:ln>
            <a:noFill/>
          </a:ln>
        </p:spPr>
        <p:txBody>
          <a:bodyPr anchorCtr="0" anchor="t" bIns="68575" lIns="0" spcFirstLastPara="1" rIns="68575"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pic>
        <p:nvPicPr>
          <p:cNvPr id="1614" name="Google Shape;1614;p289"/>
          <p:cNvPicPr preferRelativeResize="0"/>
          <p:nvPr/>
        </p:nvPicPr>
        <p:blipFill>
          <a:blip r:embed="rId2">
            <a:alphaModFix/>
          </a:blip>
          <a:stretch>
            <a:fillRect/>
          </a:stretch>
        </p:blipFill>
        <p:spPr>
          <a:xfrm>
            <a:off x="8527825" y="4548125"/>
            <a:ext cx="387575" cy="384900"/>
          </a:xfrm>
          <a:prstGeom prst="rect">
            <a:avLst/>
          </a:prstGeom>
          <a:noFill/>
          <a:ln>
            <a:noFill/>
          </a:ln>
        </p:spPr>
      </p:pic>
      <p:sp>
        <p:nvSpPr>
          <p:cNvPr id="1615" name="Google Shape;1615;p289"/>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16" name="Google Shape;1616;p289"/>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617" name="Google Shape;1617;p289"/>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edade Blue 10 Split Screen">
  <p:cSld name="CUSTOM_32">
    <p:spTree>
      <p:nvGrpSpPr>
        <p:cNvPr id="1618" name="Shape 1618"/>
        <p:cNvGrpSpPr/>
        <p:nvPr/>
      </p:nvGrpSpPr>
      <p:grpSpPr>
        <a:xfrm>
          <a:off x="0" y="0"/>
          <a:ext cx="0" cy="0"/>
          <a:chOff x="0" y="0"/>
          <a:chExt cx="0" cy="0"/>
        </a:xfrm>
      </p:grpSpPr>
      <p:sp>
        <p:nvSpPr>
          <p:cNvPr id="1619" name="Google Shape;1619;p290"/>
          <p:cNvSpPr txBox="1"/>
          <p:nvPr>
            <p:ph type="title"/>
          </p:nvPr>
        </p:nvSpPr>
        <p:spPr>
          <a:xfrm>
            <a:off x="228600" y="228600"/>
            <a:ext cx="4128300" cy="272100"/>
          </a:xfrm>
          <a:prstGeom prst="rect">
            <a:avLst/>
          </a:prstGeom>
          <a:noFill/>
          <a:ln>
            <a:noFill/>
          </a:ln>
        </p:spPr>
        <p:txBody>
          <a:bodyPr anchorCtr="0" anchor="t" bIns="68575" lIns="0" spcFirstLastPara="1" rIns="68575"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20" name="Google Shape;1620;p290"/>
          <p:cNvSpPr/>
          <p:nvPr/>
        </p:nvSpPr>
        <p:spPr>
          <a:xfrm>
            <a:off x="4568100" y="-100"/>
            <a:ext cx="4575900" cy="5143500"/>
          </a:xfrm>
          <a:prstGeom prst="rect">
            <a:avLst/>
          </a:prstGeom>
          <a:solidFill>
            <a:srgbClr val="EAF2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621" name="Google Shape;1621;p290"/>
          <p:cNvPicPr preferRelativeResize="0"/>
          <p:nvPr/>
        </p:nvPicPr>
        <p:blipFill>
          <a:blip r:embed="rId2">
            <a:alphaModFix/>
          </a:blip>
          <a:stretch>
            <a:fillRect/>
          </a:stretch>
        </p:blipFill>
        <p:spPr>
          <a:xfrm>
            <a:off x="8527825" y="4548125"/>
            <a:ext cx="387575" cy="384900"/>
          </a:xfrm>
          <a:prstGeom prst="rect">
            <a:avLst/>
          </a:prstGeom>
          <a:noFill/>
          <a:ln>
            <a:noFill/>
          </a:ln>
        </p:spPr>
      </p:pic>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Blue">
  <p:cSld name="CUSTOM_12">
    <p:spTree>
      <p:nvGrpSpPr>
        <p:cNvPr id="1622" name="Shape 1622"/>
        <p:cNvGrpSpPr/>
        <p:nvPr/>
      </p:nvGrpSpPr>
      <p:grpSpPr>
        <a:xfrm>
          <a:off x="0" y="0"/>
          <a:ext cx="0" cy="0"/>
          <a:chOff x="0" y="0"/>
          <a:chExt cx="0" cy="0"/>
        </a:xfrm>
      </p:grpSpPr>
      <p:pic>
        <p:nvPicPr>
          <p:cNvPr id="1623" name="Google Shape;1623;p291"/>
          <p:cNvPicPr preferRelativeResize="0"/>
          <p:nvPr/>
        </p:nvPicPr>
        <p:blipFill>
          <a:blip r:embed="rId2">
            <a:alphaModFix/>
          </a:blip>
          <a:stretch>
            <a:fillRect/>
          </a:stretch>
        </p:blipFill>
        <p:spPr>
          <a:xfrm>
            <a:off x="0" y="0"/>
            <a:ext cx="5143526" cy="5143501"/>
          </a:xfrm>
          <a:prstGeom prst="rect">
            <a:avLst/>
          </a:prstGeom>
          <a:noFill/>
          <a:ln>
            <a:noFill/>
          </a:ln>
        </p:spPr>
      </p:pic>
      <p:sp>
        <p:nvSpPr>
          <p:cNvPr id="1624" name="Google Shape;1624;p291"/>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25" name="Google Shape;1625;p291"/>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626" name="Google Shape;1626;p291"/>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Starburst Orange">
  <p:cSld name="CUSTOM_20">
    <p:spTree>
      <p:nvGrpSpPr>
        <p:cNvPr id="1627" name="Shape 1627"/>
        <p:cNvGrpSpPr/>
        <p:nvPr/>
      </p:nvGrpSpPr>
      <p:grpSpPr>
        <a:xfrm>
          <a:off x="0" y="0"/>
          <a:ext cx="0" cy="0"/>
          <a:chOff x="0" y="0"/>
          <a:chExt cx="0" cy="0"/>
        </a:xfrm>
      </p:grpSpPr>
      <p:pic>
        <p:nvPicPr>
          <p:cNvPr id="1628" name="Google Shape;1628;p292"/>
          <p:cNvPicPr preferRelativeResize="0"/>
          <p:nvPr/>
        </p:nvPicPr>
        <p:blipFill rotWithShape="1">
          <a:blip r:embed="rId2">
            <a:alphaModFix/>
          </a:blip>
          <a:srcRect b="30" l="0" r="0" t="20"/>
          <a:stretch/>
        </p:blipFill>
        <p:spPr>
          <a:xfrm>
            <a:off x="0" y="0"/>
            <a:ext cx="5143528" cy="5143501"/>
          </a:xfrm>
          <a:prstGeom prst="rect">
            <a:avLst/>
          </a:prstGeom>
          <a:noFill/>
          <a:ln>
            <a:noFill/>
          </a:ln>
        </p:spPr>
      </p:pic>
      <p:sp>
        <p:nvSpPr>
          <p:cNvPr id="1629" name="Google Shape;1629;p292"/>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dk2"/>
                </a:solidFill>
                <a:latin typeface="IBM Plex Sans Light"/>
                <a:ea typeface="IBM Plex Sans Light"/>
                <a:cs typeface="IBM Plex Sans Light"/>
                <a:sym typeface="IBM Plex Sans Light"/>
              </a:rPr>
              <a:t>‹#›</a:t>
            </a:fld>
            <a:endParaRPr i="0" sz="900" u="none" cap="none" strike="noStrike">
              <a:solidFill>
                <a:schemeClr val="dk2"/>
              </a:solidFill>
              <a:latin typeface="IBM Plex Sans Light"/>
              <a:ea typeface="IBM Plex Sans Light"/>
              <a:cs typeface="IBM Plex Sans Light"/>
              <a:sym typeface="IBM Plex Sans Light"/>
            </a:endParaRPr>
          </a:p>
        </p:txBody>
      </p:sp>
      <p:sp>
        <p:nvSpPr>
          <p:cNvPr id="1630" name="Google Shape;1630;p292"/>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dk2"/>
                </a:solidFill>
                <a:latin typeface="Literata Medium"/>
                <a:ea typeface="Literata Medium"/>
                <a:cs typeface="Literata Medium"/>
                <a:sym typeface="Literata Medium"/>
              </a:rPr>
              <a:t>Aledade |  </a:t>
            </a:r>
            <a:endParaRPr i="1" sz="900">
              <a:solidFill>
                <a:schemeClr val="dk2"/>
              </a:solidFill>
              <a:latin typeface="Literata Medium"/>
              <a:ea typeface="Literata Medium"/>
              <a:cs typeface="Literata Medium"/>
              <a:sym typeface="Literata Medium"/>
            </a:endParaRPr>
          </a:p>
        </p:txBody>
      </p:sp>
      <p:sp>
        <p:nvSpPr>
          <p:cNvPr id="1631" name="Google Shape;1631;p292"/>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dk2"/>
                </a:solidFill>
                <a:latin typeface="Literata"/>
                <a:ea typeface="Literata"/>
                <a:cs typeface="Literata"/>
                <a:sym typeface="Literata"/>
              </a:rPr>
              <a:t>Confidential - Do Not Distribute</a:t>
            </a:r>
            <a:endParaRPr i="1" sz="900">
              <a:solidFill>
                <a:schemeClr val="dk2"/>
              </a:solidFill>
              <a:latin typeface="Literata"/>
              <a:ea typeface="Literata"/>
              <a:cs typeface="Literata"/>
              <a:sym typeface="Literata"/>
            </a:endParaRPr>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Accountability">
  <p:cSld name="CUSTOM_24">
    <p:bg>
      <p:bgPr>
        <a:solidFill>
          <a:srgbClr val="95BCFF"/>
        </a:solidFill>
      </p:bgPr>
    </p:bg>
    <p:spTree>
      <p:nvGrpSpPr>
        <p:cNvPr id="1632" name="Shape 1632"/>
        <p:cNvGrpSpPr/>
        <p:nvPr/>
      </p:nvGrpSpPr>
      <p:grpSpPr>
        <a:xfrm>
          <a:off x="0" y="0"/>
          <a:ext cx="0" cy="0"/>
          <a:chOff x="0" y="0"/>
          <a:chExt cx="0" cy="0"/>
        </a:xfrm>
      </p:grpSpPr>
      <p:sp>
        <p:nvSpPr>
          <p:cNvPr id="1633" name="Google Shape;1633;p293"/>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634" name="Google Shape;1634;p293"/>
          <p:cNvPicPr preferRelativeResize="0"/>
          <p:nvPr/>
        </p:nvPicPr>
        <p:blipFill>
          <a:blip r:embed="rId2">
            <a:alphaModFix/>
          </a:blip>
          <a:stretch>
            <a:fillRect/>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635" name="Google Shape;1635;p293"/>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636" name="Google Shape;1636;p293"/>
          <p:cNvSpPr/>
          <p:nvPr/>
        </p:nvSpPr>
        <p:spPr>
          <a:xfrm>
            <a:off x="135400" y="4736500"/>
            <a:ext cx="2581500" cy="384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637" name="Google Shape;1637;p293"/>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638" name="Google Shape;1638;p293"/>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39" name="Google Shape;1639;p293"/>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640" name="Google Shape;1640;p293"/>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Curiosity">
  <p:cSld name="CUSTOM_25">
    <p:bg>
      <p:bgPr>
        <a:solidFill>
          <a:srgbClr val="9FC3C6"/>
        </a:solidFill>
      </p:bgPr>
    </p:bg>
    <p:spTree>
      <p:nvGrpSpPr>
        <p:cNvPr id="1641" name="Shape 1641"/>
        <p:cNvGrpSpPr/>
        <p:nvPr/>
      </p:nvGrpSpPr>
      <p:grpSpPr>
        <a:xfrm>
          <a:off x="0" y="0"/>
          <a:ext cx="0" cy="0"/>
          <a:chOff x="0" y="0"/>
          <a:chExt cx="0" cy="0"/>
        </a:xfrm>
      </p:grpSpPr>
      <p:sp>
        <p:nvSpPr>
          <p:cNvPr id="1642" name="Google Shape;1642;p294"/>
          <p:cNvSpPr/>
          <p:nvPr/>
        </p:nvSpPr>
        <p:spPr>
          <a:xfrm>
            <a:off x="135400" y="4736500"/>
            <a:ext cx="2581500" cy="384900"/>
          </a:xfrm>
          <a:prstGeom prst="rect">
            <a:avLst/>
          </a:prstGeom>
          <a:solidFill>
            <a:srgbClr val="9FC3C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643" name="Google Shape;1643;p294"/>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
        <p:nvSpPr>
          <p:cNvPr id="1644" name="Google Shape;1644;p294"/>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645" name="Google Shape;1645;p294"/>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646" name="Google Shape;1646;p294"/>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647" name="Google Shape;1647;p294"/>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648" name="Google Shape;1648;p294"/>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49" name="Google Shape;1649;p294"/>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50" name="Google Shape;1650;p294"/>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Service">
  <p:cSld name="CUSTOM_26">
    <p:bg>
      <p:bgPr>
        <a:solidFill>
          <a:srgbClr val="7ECAD5"/>
        </a:solidFill>
      </p:bgPr>
    </p:bg>
    <p:spTree>
      <p:nvGrpSpPr>
        <p:cNvPr id="1651" name="Shape 1651"/>
        <p:cNvGrpSpPr/>
        <p:nvPr/>
      </p:nvGrpSpPr>
      <p:grpSpPr>
        <a:xfrm>
          <a:off x="0" y="0"/>
          <a:ext cx="0" cy="0"/>
          <a:chOff x="0" y="0"/>
          <a:chExt cx="0" cy="0"/>
        </a:xfrm>
      </p:grpSpPr>
      <p:sp>
        <p:nvSpPr>
          <p:cNvPr id="1652" name="Google Shape;1652;p295"/>
          <p:cNvSpPr/>
          <p:nvPr/>
        </p:nvSpPr>
        <p:spPr>
          <a:xfrm>
            <a:off x="135400" y="4736500"/>
            <a:ext cx="2581500" cy="384900"/>
          </a:xfrm>
          <a:prstGeom prst="rect">
            <a:avLst/>
          </a:prstGeom>
          <a:solidFill>
            <a:srgbClr val="7ECAD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653" name="Google Shape;1653;p295"/>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
        <p:nvSpPr>
          <p:cNvPr id="1654" name="Google Shape;1654;p295"/>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655" name="Google Shape;1655;p295"/>
          <p:cNvPicPr preferRelativeResize="0"/>
          <p:nvPr/>
        </p:nvPicPr>
        <p:blipFill rotWithShape="1">
          <a:blip r:embed="rId2">
            <a:alphaModFix/>
          </a:blip>
          <a:srcRect b="0" l="0" r="0"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656" name="Google Shape;1656;p295"/>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657" name="Google Shape;1657;p295"/>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658" name="Google Shape;1658;p295"/>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59" name="Google Shape;1659;p295"/>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60" name="Google Shape;1660;p295"/>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Inclusion &amp; Belonging">
  <p:cSld name="CUSTOM_27">
    <p:bg>
      <p:bgPr>
        <a:solidFill>
          <a:srgbClr val="A1C1D2"/>
        </a:solidFill>
      </p:bgPr>
    </p:bg>
    <p:spTree>
      <p:nvGrpSpPr>
        <p:cNvPr id="1661" name="Shape 1661"/>
        <p:cNvGrpSpPr/>
        <p:nvPr/>
      </p:nvGrpSpPr>
      <p:grpSpPr>
        <a:xfrm>
          <a:off x="0" y="0"/>
          <a:ext cx="0" cy="0"/>
          <a:chOff x="0" y="0"/>
          <a:chExt cx="0" cy="0"/>
        </a:xfrm>
      </p:grpSpPr>
      <p:sp>
        <p:nvSpPr>
          <p:cNvPr id="1662" name="Google Shape;1662;p296"/>
          <p:cNvSpPr/>
          <p:nvPr/>
        </p:nvSpPr>
        <p:spPr>
          <a:xfrm>
            <a:off x="135400" y="4736500"/>
            <a:ext cx="2581500" cy="384900"/>
          </a:xfrm>
          <a:prstGeom prst="rect">
            <a:avLst/>
          </a:prstGeom>
          <a:solidFill>
            <a:srgbClr val="A1C1D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663" name="Google Shape;1663;p296"/>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
        <p:nvSpPr>
          <p:cNvPr id="1664" name="Google Shape;1664;p296"/>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665" name="Google Shape;1665;p296"/>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666" name="Google Shape;1666;p296"/>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667" name="Google Shape;1667;p296"/>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668" name="Google Shape;1668;p296"/>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69" name="Google Shape;1669;p296"/>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70" name="Google Shape;1670;p296"/>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Value - Evidence">
  <p:cSld name="CUSTOM_28">
    <p:bg>
      <p:bgPr>
        <a:solidFill>
          <a:srgbClr val="FDA179"/>
        </a:solidFill>
      </p:bgPr>
    </p:bg>
    <p:spTree>
      <p:nvGrpSpPr>
        <p:cNvPr id="1671" name="Shape 1671"/>
        <p:cNvGrpSpPr/>
        <p:nvPr/>
      </p:nvGrpSpPr>
      <p:grpSpPr>
        <a:xfrm>
          <a:off x="0" y="0"/>
          <a:ext cx="0" cy="0"/>
          <a:chOff x="0" y="0"/>
          <a:chExt cx="0" cy="0"/>
        </a:xfrm>
      </p:grpSpPr>
      <p:sp>
        <p:nvSpPr>
          <p:cNvPr id="1672" name="Google Shape;1672;p297"/>
          <p:cNvSpPr/>
          <p:nvPr/>
        </p:nvSpPr>
        <p:spPr>
          <a:xfrm>
            <a:off x="135400" y="4736500"/>
            <a:ext cx="2581500" cy="384900"/>
          </a:xfrm>
          <a:prstGeom prst="rect">
            <a:avLst/>
          </a:prstGeom>
          <a:solidFill>
            <a:srgbClr val="FDA17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1673" name="Google Shape;1673;p297"/>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a:ea typeface="Literata"/>
                <a:cs typeface="Literata"/>
                <a:sym typeface="Literata"/>
              </a:rPr>
              <a:t>Confidential - Do Not Distribute</a:t>
            </a:r>
            <a:endParaRPr i="1" sz="900">
              <a:solidFill>
                <a:schemeClr val="lt1"/>
              </a:solidFill>
              <a:latin typeface="Literata"/>
              <a:ea typeface="Literata"/>
              <a:cs typeface="Literata"/>
              <a:sym typeface="Literata"/>
            </a:endParaRPr>
          </a:p>
        </p:txBody>
      </p:sp>
      <p:sp>
        <p:nvSpPr>
          <p:cNvPr id="1674" name="Google Shape;1674;p297"/>
          <p:cNvSpPr/>
          <p:nvPr/>
        </p:nvSpPr>
        <p:spPr>
          <a:xfrm>
            <a:off x="453000" y="453000"/>
            <a:ext cx="8238000" cy="4237500"/>
          </a:xfrm>
          <a:prstGeom prst="rect">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675" name="Google Shape;1675;p297"/>
          <p:cNvPicPr preferRelativeResize="0"/>
          <p:nvPr/>
        </p:nvPicPr>
        <p:blipFill rotWithShape="1">
          <a:blip r:embed="rId2">
            <a:alphaModFix/>
          </a:blip>
          <a:srcRect b="0" l="179" r="169" t="0"/>
          <a:stretch/>
        </p:blipFill>
        <p:spPr>
          <a:xfrm>
            <a:off x="283464" y="283464"/>
            <a:ext cx="1206900" cy="1206900"/>
          </a:xfrm>
          <a:prstGeom prst="ellipse">
            <a:avLst/>
          </a:prstGeom>
          <a:noFill/>
          <a:ln cap="flat" cmpd="sng" w="19050">
            <a:solidFill>
              <a:schemeClr val="lt1"/>
            </a:solidFill>
            <a:prstDash val="solid"/>
            <a:round/>
            <a:headEnd len="sm" w="sm" type="none"/>
            <a:tailEnd len="sm" w="sm" type="none"/>
          </a:ln>
        </p:spPr>
      </p:pic>
      <p:pic>
        <p:nvPicPr>
          <p:cNvPr id="1676" name="Google Shape;1676;p297"/>
          <p:cNvPicPr preferRelativeResize="0"/>
          <p:nvPr/>
        </p:nvPicPr>
        <p:blipFill>
          <a:blip r:embed="rId3">
            <a:alphaModFix/>
          </a:blip>
          <a:stretch>
            <a:fillRect/>
          </a:stretch>
        </p:blipFill>
        <p:spPr>
          <a:xfrm>
            <a:off x="8527825" y="4548125"/>
            <a:ext cx="387575" cy="384900"/>
          </a:xfrm>
          <a:prstGeom prst="rect">
            <a:avLst/>
          </a:prstGeom>
          <a:noFill/>
          <a:ln>
            <a:noFill/>
          </a:ln>
        </p:spPr>
      </p:pic>
      <p:sp>
        <p:nvSpPr>
          <p:cNvPr id="1677" name="Google Shape;1677;p297"/>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
        <p:nvSpPr>
          <p:cNvPr id="1678" name="Google Shape;1678;p297"/>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79" name="Google Shape;1679;p297"/>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chemeClr val="lt1"/>
                </a:solidFill>
                <a:latin typeface="IBM Plex Sans Light"/>
                <a:ea typeface="IBM Plex Sans Light"/>
                <a:cs typeface="IBM Plex Sans Light"/>
                <a:sym typeface="IBM Plex Sans Light"/>
              </a:rPr>
              <a:t>‹#›</a:t>
            </a:fld>
            <a:endParaRPr i="0" sz="900" u="none" cap="none" strike="noStrike">
              <a:solidFill>
                <a:schemeClr val="lt1"/>
              </a:solidFill>
              <a:latin typeface="IBM Plex Sans Light"/>
              <a:ea typeface="IBM Plex Sans Light"/>
              <a:cs typeface="IBM Plex Sans Light"/>
              <a:sym typeface="IBM Plex Sans Light"/>
            </a:endParaRPr>
          </a:p>
        </p:txBody>
      </p:sp>
      <p:sp>
        <p:nvSpPr>
          <p:cNvPr id="1680" name="Google Shape;1680;p297"/>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chemeClr val="lt1"/>
                </a:solidFill>
                <a:latin typeface="Literata Medium"/>
                <a:ea typeface="Literata Medium"/>
                <a:cs typeface="Literata Medium"/>
                <a:sym typeface="Literata Medium"/>
              </a:rPr>
              <a:t>Aledade |  </a:t>
            </a:r>
            <a:endParaRPr i="1" sz="900">
              <a:solidFill>
                <a:schemeClr val="lt1"/>
              </a:solidFill>
              <a:latin typeface="Literata Medium"/>
              <a:ea typeface="Literata Medium"/>
              <a:cs typeface="Literata Medium"/>
              <a:sym typeface="Literata Medium"/>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3 1">
  <p:cSld name="BLANK_3_8">
    <p:spTree>
      <p:nvGrpSpPr>
        <p:cNvPr id="1681" name="Shape 1681"/>
        <p:cNvGrpSpPr/>
        <p:nvPr/>
      </p:nvGrpSpPr>
      <p:grpSpPr>
        <a:xfrm>
          <a:off x="0" y="0"/>
          <a:ext cx="0" cy="0"/>
          <a:chOff x="0" y="0"/>
          <a:chExt cx="0" cy="0"/>
        </a:xfrm>
      </p:grpSpPr>
      <p:cxnSp>
        <p:nvCxnSpPr>
          <p:cNvPr id="1682" name="Google Shape;1682;p298"/>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683" name="Google Shape;1683;p298"/>
          <p:cNvSpPr txBox="1"/>
          <p:nvPr>
            <p:ph type="title"/>
          </p:nvPr>
        </p:nvSpPr>
        <p:spPr>
          <a:xfrm>
            <a:off x="228600" y="228600"/>
            <a:ext cx="39699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age 2">
  <p:cSld name="BLANK_3_7">
    <p:spTree>
      <p:nvGrpSpPr>
        <p:cNvPr id="1684" name="Shape 1684"/>
        <p:cNvGrpSpPr/>
        <p:nvPr/>
      </p:nvGrpSpPr>
      <p:grpSpPr>
        <a:xfrm>
          <a:off x="0" y="0"/>
          <a:ext cx="0" cy="0"/>
          <a:chOff x="0" y="0"/>
          <a:chExt cx="0" cy="0"/>
        </a:xfrm>
      </p:grpSpPr>
      <p:cxnSp>
        <p:nvCxnSpPr>
          <p:cNvPr id="1685" name="Google Shape;1685;p299"/>
          <p:cNvCxnSpPr/>
          <p:nvPr/>
        </p:nvCxnSpPr>
        <p:spPr>
          <a:xfrm>
            <a:off x="38" y="4945706"/>
            <a:ext cx="216000" cy="300"/>
          </a:xfrm>
          <a:prstGeom prst="straightConnector1">
            <a:avLst/>
          </a:prstGeom>
          <a:noFill/>
          <a:ln cap="flat" cmpd="sng" w="12700">
            <a:solidFill>
              <a:srgbClr val="D8D8D8"/>
            </a:solidFill>
            <a:prstDash val="solid"/>
            <a:miter lim="800000"/>
            <a:headEnd len="sm" w="sm" type="none"/>
            <a:tailEnd len="sm" w="sm" type="none"/>
          </a:ln>
        </p:spPr>
      </p:cxnSp>
      <p:sp>
        <p:nvSpPr>
          <p:cNvPr id="1686" name="Google Shape;1686;p299"/>
          <p:cNvSpPr txBox="1"/>
          <p:nvPr>
            <p:ph type="title"/>
          </p:nvPr>
        </p:nvSpPr>
        <p:spPr>
          <a:xfrm>
            <a:off x="228600" y="228600"/>
            <a:ext cx="8686800" cy="4572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400"/>
              <a:buFont typeface="Fjalla One"/>
              <a:buNone/>
              <a:defRPr b="0" i="0" sz="24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87" name="Google Shape;1687;p299"/>
          <p:cNvSpPr txBox="1"/>
          <p:nvPr>
            <p:ph idx="1" type="body"/>
          </p:nvPr>
        </p:nvSpPr>
        <p:spPr>
          <a:xfrm>
            <a:off x="228600" y="914400"/>
            <a:ext cx="8686800" cy="3657600"/>
          </a:xfrm>
          <a:prstGeom prst="rect">
            <a:avLst/>
          </a:prstGeom>
          <a:noFill/>
          <a:ln>
            <a:noFill/>
          </a:ln>
        </p:spPr>
        <p:txBody>
          <a:bodyPr anchorCtr="0" anchor="t" bIns="34275" lIns="68575" spcFirstLastPara="1" rIns="68575" wrap="square" tIns="34275">
            <a:normAutofit/>
          </a:bodyPr>
          <a:lstStyle>
            <a:lvl1pPr indent="-228600" lvl="0" marL="457200" marR="0" algn="l">
              <a:lnSpc>
                <a:spcPct val="90000"/>
              </a:lnSpc>
              <a:spcBef>
                <a:spcPts val="800"/>
              </a:spcBef>
              <a:spcAft>
                <a:spcPts val="0"/>
              </a:spcAft>
              <a:buClr>
                <a:schemeClr val="dk1"/>
              </a:buClr>
              <a:buSzPts val="1400"/>
              <a:buFont typeface="Nunito Light"/>
              <a:buNone/>
              <a:defRPr b="0" i="0" sz="1400" u="none" cap="none" strike="noStrike">
                <a:solidFill>
                  <a:schemeClr val="dk1"/>
                </a:solidFill>
                <a:latin typeface="Nunito Light"/>
                <a:ea typeface="Nunito Light"/>
                <a:cs typeface="Nunito Light"/>
                <a:sym typeface="Nunito Light"/>
              </a:defRPr>
            </a:lvl1pPr>
            <a:lvl2pPr indent="-298450" lvl="1" marL="914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2pPr>
            <a:lvl3pPr indent="-298450" lvl="2" marL="1371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3pPr>
            <a:lvl4pPr indent="-298450" lvl="3" marL="1828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4pPr>
            <a:lvl5pPr indent="-298450" lvl="4" marL="22860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5pPr>
            <a:lvl6pPr indent="-298450" lvl="5" marL="27432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6pPr>
            <a:lvl7pPr indent="-298450" lvl="6" marL="32004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7pPr>
            <a:lvl8pPr indent="-298450" lvl="7" marL="36576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8pPr>
            <a:lvl9pPr indent="-298450" lvl="8" marL="4114800" marR="0" algn="l">
              <a:lnSpc>
                <a:spcPct val="90000"/>
              </a:lnSpc>
              <a:spcBef>
                <a:spcPts val="400"/>
              </a:spcBef>
              <a:spcAft>
                <a:spcPts val="0"/>
              </a:spcAft>
              <a:buClr>
                <a:schemeClr val="dk1"/>
              </a:buClr>
              <a:buSzPts val="1100"/>
              <a:buFont typeface="Nunito Light"/>
              <a:buChar char="•"/>
              <a:defRPr b="0" i="0" sz="1100" u="none" cap="none" strike="noStrike">
                <a:solidFill>
                  <a:srgbClr val="000000"/>
                </a:solidFill>
                <a:latin typeface="Nunito Light"/>
                <a:ea typeface="Nunito Light"/>
                <a:cs typeface="Nunito Light"/>
                <a:sym typeface="Nunito Light"/>
              </a:defRPr>
            </a:lvl9pPr>
          </a:lstStyle>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5">
  <p:cSld name="Title and Content_5">
    <p:spTree>
      <p:nvGrpSpPr>
        <p:cNvPr id="1688" name="Shape 1688"/>
        <p:cNvGrpSpPr/>
        <p:nvPr/>
      </p:nvGrpSpPr>
      <p:grpSpPr>
        <a:xfrm>
          <a:off x="0" y="0"/>
          <a:ext cx="0" cy="0"/>
          <a:chOff x="0" y="0"/>
          <a:chExt cx="0" cy="0"/>
        </a:xfrm>
      </p:grpSpPr>
      <p:sp>
        <p:nvSpPr>
          <p:cNvPr id="1689" name="Google Shape;1689;p300"/>
          <p:cNvSpPr txBox="1"/>
          <p:nvPr>
            <p:ph idx="12" type="sldNum"/>
          </p:nvPr>
        </p:nvSpPr>
        <p:spPr>
          <a:xfrm>
            <a:off x="686943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en"/>
              <a:t>‹#›</a:t>
            </a:fld>
            <a:endParaRPr/>
          </a:p>
        </p:txBody>
      </p:sp>
      <p:sp>
        <p:nvSpPr>
          <p:cNvPr id="1690" name="Google Shape;1690;p300"/>
          <p:cNvSpPr txBox="1"/>
          <p:nvPr>
            <p:ph idx="10" type="dt"/>
          </p:nvPr>
        </p:nvSpPr>
        <p:spPr>
          <a:xfrm>
            <a:off x="21717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100"/>
              <a:buFont typeface="Arial"/>
              <a:buNone/>
              <a:defRPr b="0" i="0" sz="900" u="none" cap="none" strike="noStrike">
                <a:solidFill>
                  <a:srgbClr val="888888"/>
                </a:solidFill>
                <a:latin typeface="Roboto Light"/>
                <a:ea typeface="Roboto Light"/>
                <a:cs typeface="Roboto Light"/>
                <a:sym typeface="Roboto Light"/>
              </a:defRPr>
            </a:lvl1pPr>
            <a:lvl2pPr lvl="1"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691" name="Google Shape;1691;p300"/>
          <p:cNvSpPr txBox="1"/>
          <p:nvPr>
            <p:ph type="title"/>
          </p:nvPr>
        </p:nvSpPr>
        <p:spPr>
          <a:xfrm>
            <a:off x="222253" y="178591"/>
            <a:ext cx="7886700" cy="267300"/>
          </a:xfrm>
          <a:prstGeom prst="rect">
            <a:avLst/>
          </a:prstGeom>
          <a:noFill/>
          <a:ln>
            <a:noFill/>
          </a:ln>
        </p:spPr>
        <p:txBody>
          <a:bodyPr anchorCtr="0" anchor="ctr" bIns="34275" lIns="68575" spcFirstLastPara="1" rIns="68575" wrap="square" tIns="34275">
            <a:noAutofit/>
          </a:bodyPr>
          <a:lstStyle>
            <a:lvl1pPr lvl="0" marR="0" algn="l">
              <a:lnSpc>
                <a:spcPct val="90000"/>
              </a:lnSpc>
              <a:spcBef>
                <a:spcPts val="0"/>
              </a:spcBef>
              <a:spcAft>
                <a:spcPts val="0"/>
              </a:spcAft>
              <a:buClr>
                <a:srgbClr val="125E8B"/>
              </a:buClr>
              <a:buSzPts val="1500"/>
              <a:buFont typeface="Roboto Light"/>
              <a:buNone/>
              <a:defRPr b="0" i="0" sz="1500" u="none" cap="none" strike="noStrike">
                <a:solidFill>
                  <a:srgbClr val="125E8B"/>
                </a:solidFill>
                <a:latin typeface="Roboto Light"/>
                <a:ea typeface="Roboto Light"/>
                <a:cs typeface="Roboto Light"/>
                <a:sym typeface="Roboto Light"/>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1692" name="Google Shape;1692;p300"/>
          <p:cNvSpPr txBox="1"/>
          <p:nvPr>
            <p:ph idx="1" type="body"/>
          </p:nvPr>
        </p:nvSpPr>
        <p:spPr>
          <a:xfrm>
            <a:off x="222253" y="717547"/>
            <a:ext cx="8704500" cy="3911700"/>
          </a:xfrm>
          <a:prstGeom prst="rect">
            <a:avLst/>
          </a:prstGeom>
          <a:noFill/>
          <a:ln>
            <a:noFill/>
          </a:ln>
        </p:spPr>
        <p:txBody>
          <a:bodyPr anchorCtr="0" anchor="t" bIns="34275" lIns="68575" spcFirstLastPara="1" rIns="68575" wrap="square" tIns="34275">
            <a:noAutofit/>
          </a:bodyPr>
          <a:lstStyle>
            <a:lvl1pPr indent="-342900" lvl="0" marL="457200" marR="0" algn="l">
              <a:lnSpc>
                <a:spcPct val="90000"/>
              </a:lnSpc>
              <a:spcBef>
                <a:spcPts val="800"/>
              </a:spcBef>
              <a:spcAft>
                <a:spcPts val="0"/>
              </a:spcAft>
              <a:buClr>
                <a:srgbClr val="009FEA"/>
              </a:buClr>
              <a:buSzPts val="1800"/>
              <a:buFont typeface="Arial"/>
              <a:buChar char="•"/>
              <a:defRPr b="0" i="0" sz="1800" u="none" cap="none" strike="noStrike">
                <a:solidFill>
                  <a:srgbClr val="595959"/>
                </a:solidFill>
                <a:latin typeface="Roboto Light"/>
                <a:ea typeface="Roboto Light"/>
                <a:cs typeface="Roboto Light"/>
                <a:sym typeface="Roboto Light"/>
              </a:defRPr>
            </a:lvl1pPr>
            <a:lvl2pPr indent="-323850" lvl="1" marL="914400" marR="0" algn="l">
              <a:lnSpc>
                <a:spcPct val="90000"/>
              </a:lnSpc>
              <a:spcBef>
                <a:spcPts val="400"/>
              </a:spcBef>
              <a:spcAft>
                <a:spcPts val="0"/>
              </a:spcAft>
              <a:buClr>
                <a:srgbClr val="009FEA"/>
              </a:buClr>
              <a:buSzPts val="1500"/>
              <a:buFont typeface="Arial"/>
              <a:buChar char="•"/>
              <a:defRPr b="0" i="0" sz="1500" u="none" cap="none" strike="noStrike">
                <a:solidFill>
                  <a:srgbClr val="595959"/>
                </a:solidFill>
                <a:latin typeface="Roboto Light"/>
                <a:ea typeface="Roboto Light"/>
                <a:cs typeface="Roboto Light"/>
                <a:sym typeface="Roboto Light"/>
              </a:defRPr>
            </a:lvl2pPr>
            <a:lvl3pPr indent="-304800" lvl="2" marL="1371600" marR="0" algn="l">
              <a:lnSpc>
                <a:spcPct val="90000"/>
              </a:lnSpc>
              <a:spcBef>
                <a:spcPts val="400"/>
              </a:spcBef>
              <a:spcAft>
                <a:spcPts val="0"/>
              </a:spcAft>
              <a:buClr>
                <a:srgbClr val="009FEA"/>
              </a:buClr>
              <a:buSzPts val="1200"/>
              <a:buFont typeface="Arial"/>
              <a:buChar char="•"/>
              <a:defRPr b="0" i="0" sz="1200" u="none" cap="none" strike="noStrike">
                <a:solidFill>
                  <a:srgbClr val="595959"/>
                </a:solidFill>
                <a:latin typeface="Roboto Light"/>
                <a:ea typeface="Roboto Light"/>
                <a:cs typeface="Roboto Light"/>
                <a:sym typeface="Roboto Light"/>
              </a:defRPr>
            </a:lvl3pPr>
            <a:lvl4pPr indent="-298450" lvl="3" marL="1828800" marR="0" algn="l">
              <a:lnSpc>
                <a:spcPct val="90000"/>
              </a:lnSpc>
              <a:spcBef>
                <a:spcPts val="400"/>
              </a:spcBef>
              <a:spcAft>
                <a:spcPts val="0"/>
              </a:spcAft>
              <a:buClr>
                <a:srgbClr val="009FEA"/>
              </a:buClr>
              <a:buSzPts val="1100"/>
              <a:buFont typeface="Arial"/>
              <a:buChar char="•"/>
              <a:defRPr b="0" i="0" sz="1100" u="none" cap="none" strike="noStrike">
                <a:solidFill>
                  <a:srgbClr val="595959"/>
                </a:solidFill>
                <a:latin typeface="Roboto Light"/>
                <a:ea typeface="Roboto Light"/>
                <a:cs typeface="Roboto Light"/>
                <a:sym typeface="Roboto Light"/>
              </a:defRPr>
            </a:lvl4pPr>
            <a:lvl5pPr indent="-285750" lvl="4" marL="2286000" marR="0" algn="l">
              <a:lnSpc>
                <a:spcPct val="90000"/>
              </a:lnSpc>
              <a:spcBef>
                <a:spcPts val="400"/>
              </a:spcBef>
              <a:spcAft>
                <a:spcPts val="0"/>
              </a:spcAft>
              <a:buClr>
                <a:srgbClr val="009FEA"/>
              </a:buClr>
              <a:buSzPts val="900"/>
              <a:buFont typeface="Arial"/>
              <a:buChar char="•"/>
              <a:defRPr b="0" i="0" sz="900" u="none" cap="none" strike="noStrike">
                <a:solidFill>
                  <a:srgbClr val="595959"/>
                </a:solidFill>
                <a:latin typeface="Roboto Light"/>
                <a:ea typeface="Roboto Light"/>
                <a:cs typeface="Roboto Light"/>
                <a:sym typeface="Roboto Light"/>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alf photo">
  <p:cSld name="31_Title Slide">
    <p:spTree>
      <p:nvGrpSpPr>
        <p:cNvPr id="1693" name="Shape 1693"/>
        <p:cNvGrpSpPr/>
        <p:nvPr/>
      </p:nvGrpSpPr>
      <p:grpSpPr>
        <a:xfrm>
          <a:off x="0" y="0"/>
          <a:ext cx="0" cy="0"/>
          <a:chOff x="0" y="0"/>
          <a:chExt cx="0" cy="0"/>
        </a:xfrm>
      </p:grpSpPr>
      <p:sp>
        <p:nvSpPr>
          <p:cNvPr id="1694" name="Google Shape;1694;p301"/>
          <p:cNvSpPr/>
          <p:nvPr/>
        </p:nvSpPr>
        <p:spPr>
          <a:xfrm>
            <a:off x="0" y="1200150"/>
            <a:ext cx="9144000" cy="39432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695" name="Google Shape;1695;p301"/>
          <p:cNvSpPr/>
          <p:nvPr>
            <p:ph idx="2" type="pic"/>
          </p:nvPr>
        </p:nvSpPr>
        <p:spPr>
          <a:xfrm>
            <a:off x="0" y="1200150"/>
            <a:ext cx="4572000" cy="3943200"/>
          </a:xfrm>
          <a:prstGeom prst="rect">
            <a:avLst/>
          </a:prstGeom>
          <a:noFill/>
          <a:ln>
            <a:noFill/>
          </a:ln>
        </p:spPr>
      </p:sp>
      <p:sp>
        <p:nvSpPr>
          <p:cNvPr id="1696" name="Google Shape;1696;p301"/>
          <p:cNvSpPr txBox="1"/>
          <p:nvPr>
            <p:ph type="title"/>
          </p:nvPr>
        </p:nvSpPr>
        <p:spPr>
          <a:xfrm>
            <a:off x="228600" y="652463"/>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rgbClr val="3F3F3F"/>
              </a:buClr>
              <a:buSzPts val="1500"/>
              <a:buFont typeface="Nunito"/>
              <a:buNone/>
              <a:defRPr i="0" u="none" cap="none" strike="noStrike">
                <a:solidFill>
                  <a:srgbClr val="3F3F3F"/>
                </a:solidFill>
                <a:latin typeface="Nunito"/>
                <a:ea typeface="Nunito"/>
                <a:cs typeface="Nunito"/>
                <a:sym typeface="Nunito"/>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697" name="Google Shape;1697;p301"/>
          <p:cNvSpPr txBox="1"/>
          <p:nvPr>
            <p:ph idx="3" type="title"/>
          </p:nvPr>
        </p:nvSpPr>
        <p:spPr>
          <a:xfrm>
            <a:off x="228600" y="228600"/>
            <a:ext cx="8620200" cy="384900"/>
          </a:xfrm>
          <a:prstGeom prst="rect">
            <a:avLst/>
          </a:prstGeom>
          <a:noFill/>
          <a:ln>
            <a:noFill/>
          </a:ln>
        </p:spPr>
        <p:txBody>
          <a:bodyPr anchorCtr="0" anchor="t" bIns="68575" lIns="68575" spcFirstLastPara="1" rIns="68575" wrap="square" tIns="68575">
            <a:noAutofit/>
          </a:bodyPr>
          <a:lstStyle>
            <a:lvl1pPr lvl="0" marR="0">
              <a:lnSpc>
                <a:spcPct val="100000"/>
              </a:lnSpc>
              <a:spcBef>
                <a:spcPts val="0"/>
              </a:spcBef>
              <a:spcAft>
                <a:spcPts val="0"/>
              </a:spcAft>
              <a:buClr>
                <a:schemeClr val="accent1"/>
              </a:buClr>
              <a:buSzPts val="2000"/>
              <a:buFont typeface="Fjalla One"/>
              <a:buNone/>
              <a:defRPr b="0" i="0" sz="2000" u="none" cap="none" strike="noStrike">
                <a:solidFill>
                  <a:schemeClr val="accent1"/>
                </a:solidFill>
                <a:latin typeface="Fjalla One"/>
                <a:ea typeface="Fjalla One"/>
                <a:cs typeface="Fjalla One"/>
                <a:sym typeface="Fjalla One"/>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160">
          <p15:clr>
            <a:srgbClr val="FBAE40"/>
          </p15:clr>
        </p15:guide>
        <p15:guide id="3" orient="horz" pos="2628">
          <p15:clr>
            <a:srgbClr val="FBAE40"/>
          </p15:clr>
        </p15:guide>
      </p15:sldGuideLst>
    </p:ext>
  </p:extLst>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698" name="Shape 1698"/>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0.xml"/><Relationship Id="rId20" Type="http://schemas.openxmlformats.org/officeDocument/2006/relationships/slideLayout" Target="../slideLayouts/slideLayout30.xml"/><Relationship Id="rId42" Type="http://schemas.openxmlformats.org/officeDocument/2006/relationships/slideLayout" Target="../slideLayouts/slideLayout52.xml"/><Relationship Id="rId41" Type="http://schemas.openxmlformats.org/officeDocument/2006/relationships/slideLayout" Target="../slideLayouts/slideLayout51.xml"/><Relationship Id="rId22" Type="http://schemas.openxmlformats.org/officeDocument/2006/relationships/slideLayout" Target="../slideLayouts/slideLayout32.xml"/><Relationship Id="rId44" Type="http://schemas.openxmlformats.org/officeDocument/2006/relationships/slideLayout" Target="../slideLayouts/slideLayout54.xml"/><Relationship Id="rId21" Type="http://schemas.openxmlformats.org/officeDocument/2006/relationships/slideLayout" Target="../slideLayouts/slideLayout31.xml"/><Relationship Id="rId43" Type="http://schemas.openxmlformats.org/officeDocument/2006/relationships/slideLayout" Target="../slideLayouts/slideLayout53.xml"/><Relationship Id="rId24" Type="http://schemas.openxmlformats.org/officeDocument/2006/relationships/slideLayout" Target="../slideLayouts/slideLayout34.xml"/><Relationship Id="rId46" Type="http://schemas.openxmlformats.org/officeDocument/2006/relationships/theme" Target="../theme/theme5.xml"/><Relationship Id="rId23" Type="http://schemas.openxmlformats.org/officeDocument/2006/relationships/slideLayout" Target="../slideLayouts/slideLayout33.xml"/><Relationship Id="rId45" Type="http://schemas.openxmlformats.org/officeDocument/2006/relationships/slideLayout" Target="../slideLayouts/slideLayout55.xml"/><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26" Type="http://schemas.openxmlformats.org/officeDocument/2006/relationships/slideLayout" Target="../slideLayouts/slideLayout36.xml"/><Relationship Id="rId25" Type="http://schemas.openxmlformats.org/officeDocument/2006/relationships/slideLayout" Target="../slideLayouts/slideLayout35.xml"/><Relationship Id="rId28" Type="http://schemas.openxmlformats.org/officeDocument/2006/relationships/slideLayout" Target="../slideLayouts/slideLayout38.xml"/><Relationship Id="rId27" Type="http://schemas.openxmlformats.org/officeDocument/2006/relationships/slideLayout" Target="../slideLayouts/slideLayout37.xml"/><Relationship Id="rId5" Type="http://schemas.openxmlformats.org/officeDocument/2006/relationships/slideLayout" Target="../slideLayouts/slideLayout15.xml"/><Relationship Id="rId6" Type="http://schemas.openxmlformats.org/officeDocument/2006/relationships/slideLayout" Target="../slideLayouts/slideLayout16.xml"/><Relationship Id="rId29" Type="http://schemas.openxmlformats.org/officeDocument/2006/relationships/slideLayout" Target="../slideLayouts/slideLayout39.xml"/><Relationship Id="rId7" Type="http://schemas.openxmlformats.org/officeDocument/2006/relationships/slideLayout" Target="../slideLayouts/slideLayout17.xml"/><Relationship Id="rId8" Type="http://schemas.openxmlformats.org/officeDocument/2006/relationships/slideLayout" Target="../slideLayouts/slideLayout18.xml"/><Relationship Id="rId31" Type="http://schemas.openxmlformats.org/officeDocument/2006/relationships/slideLayout" Target="../slideLayouts/slideLayout41.xml"/><Relationship Id="rId30" Type="http://schemas.openxmlformats.org/officeDocument/2006/relationships/slideLayout" Target="../slideLayouts/slideLayout40.xml"/><Relationship Id="rId11" Type="http://schemas.openxmlformats.org/officeDocument/2006/relationships/slideLayout" Target="../slideLayouts/slideLayout21.xml"/><Relationship Id="rId33" Type="http://schemas.openxmlformats.org/officeDocument/2006/relationships/slideLayout" Target="../slideLayouts/slideLayout43.xml"/><Relationship Id="rId10" Type="http://schemas.openxmlformats.org/officeDocument/2006/relationships/slideLayout" Target="../slideLayouts/slideLayout20.xml"/><Relationship Id="rId32" Type="http://schemas.openxmlformats.org/officeDocument/2006/relationships/slideLayout" Target="../slideLayouts/slideLayout42.xml"/><Relationship Id="rId13" Type="http://schemas.openxmlformats.org/officeDocument/2006/relationships/slideLayout" Target="../slideLayouts/slideLayout23.xml"/><Relationship Id="rId35" Type="http://schemas.openxmlformats.org/officeDocument/2006/relationships/slideLayout" Target="../slideLayouts/slideLayout45.xml"/><Relationship Id="rId12" Type="http://schemas.openxmlformats.org/officeDocument/2006/relationships/slideLayout" Target="../slideLayouts/slideLayout22.xml"/><Relationship Id="rId34" Type="http://schemas.openxmlformats.org/officeDocument/2006/relationships/slideLayout" Target="../slideLayouts/slideLayout44.xml"/><Relationship Id="rId15" Type="http://schemas.openxmlformats.org/officeDocument/2006/relationships/slideLayout" Target="../slideLayouts/slideLayout25.xml"/><Relationship Id="rId37" Type="http://schemas.openxmlformats.org/officeDocument/2006/relationships/slideLayout" Target="../slideLayouts/slideLayout47.xml"/><Relationship Id="rId14" Type="http://schemas.openxmlformats.org/officeDocument/2006/relationships/slideLayout" Target="../slideLayouts/slideLayout24.xml"/><Relationship Id="rId36" Type="http://schemas.openxmlformats.org/officeDocument/2006/relationships/slideLayout" Target="../slideLayouts/slideLayout46.xml"/><Relationship Id="rId17" Type="http://schemas.openxmlformats.org/officeDocument/2006/relationships/slideLayout" Target="../slideLayouts/slideLayout27.xml"/><Relationship Id="rId39" Type="http://schemas.openxmlformats.org/officeDocument/2006/relationships/slideLayout" Target="../slideLayouts/slideLayout49.xml"/><Relationship Id="rId16" Type="http://schemas.openxmlformats.org/officeDocument/2006/relationships/slideLayout" Target="../slideLayouts/slideLayout26.xml"/><Relationship Id="rId38" Type="http://schemas.openxmlformats.org/officeDocument/2006/relationships/slideLayout" Target="../slideLayouts/slideLayout48.xml"/><Relationship Id="rId19" Type="http://schemas.openxmlformats.org/officeDocument/2006/relationships/slideLayout" Target="../slideLayouts/slideLayout29.xml"/><Relationship Id="rId18"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94.xml"/><Relationship Id="rId42" Type="http://schemas.openxmlformats.org/officeDocument/2006/relationships/slideLayout" Target="../slideLayouts/slideLayout96.xml"/><Relationship Id="rId41" Type="http://schemas.openxmlformats.org/officeDocument/2006/relationships/slideLayout" Target="../slideLayouts/slideLayout95.xml"/><Relationship Id="rId44" Type="http://schemas.openxmlformats.org/officeDocument/2006/relationships/slideLayout" Target="../slideLayouts/slideLayout98.xml"/><Relationship Id="rId43" Type="http://schemas.openxmlformats.org/officeDocument/2006/relationships/slideLayout" Target="../slideLayouts/slideLayout97.xml"/><Relationship Id="rId46" Type="http://schemas.openxmlformats.org/officeDocument/2006/relationships/slideLayout" Target="../slideLayouts/slideLayout100.xml"/><Relationship Id="rId45" Type="http://schemas.openxmlformats.org/officeDocument/2006/relationships/slideLayout" Target="../slideLayouts/slideLayout99.xml"/><Relationship Id="rId1" Type="http://schemas.openxmlformats.org/officeDocument/2006/relationships/image" Target="../media/image1.png"/><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48" Type="http://schemas.openxmlformats.org/officeDocument/2006/relationships/slideLayout" Target="../slideLayouts/slideLayout102.xml"/><Relationship Id="rId47" Type="http://schemas.openxmlformats.org/officeDocument/2006/relationships/slideLayout" Target="../slideLayouts/slideLayout101.xml"/><Relationship Id="rId49" Type="http://schemas.openxmlformats.org/officeDocument/2006/relationships/slideLayout" Target="../slideLayouts/slideLayout103.xml"/><Relationship Id="rId5" Type="http://schemas.openxmlformats.org/officeDocument/2006/relationships/slideLayout" Target="../slideLayouts/slideLayout59.xml"/><Relationship Id="rId6" Type="http://schemas.openxmlformats.org/officeDocument/2006/relationships/slideLayout" Target="../slideLayouts/slideLayout60.xml"/><Relationship Id="rId7" Type="http://schemas.openxmlformats.org/officeDocument/2006/relationships/slideLayout" Target="../slideLayouts/slideLayout61.xml"/><Relationship Id="rId8" Type="http://schemas.openxmlformats.org/officeDocument/2006/relationships/slideLayout" Target="../slideLayouts/slideLayout62.xml"/><Relationship Id="rId31" Type="http://schemas.openxmlformats.org/officeDocument/2006/relationships/slideLayout" Target="../slideLayouts/slideLayout85.xml"/><Relationship Id="rId30" Type="http://schemas.openxmlformats.org/officeDocument/2006/relationships/slideLayout" Target="../slideLayouts/slideLayout84.xml"/><Relationship Id="rId33" Type="http://schemas.openxmlformats.org/officeDocument/2006/relationships/slideLayout" Target="../slideLayouts/slideLayout87.xml"/><Relationship Id="rId32" Type="http://schemas.openxmlformats.org/officeDocument/2006/relationships/slideLayout" Target="../slideLayouts/slideLayout86.xml"/><Relationship Id="rId35" Type="http://schemas.openxmlformats.org/officeDocument/2006/relationships/slideLayout" Target="../slideLayouts/slideLayout89.xml"/><Relationship Id="rId34" Type="http://schemas.openxmlformats.org/officeDocument/2006/relationships/slideLayout" Target="../slideLayouts/slideLayout88.xml"/><Relationship Id="rId37" Type="http://schemas.openxmlformats.org/officeDocument/2006/relationships/slideLayout" Target="../slideLayouts/slideLayout91.xml"/><Relationship Id="rId36" Type="http://schemas.openxmlformats.org/officeDocument/2006/relationships/slideLayout" Target="../slideLayouts/slideLayout90.xml"/><Relationship Id="rId39" Type="http://schemas.openxmlformats.org/officeDocument/2006/relationships/slideLayout" Target="../slideLayouts/slideLayout93.xml"/><Relationship Id="rId38" Type="http://schemas.openxmlformats.org/officeDocument/2006/relationships/slideLayout" Target="../slideLayouts/slideLayout92.xml"/><Relationship Id="rId20" Type="http://schemas.openxmlformats.org/officeDocument/2006/relationships/slideLayout" Target="../slideLayouts/slideLayout74.xml"/><Relationship Id="rId22" Type="http://schemas.openxmlformats.org/officeDocument/2006/relationships/slideLayout" Target="../slideLayouts/slideLayout76.xml"/><Relationship Id="rId21" Type="http://schemas.openxmlformats.org/officeDocument/2006/relationships/slideLayout" Target="../slideLayouts/slideLayout75.xml"/><Relationship Id="rId24" Type="http://schemas.openxmlformats.org/officeDocument/2006/relationships/slideLayout" Target="../slideLayouts/slideLayout78.xml"/><Relationship Id="rId23" Type="http://schemas.openxmlformats.org/officeDocument/2006/relationships/slideLayout" Target="../slideLayouts/slideLayout77.xml"/><Relationship Id="rId26" Type="http://schemas.openxmlformats.org/officeDocument/2006/relationships/slideLayout" Target="../slideLayouts/slideLayout80.xml"/><Relationship Id="rId25" Type="http://schemas.openxmlformats.org/officeDocument/2006/relationships/slideLayout" Target="../slideLayouts/slideLayout79.xml"/><Relationship Id="rId28" Type="http://schemas.openxmlformats.org/officeDocument/2006/relationships/slideLayout" Target="../slideLayouts/slideLayout82.xml"/><Relationship Id="rId27" Type="http://schemas.openxmlformats.org/officeDocument/2006/relationships/slideLayout" Target="../slideLayouts/slideLayout81.xml"/><Relationship Id="rId29" Type="http://schemas.openxmlformats.org/officeDocument/2006/relationships/slideLayout" Target="../slideLayouts/slideLayout83.xml"/><Relationship Id="rId51" Type="http://schemas.openxmlformats.org/officeDocument/2006/relationships/slideLayout" Target="../slideLayouts/slideLayout105.xml"/><Relationship Id="rId50" Type="http://schemas.openxmlformats.org/officeDocument/2006/relationships/slideLayout" Target="../slideLayouts/slideLayout104.xml"/><Relationship Id="rId52" Type="http://schemas.openxmlformats.org/officeDocument/2006/relationships/theme" Target="../theme/theme4.xml"/><Relationship Id="rId11" Type="http://schemas.openxmlformats.org/officeDocument/2006/relationships/slideLayout" Target="../slideLayouts/slideLayout65.xml"/><Relationship Id="rId10" Type="http://schemas.openxmlformats.org/officeDocument/2006/relationships/slideLayout" Target="../slideLayouts/slideLayout64.xml"/><Relationship Id="rId13" Type="http://schemas.openxmlformats.org/officeDocument/2006/relationships/slideLayout" Target="../slideLayouts/slideLayout67.xml"/><Relationship Id="rId12" Type="http://schemas.openxmlformats.org/officeDocument/2006/relationships/slideLayout" Target="../slideLayouts/slideLayout66.xml"/><Relationship Id="rId15" Type="http://schemas.openxmlformats.org/officeDocument/2006/relationships/slideLayout" Target="../slideLayouts/slideLayout69.xml"/><Relationship Id="rId14" Type="http://schemas.openxmlformats.org/officeDocument/2006/relationships/slideLayout" Target="../slideLayouts/slideLayout68.xml"/><Relationship Id="rId17" Type="http://schemas.openxmlformats.org/officeDocument/2006/relationships/slideLayout" Target="../slideLayouts/slideLayout71.xml"/><Relationship Id="rId16" Type="http://schemas.openxmlformats.org/officeDocument/2006/relationships/slideLayout" Target="../slideLayouts/slideLayout70.xml"/><Relationship Id="rId19" Type="http://schemas.openxmlformats.org/officeDocument/2006/relationships/slideLayout" Target="../slideLayouts/slideLayout73.xml"/><Relationship Id="rId18" Type="http://schemas.openxmlformats.org/officeDocument/2006/relationships/slideLayout" Target="../slideLayouts/slideLayout72.xml"/></Relationships>
</file>

<file path=ppt/slideMasters/_rels/slideMaster4.xml.rels><?xml version="1.0" encoding="UTF-8" standalone="yes"?><Relationships xmlns="http://schemas.openxmlformats.org/package/2006/relationships"><Relationship Id="rId40" Type="http://schemas.openxmlformats.org/officeDocument/2006/relationships/slideLayout" Target="../slideLayouts/slideLayout144.xml"/><Relationship Id="rId42" Type="http://schemas.openxmlformats.org/officeDocument/2006/relationships/slideLayout" Target="../slideLayouts/slideLayout146.xml"/><Relationship Id="rId41" Type="http://schemas.openxmlformats.org/officeDocument/2006/relationships/slideLayout" Target="../slideLayouts/slideLayout145.xml"/><Relationship Id="rId44" Type="http://schemas.openxmlformats.org/officeDocument/2006/relationships/slideLayout" Target="../slideLayouts/slideLayout148.xml"/><Relationship Id="rId43" Type="http://schemas.openxmlformats.org/officeDocument/2006/relationships/slideLayout" Target="../slideLayouts/slideLayout147.xml"/><Relationship Id="rId46" Type="http://schemas.openxmlformats.org/officeDocument/2006/relationships/slideLayout" Target="../slideLayouts/slideLayout150.xml"/><Relationship Id="rId45" Type="http://schemas.openxmlformats.org/officeDocument/2006/relationships/slideLayout" Target="../slideLayouts/slideLayout149.xml"/><Relationship Id="rId1" Type="http://schemas.openxmlformats.org/officeDocument/2006/relationships/image" Target="../media/image1.png"/><Relationship Id="rId2" Type="http://schemas.openxmlformats.org/officeDocument/2006/relationships/slideLayout" Target="../slideLayouts/slideLayout106.xml"/><Relationship Id="rId3" Type="http://schemas.openxmlformats.org/officeDocument/2006/relationships/slideLayout" Target="../slideLayouts/slideLayout107.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48" Type="http://schemas.openxmlformats.org/officeDocument/2006/relationships/slideLayout" Target="../slideLayouts/slideLayout152.xml"/><Relationship Id="rId47" Type="http://schemas.openxmlformats.org/officeDocument/2006/relationships/slideLayout" Target="../slideLayouts/slideLayout151.xml"/><Relationship Id="rId49" Type="http://schemas.openxmlformats.org/officeDocument/2006/relationships/slideLayout" Target="../slideLayouts/slideLayout153.xml"/><Relationship Id="rId5" Type="http://schemas.openxmlformats.org/officeDocument/2006/relationships/slideLayout" Target="../slideLayouts/slideLayout109.xml"/><Relationship Id="rId6" Type="http://schemas.openxmlformats.org/officeDocument/2006/relationships/slideLayout" Target="../slideLayouts/slideLayout110.xml"/><Relationship Id="rId7" Type="http://schemas.openxmlformats.org/officeDocument/2006/relationships/slideLayout" Target="../slideLayouts/slideLayout111.xml"/><Relationship Id="rId8" Type="http://schemas.openxmlformats.org/officeDocument/2006/relationships/slideLayout" Target="../slideLayouts/slideLayout112.xml"/><Relationship Id="rId31" Type="http://schemas.openxmlformats.org/officeDocument/2006/relationships/slideLayout" Target="../slideLayouts/slideLayout135.xml"/><Relationship Id="rId30" Type="http://schemas.openxmlformats.org/officeDocument/2006/relationships/slideLayout" Target="../slideLayouts/slideLayout134.xml"/><Relationship Id="rId33" Type="http://schemas.openxmlformats.org/officeDocument/2006/relationships/slideLayout" Target="../slideLayouts/slideLayout137.xml"/><Relationship Id="rId32" Type="http://schemas.openxmlformats.org/officeDocument/2006/relationships/slideLayout" Target="../slideLayouts/slideLayout136.xml"/><Relationship Id="rId35" Type="http://schemas.openxmlformats.org/officeDocument/2006/relationships/slideLayout" Target="../slideLayouts/slideLayout139.xml"/><Relationship Id="rId34" Type="http://schemas.openxmlformats.org/officeDocument/2006/relationships/slideLayout" Target="../slideLayouts/slideLayout138.xml"/><Relationship Id="rId37" Type="http://schemas.openxmlformats.org/officeDocument/2006/relationships/slideLayout" Target="../slideLayouts/slideLayout141.xml"/><Relationship Id="rId36" Type="http://schemas.openxmlformats.org/officeDocument/2006/relationships/slideLayout" Target="../slideLayouts/slideLayout140.xml"/><Relationship Id="rId39" Type="http://schemas.openxmlformats.org/officeDocument/2006/relationships/slideLayout" Target="../slideLayouts/slideLayout143.xml"/><Relationship Id="rId38" Type="http://schemas.openxmlformats.org/officeDocument/2006/relationships/slideLayout" Target="../slideLayouts/slideLayout142.xml"/><Relationship Id="rId20" Type="http://schemas.openxmlformats.org/officeDocument/2006/relationships/slideLayout" Target="../slideLayouts/slideLayout124.xml"/><Relationship Id="rId22" Type="http://schemas.openxmlformats.org/officeDocument/2006/relationships/slideLayout" Target="../slideLayouts/slideLayout126.xml"/><Relationship Id="rId21" Type="http://schemas.openxmlformats.org/officeDocument/2006/relationships/slideLayout" Target="../slideLayouts/slideLayout125.xml"/><Relationship Id="rId24" Type="http://schemas.openxmlformats.org/officeDocument/2006/relationships/slideLayout" Target="../slideLayouts/slideLayout128.xml"/><Relationship Id="rId23" Type="http://schemas.openxmlformats.org/officeDocument/2006/relationships/slideLayout" Target="../slideLayouts/slideLayout127.xml"/><Relationship Id="rId26" Type="http://schemas.openxmlformats.org/officeDocument/2006/relationships/slideLayout" Target="../slideLayouts/slideLayout130.xml"/><Relationship Id="rId25" Type="http://schemas.openxmlformats.org/officeDocument/2006/relationships/slideLayout" Target="../slideLayouts/slideLayout129.xml"/><Relationship Id="rId28" Type="http://schemas.openxmlformats.org/officeDocument/2006/relationships/slideLayout" Target="../slideLayouts/slideLayout132.xml"/><Relationship Id="rId27" Type="http://schemas.openxmlformats.org/officeDocument/2006/relationships/slideLayout" Target="../slideLayouts/slideLayout131.xml"/><Relationship Id="rId29" Type="http://schemas.openxmlformats.org/officeDocument/2006/relationships/slideLayout" Target="../slideLayouts/slideLayout133.xml"/><Relationship Id="rId51" Type="http://schemas.openxmlformats.org/officeDocument/2006/relationships/slideLayout" Target="../slideLayouts/slideLayout155.xml"/><Relationship Id="rId50" Type="http://schemas.openxmlformats.org/officeDocument/2006/relationships/slideLayout" Target="../slideLayouts/slideLayout154.xml"/><Relationship Id="rId52" Type="http://schemas.openxmlformats.org/officeDocument/2006/relationships/theme" Target="../theme/theme3.xml"/><Relationship Id="rId11" Type="http://schemas.openxmlformats.org/officeDocument/2006/relationships/slideLayout" Target="../slideLayouts/slideLayout115.xml"/><Relationship Id="rId10" Type="http://schemas.openxmlformats.org/officeDocument/2006/relationships/slideLayout" Target="../slideLayouts/slideLayout114.xml"/><Relationship Id="rId13" Type="http://schemas.openxmlformats.org/officeDocument/2006/relationships/slideLayout" Target="../slideLayouts/slideLayout117.xml"/><Relationship Id="rId12" Type="http://schemas.openxmlformats.org/officeDocument/2006/relationships/slideLayout" Target="../slideLayouts/slideLayout116.xml"/><Relationship Id="rId15" Type="http://schemas.openxmlformats.org/officeDocument/2006/relationships/slideLayout" Target="../slideLayouts/slideLayout119.xml"/><Relationship Id="rId14" Type="http://schemas.openxmlformats.org/officeDocument/2006/relationships/slideLayout" Target="../slideLayouts/slideLayout118.xml"/><Relationship Id="rId17" Type="http://schemas.openxmlformats.org/officeDocument/2006/relationships/slideLayout" Target="../slideLayouts/slideLayout121.xml"/><Relationship Id="rId16" Type="http://schemas.openxmlformats.org/officeDocument/2006/relationships/slideLayout" Target="../slideLayouts/slideLayout120.xml"/><Relationship Id="rId19" Type="http://schemas.openxmlformats.org/officeDocument/2006/relationships/slideLayout" Target="../slideLayouts/slideLayout123.xml"/><Relationship Id="rId18" Type="http://schemas.openxmlformats.org/officeDocument/2006/relationships/slideLayout" Target="../slideLayouts/slideLayout122.xml"/></Relationships>
</file>

<file path=ppt/slideMasters/_rels/slideMaster5.xml.rels><?xml version="1.0" encoding="UTF-8" standalone="yes"?><Relationships xmlns="http://schemas.openxmlformats.org/package/2006/relationships"><Relationship Id="rId40" Type="http://schemas.openxmlformats.org/officeDocument/2006/relationships/slideLayout" Target="../slideLayouts/slideLayout194.xml"/><Relationship Id="rId42" Type="http://schemas.openxmlformats.org/officeDocument/2006/relationships/theme" Target="../theme/theme7.xml"/><Relationship Id="rId41" Type="http://schemas.openxmlformats.org/officeDocument/2006/relationships/slideLayout" Target="../slideLayouts/slideLayout195.xml"/><Relationship Id="rId1" Type="http://schemas.openxmlformats.org/officeDocument/2006/relationships/image" Target="../media/image1.png"/><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31" Type="http://schemas.openxmlformats.org/officeDocument/2006/relationships/slideLayout" Target="../slideLayouts/slideLayout185.xml"/><Relationship Id="rId30" Type="http://schemas.openxmlformats.org/officeDocument/2006/relationships/slideLayout" Target="../slideLayouts/slideLayout184.xml"/><Relationship Id="rId33" Type="http://schemas.openxmlformats.org/officeDocument/2006/relationships/slideLayout" Target="../slideLayouts/slideLayout187.xml"/><Relationship Id="rId32" Type="http://schemas.openxmlformats.org/officeDocument/2006/relationships/slideLayout" Target="../slideLayouts/slideLayout186.xml"/><Relationship Id="rId35" Type="http://schemas.openxmlformats.org/officeDocument/2006/relationships/slideLayout" Target="../slideLayouts/slideLayout189.xml"/><Relationship Id="rId34" Type="http://schemas.openxmlformats.org/officeDocument/2006/relationships/slideLayout" Target="../slideLayouts/slideLayout188.xml"/><Relationship Id="rId37" Type="http://schemas.openxmlformats.org/officeDocument/2006/relationships/slideLayout" Target="../slideLayouts/slideLayout191.xml"/><Relationship Id="rId36" Type="http://schemas.openxmlformats.org/officeDocument/2006/relationships/slideLayout" Target="../slideLayouts/slideLayout190.xml"/><Relationship Id="rId39" Type="http://schemas.openxmlformats.org/officeDocument/2006/relationships/slideLayout" Target="../slideLayouts/slideLayout193.xml"/><Relationship Id="rId38" Type="http://schemas.openxmlformats.org/officeDocument/2006/relationships/slideLayout" Target="../slideLayouts/slideLayout192.xml"/><Relationship Id="rId20" Type="http://schemas.openxmlformats.org/officeDocument/2006/relationships/slideLayout" Target="../slideLayouts/slideLayout174.xml"/><Relationship Id="rId22" Type="http://schemas.openxmlformats.org/officeDocument/2006/relationships/slideLayout" Target="../slideLayouts/slideLayout176.xml"/><Relationship Id="rId21" Type="http://schemas.openxmlformats.org/officeDocument/2006/relationships/slideLayout" Target="../slideLayouts/slideLayout175.xml"/><Relationship Id="rId24" Type="http://schemas.openxmlformats.org/officeDocument/2006/relationships/slideLayout" Target="../slideLayouts/slideLayout178.xml"/><Relationship Id="rId23" Type="http://schemas.openxmlformats.org/officeDocument/2006/relationships/slideLayout" Target="../slideLayouts/slideLayout177.xml"/><Relationship Id="rId26" Type="http://schemas.openxmlformats.org/officeDocument/2006/relationships/slideLayout" Target="../slideLayouts/slideLayout180.xml"/><Relationship Id="rId25" Type="http://schemas.openxmlformats.org/officeDocument/2006/relationships/slideLayout" Target="../slideLayouts/slideLayout179.xml"/><Relationship Id="rId28" Type="http://schemas.openxmlformats.org/officeDocument/2006/relationships/slideLayout" Target="../slideLayouts/slideLayout182.xml"/><Relationship Id="rId27" Type="http://schemas.openxmlformats.org/officeDocument/2006/relationships/slideLayout" Target="../slideLayouts/slideLayout181.xml"/><Relationship Id="rId29" Type="http://schemas.openxmlformats.org/officeDocument/2006/relationships/slideLayout" Target="../slideLayouts/slideLayout183.xml"/><Relationship Id="rId11" Type="http://schemas.openxmlformats.org/officeDocument/2006/relationships/slideLayout" Target="../slideLayouts/slideLayout165.xml"/><Relationship Id="rId10" Type="http://schemas.openxmlformats.org/officeDocument/2006/relationships/slideLayout" Target="../slideLayouts/slideLayout164.xml"/><Relationship Id="rId13" Type="http://schemas.openxmlformats.org/officeDocument/2006/relationships/slideLayout" Target="../slideLayouts/slideLayout167.xml"/><Relationship Id="rId12" Type="http://schemas.openxmlformats.org/officeDocument/2006/relationships/slideLayout" Target="../slideLayouts/slideLayout166.xml"/><Relationship Id="rId15" Type="http://schemas.openxmlformats.org/officeDocument/2006/relationships/slideLayout" Target="../slideLayouts/slideLayout169.xml"/><Relationship Id="rId14" Type="http://schemas.openxmlformats.org/officeDocument/2006/relationships/slideLayout" Target="../slideLayouts/slideLayout168.xml"/><Relationship Id="rId17" Type="http://schemas.openxmlformats.org/officeDocument/2006/relationships/slideLayout" Target="../slideLayouts/slideLayout171.xml"/><Relationship Id="rId16" Type="http://schemas.openxmlformats.org/officeDocument/2006/relationships/slideLayout" Target="../slideLayouts/slideLayout170.xml"/><Relationship Id="rId19" Type="http://schemas.openxmlformats.org/officeDocument/2006/relationships/slideLayout" Target="../slideLayouts/slideLayout173.xml"/><Relationship Id="rId18" Type="http://schemas.openxmlformats.org/officeDocument/2006/relationships/slideLayout" Target="../slideLayouts/slideLayout172.xml"/></Relationships>
</file>

<file path=ppt/slideMasters/_rels/slideMaster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96.xml"/><Relationship Id="rId3" Type="http://schemas.openxmlformats.org/officeDocument/2006/relationships/slideLayout" Target="../slideLayouts/slideLayout197.xml"/><Relationship Id="rId4" Type="http://schemas.openxmlformats.org/officeDocument/2006/relationships/slideLayout" Target="../slideLayouts/slideLayout198.xml"/><Relationship Id="rId9" Type="http://schemas.openxmlformats.org/officeDocument/2006/relationships/slideLayout" Target="../slideLayouts/slideLayout203.xml"/><Relationship Id="rId5" Type="http://schemas.openxmlformats.org/officeDocument/2006/relationships/slideLayout" Target="../slideLayouts/slideLayout199.xml"/><Relationship Id="rId6" Type="http://schemas.openxmlformats.org/officeDocument/2006/relationships/slideLayout" Target="../slideLayouts/slideLayout200.xml"/><Relationship Id="rId7" Type="http://schemas.openxmlformats.org/officeDocument/2006/relationships/slideLayout" Target="../slideLayouts/slideLayout201.xml"/><Relationship Id="rId8" Type="http://schemas.openxmlformats.org/officeDocument/2006/relationships/slideLayout" Target="../slideLayouts/slideLayout202.xml"/><Relationship Id="rId31" Type="http://schemas.openxmlformats.org/officeDocument/2006/relationships/slideLayout" Target="../slideLayouts/slideLayout225.xml"/><Relationship Id="rId30" Type="http://schemas.openxmlformats.org/officeDocument/2006/relationships/slideLayout" Target="../slideLayouts/slideLayout224.xml"/><Relationship Id="rId33" Type="http://schemas.openxmlformats.org/officeDocument/2006/relationships/slideLayout" Target="../slideLayouts/slideLayout227.xml"/><Relationship Id="rId32" Type="http://schemas.openxmlformats.org/officeDocument/2006/relationships/slideLayout" Target="../slideLayouts/slideLayout226.xml"/><Relationship Id="rId35" Type="http://schemas.openxmlformats.org/officeDocument/2006/relationships/slideLayout" Target="../slideLayouts/slideLayout229.xml"/><Relationship Id="rId34" Type="http://schemas.openxmlformats.org/officeDocument/2006/relationships/slideLayout" Target="../slideLayouts/slideLayout228.xml"/><Relationship Id="rId37" Type="http://schemas.openxmlformats.org/officeDocument/2006/relationships/theme" Target="../theme/theme9.xml"/><Relationship Id="rId36" Type="http://schemas.openxmlformats.org/officeDocument/2006/relationships/slideLayout" Target="../slideLayouts/slideLayout230.xml"/><Relationship Id="rId20" Type="http://schemas.openxmlformats.org/officeDocument/2006/relationships/slideLayout" Target="../slideLayouts/slideLayout214.xml"/><Relationship Id="rId22" Type="http://schemas.openxmlformats.org/officeDocument/2006/relationships/slideLayout" Target="../slideLayouts/slideLayout216.xml"/><Relationship Id="rId21" Type="http://schemas.openxmlformats.org/officeDocument/2006/relationships/slideLayout" Target="../slideLayouts/slideLayout215.xml"/><Relationship Id="rId24" Type="http://schemas.openxmlformats.org/officeDocument/2006/relationships/slideLayout" Target="../slideLayouts/slideLayout218.xml"/><Relationship Id="rId23" Type="http://schemas.openxmlformats.org/officeDocument/2006/relationships/slideLayout" Target="../slideLayouts/slideLayout217.xml"/><Relationship Id="rId26" Type="http://schemas.openxmlformats.org/officeDocument/2006/relationships/slideLayout" Target="../slideLayouts/slideLayout220.xml"/><Relationship Id="rId25" Type="http://schemas.openxmlformats.org/officeDocument/2006/relationships/slideLayout" Target="../slideLayouts/slideLayout219.xml"/><Relationship Id="rId28" Type="http://schemas.openxmlformats.org/officeDocument/2006/relationships/slideLayout" Target="../slideLayouts/slideLayout222.xml"/><Relationship Id="rId27" Type="http://schemas.openxmlformats.org/officeDocument/2006/relationships/slideLayout" Target="../slideLayouts/slideLayout221.xml"/><Relationship Id="rId29" Type="http://schemas.openxmlformats.org/officeDocument/2006/relationships/slideLayout" Target="../slideLayouts/slideLayout223.xml"/><Relationship Id="rId11" Type="http://schemas.openxmlformats.org/officeDocument/2006/relationships/slideLayout" Target="../slideLayouts/slideLayout205.xml"/><Relationship Id="rId10" Type="http://schemas.openxmlformats.org/officeDocument/2006/relationships/slideLayout" Target="../slideLayouts/slideLayout204.xml"/><Relationship Id="rId13" Type="http://schemas.openxmlformats.org/officeDocument/2006/relationships/slideLayout" Target="../slideLayouts/slideLayout207.xml"/><Relationship Id="rId12" Type="http://schemas.openxmlformats.org/officeDocument/2006/relationships/slideLayout" Target="../slideLayouts/slideLayout206.xml"/><Relationship Id="rId15" Type="http://schemas.openxmlformats.org/officeDocument/2006/relationships/slideLayout" Target="../slideLayouts/slideLayout209.xml"/><Relationship Id="rId14" Type="http://schemas.openxmlformats.org/officeDocument/2006/relationships/slideLayout" Target="../slideLayouts/slideLayout208.xml"/><Relationship Id="rId17" Type="http://schemas.openxmlformats.org/officeDocument/2006/relationships/slideLayout" Target="../slideLayouts/slideLayout211.xml"/><Relationship Id="rId16" Type="http://schemas.openxmlformats.org/officeDocument/2006/relationships/slideLayout" Target="../slideLayouts/slideLayout210.xml"/><Relationship Id="rId19" Type="http://schemas.openxmlformats.org/officeDocument/2006/relationships/slideLayout" Target="../slideLayouts/slideLayout213.xml"/><Relationship Id="rId18" Type="http://schemas.openxmlformats.org/officeDocument/2006/relationships/slideLayout" Target="../slideLayouts/slideLayout212.xml"/></Relationships>
</file>

<file path=ppt/slideMasters/_rels/slideMaster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31.xml"/><Relationship Id="rId3" Type="http://schemas.openxmlformats.org/officeDocument/2006/relationships/slideLayout" Target="../slideLayouts/slideLayout232.xml"/><Relationship Id="rId4" Type="http://schemas.openxmlformats.org/officeDocument/2006/relationships/slideLayout" Target="../slideLayouts/slideLayout233.xml"/><Relationship Id="rId9" Type="http://schemas.openxmlformats.org/officeDocument/2006/relationships/slideLayout" Target="../slideLayouts/slideLayout238.xml"/><Relationship Id="rId5" Type="http://schemas.openxmlformats.org/officeDocument/2006/relationships/slideLayout" Target="../slideLayouts/slideLayout234.xml"/><Relationship Id="rId6" Type="http://schemas.openxmlformats.org/officeDocument/2006/relationships/slideLayout" Target="../slideLayouts/slideLayout235.xml"/><Relationship Id="rId7" Type="http://schemas.openxmlformats.org/officeDocument/2006/relationships/slideLayout" Target="../slideLayouts/slideLayout236.xml"/><Relationship Id="rId8" Type="http://schemas.openxmlformats.org/officeDocument/2006/relationships/slideLayout" Target="../slideLayouts/slideLayout237.xml"/><Relationship Id="rId31" Type="http://schemas.openxmlformats.org/officeDocument/2006/relationships/slideLayout" Target="../slideLayouts/slideLayout260.xml"/><Relationship Id="rId30" Type="http://schemas.openxmlformats.org/officeDocument/2006/relationships/slideLayout" Target="../slideLayouts/slideLayout259.xml"/><Relationship Id="rId33" Type="http://schemas.openxmlformats.org/officeDocument/2006/relationships/theme" Target="../theme/theme8.xml"/><Relationship Id="rId32" Type="http://schemas.openxmlformats.org/officeDocument/2006/relationships/slideLayout" Target="../slideLayouts/slideLayout261.xml"/><Relationship Id="rId20" Type="http://schemas.openxmlformats.org/officeDocument/2006/relationships/slideLayout" Target="../slideLayouts/slideLayout249.xml"/><Relationship Id="rId22" Type="http://schemas.openxmlformats.org/officeDocument/2006/relationships/slideLayout" Target="../slideLayouts/slideLayout251.xml"/><Relationship Id="rId21" Type="http://schemas.openxmlformats.org/officeDocument/2006/relationships/slideLayout" Target="../slideLayouts/slideLayout250.xml"/><Relationship Id="rId24" Type="http://schemas.openxmlformats.org/officeDocument/2006/relationships/slideLayout" Target="../slideLayouts/slideLayout253.xml"/><Relationship Id="rId23" Type="http://schemas.openxmlformats.org/officeDocument/2006/relationships/slideLayout" Target="../slideLayouts/slideLayout252.xml"/><Relationship Id="rId26" Type="http://schemas.openxmlformats.org/officeDocument/2006/relationships/slideLayout" Target="../slideLayouts/slideLayout255.xml"/><Relationship Id="rId25" Type="http://schemas.openxmlformats.org/officeDocument/2006/relationships/slideLayout" Target="../slideLayouts/slideLayout254.xml"/><Relationship Id="rId28" Type="http://schemas.openxmlformats.org/officeDocument/2006/relationships/slideLayout" Target="../slideLayouts/slideLayout257.xml"/><Relationship Id="rId27" Type="http://schemas.openxmlformats.org/officeDocument/2006/relationships/slideLayout" Target="../slideLayouts/slideLayout256.xml"/><Relationship Id="rId29" Type="http://schemas.openxmlformats.org/officeDocument/2006/relationships/slideLayout" Target="../slideLayouts/slideLayout258.xml"/><Relationship Id="rId11" Type="http://schemas.openxmlformats.org/officeDocument/2006/relationships/slideLayout" Target="../slideLayouts/slideLayout240.xml"/><Relationship Id="rId10" Type="http://schemas.openxmlformats.org/officeDocument/2006/relationships/slideLayout" Target="../slideLayouts/slideLayout239.xml"/><Relationship Id="rId13" Type="http://schemas.openxmlformats.org/officeDocument/2006/relationships/slideLayout" Target="../slideLayouts/slideLayout242.xml"/><Relationship Id="rId12" Type="http://schemas.openxmlformats.org/officeDocument/2006/relationships/slideLayout" Target="../slideLayouts/slideLayout241.xml"/><Relationship Id="rId15" Type="http://schemas.openxmlformats.org/officeDocument/2006/relationships/slideLayout" Target="../slideLayouts/slideLayout244.xml"/><Relationship Id="rId14" Type="http://schemas.openxmlformats.org/officeDocument/2006/relationships/slideLayout" Target="../slideLayouts/slideLayout243.xml"/><Relationship Id="rId17" Type="http://schemas.openxmlformats.org/officeDocument/2006/relationships/slideLayout" Target="../slideLayouts/slideLayout246.xml"/><Relationship Id="rId16" Type="http://schemas.openxmlformats.org/officeDocument/2006/relationships/slideLayout" Target="../slideLayouts/slideLayout245.xml"/><Relationship Id="rId19" Type="http://schemas.openxmlformats.org/officeDocument/2006/relationships/slideLayout" Target="../slideLayouts/slideLayout248.xml"/><Relationship Id="rId18" Type="http://schemas.openxmlformats.org/officeDocument/2006/relationships/slideLayout" Target="../slideLayouts/slideLayout247.xml"/></Relationships>
</file>

<file path=ppt/slideMasters/_rels/slideMaster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62.xml"/><Relationship Id="rId3" Type="http://schemas.openxmlformats.org/officeDocument/2006/relationships/slideLayout" Target="../slideLayouts/slideLayout263.xml"/><Relationship Id="rId4" Type="http://schemas.openxmlformats.org/officeDocument/2006/relationships/slideLayout" Target="../slideLayouts/slideLayout264.xml"/><Relationship Id="rId9" Type="http://schemas.openxmlformats.org/officeDocument/2006/relationships/slideLayout" Target="../slideLayouts/slideLayout269.xml"/><Relationship Id="rId5" Type="http://schemas.openxmlformats.org/officeDocument/2006/relationships/slideLayout" Target="../slideLayouts/slideLayout265.xml"/><Relationship Id="rId6" Type="http://schemas.openxmlformats.org/officeDocument/2006/relationships/slideLayout" Target="../slideLayouts/slideLayout266.xml"/><Relationship Id="rId7" Type="http://schemas.openxmlformats.org/officeDocument/2006/relationships/slideLayout" Target="../slideLayouts/slideLayout267.xml"/><Relationship Id="rId8" Type="http://schemas.openxmlformats.org/officeDocument/2006/relationships/slideLayout" Target="../slideLayouts/slideLayout268.xml"/><Relationship Id="rId31" Type="http://schemas.openxmlformats.org/officeDocument/2006/relationships/slideLayout" Target="../slideLayouts/slideLayout291.xml"/><Relationship Id="rId30" Type="http://schemas.openxmlformats.org/officeDocument/2006/relationships/slideLayout" Target="../slideLayouts/slideLayout290.xml"/><Relationship Id="rId33" Type="http://schemas.openxmlformats.org/officeDocument/2006/relationships/slideLayout" Target="../slideLayouts/slideLayout293.xml"/><Relationship Id="rId32" Type="http://schemas.openxmlformats.org/officeDocument/2006/relationships/slideLayout" Target="../slideLayouts/slideLayout292.xml"/><Relationship Id="rId35" Type="http://schemas.openxmlformats.org/officeDocument/2006/relationships/theme" Target="../theme/theme1.xml"/><Relationship Id="rId34" Type="http://schemas.openxmlformats.org/officeDocument/2006/relationships/slideLayout" Target="../slideLayouts/slideLayout294.xml"/><Relationship Id="rId20" Type="http://schemas.openxmlformats.org/officeDocument/2006/relationships/slideLayout" Target="../slideLayouts/slideLayout280.xml"/><Relationship Id="rId22" Type="http://schemas.openxmlformats.org/officeDocument/2006/relationships/slideLayout" Target="../slideLayouts/slideLayout282.xml"/><Relationship Id="rId21" Type="http://schemas.openxmlformats.org/officeDocument/2006/relationships/slideLayout" Target="../slideLayouts/slideLayout281.xml"/><Relationship Id="rId24" Type="http://schemas.openxmlformats.org/officeDocument/2006/relationships/slideLayout" Target="../slideLayouts/slideLayout284.xml"/><Relationship Id="rId23" Type="http://schemas.openxmlformats.org/officeDocument/2006/relationships/slideLayout" Target="../slideLayouts/slideLayout283.xml"/><Relationship Id="rId26" Type="http://schemas.openxmlformats.org/officeDocument/2006/relationships/slideLayout" Target="../slideLayouts/slideLayout286.xml"/><Relationship Id="rId25" Type="http://schemas.openxmlformats.org/officeDocument/2006/relationships/slideLayout" Target="../slideLayouts/slideLayout285.xml"/><Relationship Id="rId28" Type="http://schemas.openxmlformats.org/officeDocument/2006/relationships/slideLayout" Target="../slideLayouts/slideLayout288.xml"/><Relationship Id="rId27" Type="http://schemas.openxmlformats.org/officeDocument/2006/relationships/slideLayout" Target="../slideLayouts/slideLayout287.xml"/><Relationship Id="rId29" Type="http://schemas.openxmlformats.org/officeDocument/2006/relationships/slideLayout" Target="../slideLayouts/slideLayout289.xml"/><Relationship Id="rId11" Type="http://schemas.openxmlformats.org/officeDocument/2006/relationships/slideLayout" Target="../slideLayouts/slideLayout271.xml"/><Relationship Id="rId10" Type="http://schemas.openxmlformats.org/officeDocument/2006/relationships/slideLayout" Target="../slideLayouts/slideLayout270.xml"/><Relationship Id="rId13" Type="http://schemas.openxmlformats.org/officeDocument/2006/relationships/slideLayout" Target="../slideLayouts/slideLayout273.xml"/><Relationship Id="rId12" Type="http://schemas.openxmlformats.org/officeDocument/2006/relationships/slideLayout" Target="../slideLayouts/slideLayout272.xml"/><Relationship Id="rId15" Type="http://schemas.openxmlformats.org/officeDocument/2006/relationships/slideLayout" Target="../slideLayouts/slideLayout275.xml"/><Relationship Id="rId14" Type="http://schemas.openxmlformats.org/officeDocument/2006/relationships/slideLayout" Target="../slideLayouts/slideLayout274.xml"/><Relationship Id="rId17" Type="http://schemas.openxmlformats.org/officeDocument/2006/relationships/slideLayout" Target="../slideLayouts/slideLayout277.xml"/><Relationship Id="rId16" Type="http://schemas.openxmlformats.org/officeDocument/2006/relationships/slideLayout" Target="../slideLayouts/slideLayout276.xml"/><Relationship Id="rId19" Type="http://schemas.openxmlformats.org/officeDocument/2006/relationships/slideLayout" Target="../slideLayouts/slideLayout279.xml"/><Relationship Id="rId18" Type="http://schemas.openxmlformats.org/officeDocument/2006/relationships/slideLayout" Target="../slideLayouts/slideLayout27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rgbClr val="4D85E9"/>
                </a:solidFill>
                <a:latin typeface="IBM Plex Sans Light"/>
                <a:ea typeface="IBM Plex Sans Light"/>
                <a:cs typeface="IBM Plex Sans Light"/>
                <a:sym typeface="IBM Plex Sans Light"/>
              </a:rPr>
              <a:t>‹#›</a:t>
            </a:fld>
            <a:endParaRPr i="0" sz="900" u="none" cap="none" strike="noStrike">
              <a:solidFill>
                <a:srgbClr val="4D85E9"/>
              </a:solidFill>
              <a:latin typeface="IBM Plex Sans Light"/>
              <a:ea typeface="IBM Plex Sans Light"/>
              <a:cs typeface="IBM Plex Sans Light"/>
              <a:sym typeface="IBM Plex Sans Light"/>
            </a:endParaRPr>
          </a:p>
        </p:txBody>
      </p:sp>
      <p:sp>
        <p:nvSpPr>
          <p:cNvPr id="52" name="Google Shape;52;p13"/>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3" name="Google Shape;53;p13"/>
          <p:cNvSpPr txBox="1"/>
          <p:nvPr>
            <p:ph idx="2"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4" name="Google Shape;54;p13"/>
          <p:cNvSpPr txBox="1"/>
          <p:nvPr>
            <p:ph idx="1" type="body"/>
          </p:nvPr>
        </p:nvSpPr>
        <p:spPr>
          <a:xfrm>
            <a:off x="228600" y="1076325"/>
            <a:ext cx="8620200" cy="3357300"/>
          </a:xfrm>
          <a:prstGeom prst="rect">
            <a:avLst/>
          </a:prstGeom>
          <a:noFill/>
          <a:ln>
            <a:noFill/>
          </a:ln>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
        <p:nvSpPr>
          <p:cNvPr id="55" name="Google Shape;55;p13"/>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Medium"/>
                <a:ea typeface="Literata Medium"/>
                <a:cs typeface="Literata Medium"/>
                <a:sym typeface="Literata Medium"/>
              </a:rPr>
              <a:t>Aledade |  </a:t>
            </a:r>
            <a:endParaRPr i="1" sz="900">
              <a:solidFill>
                <a:srgbClr val="4D85E9"/>
              </a:solidFill>
              <a:latin typeface="Literata Medium"/>
              <a:ea typeface="Literata Medium"/>
              <a:cs typeface="Literata Medium"/>
              <a:sym typeface="Literata Medium"/>
            </a:endParaRPr>
          </a:p>
        </p:txBody>
      </p:sp>
      <p:pic>
        <p:nvPicPr>
          <p:cNvPr id="56" name="Google Shape;56;p13"/>
          <p:cNvPicPr preferRelativeResize="0"/>
          <p:nvPr/>
        </p:nvPicPr>
        <p:blipFill>
          <a:blip r:embed="rId1">
            <a:alphaModFix/>
          </a:blip>
          <a:stretch>
            <a:fillRect/>
          </a:stretch>
        </p:blipFill>
        <p:spPr>
          <a:xfrm>
            <a:off x="8527825" y="4548125"/>
            <a:ext cx="387575" cy="3849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 id="2147483680" r:id="rId23"/>
    <p:sldLayoutId id="2147483681" r:id="rId24"/>
    <p:sldLayoutId id="2147483682" r:id="rId25"/>
    <p:sldLayoutId id="2147483683" r:id="rId26"/>
    <p:sldLayoutId id="2147483684" r:id="rId27"/>
    <p:sldLayoutId id="2147483685" r:id="rId28"/>
    <p:sldLayoutId id="2147483686" r:id="rId29"/>
    <p:sldLayoutId id="2147483687" r:id="rId30"/>
    <p:sldLayoutId id="2147483688" r:id="rId31"/>
    <p:sldLayoutId id="2147483689" r:id="rId32"/>
    <p:sldLayoutId id="2147483690" r:id="rId33"/>
    <p:sldLayoutId id="2147483691" r:id="rId34"/>
    <p:sldLayoutId id="2147483692" r:id="rId35"/>
    <p:sldLayoutId id="2147483693" r:id="rId36"/>
    <p:sldLayoutId id="2147483694" r:id="rId37"/>
    <p:sldLayoutId id="2147483695" r:id="rId38"/>
    <p:sldLayoutId id="2147483696" r:id="rId39"/>
    <p:sldLayoutId id="2147483697" r:id="rId40"/>
    <p:sldLayoutId id="2147483698" r:id="rId41"/>
    <p:sldLayoutId id="2147483699" r:id="rId42"/>
    <p:sldLayoutId id="2147483700" r:id="rId43"/>
    <p:sldLayoutId id="2147483701" r:id="rId44"/>
    <p:sldLayoutId id="2147483702" r:id="rId45"/>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5" name="Shape 285"/>
        <p:cNvGrpSpPr/>
        <p:nvPr/>
      </p:nvGrpSpPr>
      <p:grpSpPr>
        <a:xfrm>
          <a:off x="0" y="0"/>
          <a:ext cx="0" cy="0"/>
          <a:chOff x="0" y="0"/>
          <a:chExt cx="0" cy="0"/>
        </a:xfrm>
      </p:grpSpPr>
      <p:sp>
        <p:nvSpPr>
          <p:cNvPr id="286" name="Google Shape;286;p58"/>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rgbClr val="4D85E9"/>
                </a:solidFill>
                <a:latin typeface="IBM Plex Sans Light"/>
                <a:ea typeface="IBM Plex Sans Light"/>
                <a:cs typeface="IBM Plex Sans Light"/>
                <a:sym typeface="IBM Plex Sans Light"/>
              </a:rPr>
              <a:t>‹#›</a:t>
            </a:fld>
            <a:endParaRPr i="0" sz="900" u="none" cap="none" strike="noStrike">
              <a:solidFill>
                <a:srgbClr val="4D85E9"/>
              </a:solidFill>
              <a:latin typeface="IBM Plex Sans Light"/>
              <a:ea typeface="IBM Plex Sans Light"/>
              <a:cs typeface="IBM Plex Sans Light"/>
              <a:sym typeface="IBM Plex Sans Light"/>
            </a:endParaRPr>
          </a:p>
        </p:txBody>
      </p:sp>
      <p:sp>
        <p:nvSpPr>
          <p:cNvPr id="287" name="Google Shape;287;p58"/>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88" name="Google Shape;288;p58"/>
          <p:cNvSpPr txBox="1"/>
          <p:nvPr>
            <p:ph idx="2"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289" name="Google Shape;289;p58"/>
          <p:cNvSpPr txBox="1"/>
          <p:nvPr>
            <p:ph idx="1" type="body"/>
          </p:nvPr>
        </p:nvSpPr>
        <p:spPr>
          <a:xfrm>
            <a:off x="228600" y="1076325"/>
            <a:ext cx="8620200" cy="3357300"/>
          </a:xfrm>
          <a:prstGeom prst="rect">
            <a:avLst/>
          </a:prstGeom>
          <a:noFill/>
          <a:ln>
            <a:noFill/>
          </a:ln>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
        <p:nvSpPr>
          <p:cNvPr id="290" name="Google Shape;290;p58"/>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Medium"/>
                <a:ea typeface="Literata Medium"/>
                <a:cs typeface="Literata Medium"/>
                <a:sym typeface="Literata Medium"/>
              </a:rPr>
              <a:t>Aledade |  </a:t>
            </a:r>
            <a:endParaRPr i="1" sz="900">
              <a:solidFill>
                <a:srgbClr val="4D85E9"/>
              </a:solidFill>
              <a:latin typeface="Literata Medium"/>
              <a:ea typeface="Literata Medium"/>
              <a:cs typeface="Literata Medium"/>
              <a:sym typeface="Literata Medium"/>
            </a:endParaRPr>
          </a:p>
        </p:txBody>
      </p:sp>
      <p:pic>
        <p:nvPicPr>
          <p:cNvPr id="291" name="Google Shape;291;p58"/>
          <p:cNvPicPr preferRelativeResize="0"/>
          <p:nvPr/>
        </p:nvPicPr>
        <p:blipFill>
          <a:blip r:embed="rId1">
            <a:alphaModFix/>
          </a:blip>
          <a:stretch>
            <a:fillRect/>
          </a:stretch>
        </p:blipFill>
        <p:spPr>
          <a:xfrm>
            <a:off x="8527825" y="4548125"/>
            <a:ext cx="387575" cy="3849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 id="2147483730" r:id="rId29"/>
    <p:sldLayoutId id="2147483731" r:id="rId30"/>
    <p:sldLayoutId id="2147483732" r:id="rId31"/>
    <p:sldLayoutId id="2147483733" r:id="rId32"/>
    <p:sldLayoutId id="2147483734" r:id="rId33"/>
    <p:sldLayoutId id="2147483735" r:id="rId34"/>
    <p:sldLayoutId id="2147483736" r:id="rId35"/>
    <p:sldLayoutId id="2147483737" r:id="rId36"/>
    <p:sldLayoutId id="2147483738" r:id="rId37"/>
    <p:sldLayoutId id="2147483739" r:id="rId38"/>
    <p:sldLayoutId id="2147483740" r:id="rId39"/>
    <p:sldLayoutId id="2147483741" r:id="rId40"/>
    <p:sldLayoutId id="2147483742" r:id="rId41"/>
    <p:sldLayoutId id="2147483743" r:id="rId42"/>
    <p:sldLayoutId id="2147483744" r:id="rId43"/>
    <p:sldLayoutId id="2147483745" r:id="rId44"/>
    <p:sldLayoutId id="2147483746" r:id="rId45"/>
    <p:sldLayoutId id="2147483747" r:id="rId46"/>
    <p:sldLayoutId id="2147483748" r:id="rId47"/>
    <p:sldLayoutId id="2147483749" r:id="rId48"/>
    <p:sldLayoutId id="2147483750" r:id="rId49"/>
    <p:sldLayoutId id="2147483751" r:id="rId50"/>
    <p:sldLayoutId id="2147483752" r:id="rId51"/>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8" name="Shape 588"/>
        <p:cNvGrpSpPr/>
        <p:nvPr/>
      </p:nvGrpSpPr>
      <p:grpSpPr>
        <a:xfrm>
          <a:off x="0" y="0"/>
          <a:ext cx="0" cy="0"/>
          <a:chOff x="0" y="0"/>
          <a:chExt cx="0" cy="0"/>
        </a:xfrm>
      </p:grpSpPr>
      <p:sp>
        <p:nvSpPr>
          <p:cNvPr id="589" name="Google Shape;589;p109"/>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rgbClr val="4D85E9"/>
                </a:solidFill>
                <a:latin typeface="IBM Plex Sans Light"/>
                <a:ea typeface="IBM Plex Sans Light"/>
                <a:cs typeface="IBM Plex Sans Light"/>
                <a:sym typeface="IBM Plex Sans Light"/>
              </a:rPr>
              <a:t>‹#›</a:t>
            </a:fld>
            <a:endParaRPr i="0" sz="900" u="none" cap="none" strike="noStrike">
              <a:solidFill>
                <a:srgbClr val="4D85E9"/>
              </a:solidFill>
              <a:latin typeface="IBM Plex Sans Light"/>
              <a:ea typeface="IBM Plex Sans Light"/>
              <a:cs typeface="IBM Plex Sans Light"/>
              <a:sym typeface="IBM Plex Sans Light"/>
            </a:endParaRPr>
          </a:p>
        </p:txBody>
      </p:sp>
      <p:sp>
        <p:nvSpPr>
          <p:cNvPr id="590" name="Google Shape;590;p109"/>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91" name="Google Shape;591;p109"/>
          <p:cNvSpPr txBox="1"/>
          <p:nvPr>
            <p:ph idx="2"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592" name="Google Shape;592;p109"/>
          <p:cNvSpPr txBox="1"/>
          <p:nvPr>
            <p:ph idx="1" type="body"/>
          </p:nvPr>
        </p:nvSpPr>
        <p:spPr>
          <a:xfrm>
            <a:off x="228600" y="1076325"/>
            <a:ext cx="8620200" cy="3357300"/>
          </a:xfrm>
          <a:prstGeom prst="rect">
            <a:avLst/>
          </a:prstGeom>
          <a:noFill/>
          <a:ln>
            <a:noFill/>
          </a:ln>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
        <p:nvSpPr>
          <p:cNvPr id="593" name="Google Shape;593;p109"/>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Medium"/>
                <a:ea typeface="Literata Medium"/>
                <a:cs typeface="Literata Medium"/>
                <a:sym typeface="Literata Medium"/>
              </a:rPr>
              <a:t>Aledade |  </a:t>
            </a:r>
            <a:endParaRPr i="1" sz="900">
              <a:solidFill>
                <a:srgbClr val="4D85E9"/>
              </a:solidFill>
              <a:latin typeface="Literata Medium"/>
              <a:ea typeface="Literata Medium"/>
              <a:cs typeface="Literata Medium"/>
              <a:sym typeface="Literata Medium"/>
            </a:endParaRPr>
          </a:p>
        </p:txBody>
      </p:sp>
      <p:pic>
        <p:nvPicPr>
          <p:cNvPr id="594" name="Google Shape;594;p109"/>
          <p:cNvPicPr preferRelativeResize="0"/>
          <p:nvPr/>
        </p:nvPicPr>
        <p:blipFill>
          <a:blip r:embed="rId1">
            <a:alphaModFix/>
          </a:blip>
          <a:stretch>
            <a:fillRect/>
          </a:stretch>
        </p:blipFill>
        <p:spPr>
          <a:xfrm>
            <a:off x="8527825" y="4548125"/>
            <a:ext cx="387575" cy="384900"/>
          </a:xfrm>
          <a:prstGeom prst="rect">
            <a:avLst/>
          </a:prstGeom>
          <a:noFill/>
          <a:ln>
            <a:noFill/>
          </a:ln>
        </p:spPr>
      </p:pic>
      <p:sp>
        <p:nvSpPr>
          <p:cNvPr id="595" name="Google Shape;595;p109"/>
          <p:cNvSpPr txBox="1"/>
          <p:nvPr/>
        </p:nvSpPr>
        <p:spPr>
          <a:xfrm>
            <a:off x="896425" y="4651375"/>
            <a:ext cx="6066000" cy="3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700">
                <a:solidFill>
                  <a:srgbClr val="000000"/>
                </a:solidFill>
                <a:latin typeface="IBM Plex Sans"/>
                <a:ea typeface="IBM Plex Sans"/>
                <a:cs typeface="IBM Plex Sans"/>
                <a:sym typeface="IBM Plex Sans"/>
              </a:rPr>
              <a:t>Disclaimer</a:t>
            </a:r>
            <a:r>
              <a:rPr lang="en" sz="700">
                <a:solidFill>
                  <a:srgbClr val="000000"/>
                </a:solidFill>
                <a:latin typeface="IBM Plex Sans"/>
                <a:ea typeface="IBM Plex Sans"/>
                <a:cs typeface="IBM Plex Sans"/>
                <a:sym typeface="IBM Plex Sans"/>
              </a:rPr>
              <a:t>: This information is for general information purposes only and does not replace clinical judgment or third party coding guidelines. Each clinician remains solely responsible for complying with each payer’s billing requirements and applicable state laws.</a:t>
            </a:r>
            <a:endParaRPr sz="700">
              <a:latin typeface="IBM Plex Sans"/>
              <a:ea typeface="IBM Plex Sans"/>
              <a:cs typeface="IBM Plex Sans"/>
              <a:sym typeface="IBM Plex Sans"/>
            </a:endParaRPr>
          </a:p>
        </p:txBody>
      </p:sp>
      <p:sp>
        <p:nvSpPr>
          <p:cNvPr id="596" name="Google Shape;596;p109"/>
          <p:cNvSpPr/>
          <p:nvPr/>
        </p:nvSpPr>
        <p:spPr>
          <a:xfrm>
            <a:off x="6962425" y="4596475"/>
            <a:ext cx="1497000" cy="439800"/>
          </a:xfrm>
          <a:prstGeom prst="roundRect">
            <a:avLst>
              <a:gd fmla="val 16667" name="adj"/>
            </a:avLst>
          </a:prstGeom>
          <a:solidFill>
            <a:srgbClr val="003DA5"/>
          </a:solidFill>
          <a:ln cap="flat" cmpd="sng" w="9525">
            <a:solidFill>
              <a:srgbClr val="003DA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597" name="Google Shape;597;p109"/>
          <p:cNvSpPr/>
          <p:nvPr/>
        </p:nvSpPr>
        <p:spPr>
          <a:xfrm>
            <a:off x="6973250" y="4597925"/>
            <a:ext cx="1494300" cy="432000"/>
          </a:xfrm>
          <a:prstGeom prst="roundRect">
            <a:avLst>
              <a:gd fmla="val 16667" name="adj"/>
            </a:avLst>
          </a:prstGeom>
          <a:solidFill>
            <a:srgbClr val="FFC7AE"/>
          </a:solidFill>
          <a:ln cap="flat" cmpd="sng" w="9525">
            <a:solidFill>
              <a:srgbClr val="003DA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598" name="Google Shape;598;p109"/>
          <p:cNvSpPr txBox="1"/>
          <p:nvPr/>
        </p:nvSpPr>
        <p:spPr>
          <a:xfrm>
            <a:off x="6973250" y="4615150"/>
            <a:ext cx="14943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50"/>
              <a:t>Audience: EXTERNAL</a:t>
            </a:r>
            <a:endParaRPr b="1" sz="850"/>
          </a:p>
          <a:p>
            <a:pPr indent="0" lvl="0" marL="0" rtl="0" algn="l">
              <a:spcBef>
                <a:spcPts val="0"/>
              </a:spcBef>
              <a:spcAft>
                <a:spcPts val="0"/>
              </a:spcAft>
              <a:buNone/>
            </a:pPr>
            <a:r>
              <a:rPr b="1" lang="en" sz="850"/>
              <a:t>Approved: </a:t>
            </a:r>
            <a:r>
              <a:rPr b="1" lang="en" sz="700"/>
              <a:t>DECEMBER 2025</a:t>
            </a:r>
            <a:endParaRPr b="1" sz="700"/>
          </a:p>
        </p:txBody>
      </p:sp>
    </p:spTree>
  </p:cSld>
  <p:clrMap accent1="accent1" accent2="accent2" accent3="accent3" accent4="accent4" accent5="accent5" accent6="accent6" bg1="lt1" bg2="dk2" tx1="dk1" tx2="lt2" folHlink="folHlink" hlink="hlink"/>
  <p:sldLayoutIdLst>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 id="2147483775" r:id="rId24"/>
    <p:sldLayoutId id="2147483776" r:id="rId25"/>
    <p:sldLayoutId id="2147483777" r:id="rId26"/>
    <p:sldLayoutId id="2147483778" r:id="rId27"/>
    <p:sldLayoutId id="2147483779" r:id="rId28"/>
    <p:sldLayoutId id="2147483780" r:id="rId29"/>
    <p:sldLayoutId id="2147483781" r:id="rId30"/>
    <p:sldLayoutId id="2147483782" r:id="rId31"/>
    <p:sldLayoutId id="2147483783" r:id="rId32"/>
    <p:sldLayoutId id="2147483784" r:id="rId33"/>
    <p:sldLayoutId id="2147483785" r:id="rId34"/>
    <p:sldLayoutId id="2147483786" r:id="rId35"/>
    <p:sldLayoutId id="2147483787" r:id="rId36"/>
    <p:sldLayoutId id="2147483788" r:id="rId37"/>
    <p:sldLayoutId id="2147483789" r:id="rId38"/>
    <p:sldLayoutId id="2147483790" r:id="rId39"/>
    <p:sldLayoutId id="2147483791" r:id="rId40"/>
    <p:sldLayoutId id="2147483792" r:id="rId41"/>
    <p:sldLayoutId id="2147483793" r:id="rId42"/>
    <p:sldLayoutId id="2147483794" r:id="rId43"/>
    <p:sldLayoutId id="2147483795" r:id="rId44"/>
    <p:sldLayoutId id="2147483796" r:id="rId45"/>
    <p:sldLayoutId id="2147483797" r:id="rId46"/>
    <p:sldLayoutId id="2147483798" r:id="rId47"/>
    <p:sldLayoutId id="2147483799" r:id="rId48"/>
    <p:sldLayoutId id="2147483800" r:id="rId49"/>
    <p:sldLayoutId id="2147483801" r:id="rId50"/>
    <p:sldLayoutId id="2147483802" r:id="rId51"/>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5" name="Shape 895"/>
        <p:cNvGrpSpPr/>
        <p:nvPr/>
      </p:nvGrpSpPr>
      <p:grpSpPr>
        <a:xfrm>
          <a:off x="0" y="0"/>
          <a:ext cx="0" cy="0"/>
          <a:chOff x="0" y="0"/>
          <a:chExt cx="0" cy="0"/>
        </a:xfrm>
      </p:grpSpPr>
      <p:sp>
        <p:nvSpPr>
          <p:cNvPr id="896" name="Google Shape;896;p160"/>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rgbClr val="4D85E9"/>
                </a:solidFill>
                <a:latin typeface="IBM Plex Sans Light"/>
                <a:ea typeface="IBM Plex Sans Light"/>
                <a:cs typeface="IBM Plex Sans Light"/>
                <a:sym typeface="IBM Plex Sans Light"/>
              </a:rPr>
              <a:t>‹#›</a:t>
            </a:fld>
            <a:endParaRPr i="0" sz="900" u="none" cap="none" strike="noStrike">
              <a:solidFill>
                <a:srgbClr val="4D85E9"/>
              </a:solidFill>
              <a:latin typeface="IBM Plex Sans Light"/>
              <a:ea typeface="IBM Plex Sans Light"/>
              <a:cs typeface="IBM Plex Sans Light"/>
              <a:sym typeface="IBM Plex Sans Light"/>
            </a:endParaRPr>
          </a:p>
        </p:txBody>
      </p:sp>
      <p:sp>
        <p:nvSpPr>
          <p:cNvPr id="897" name="Google Shape;897;p160"/>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98" name="Google Shape;898;p160"/>
          <p:cNvSpPr txBox="1"/>
          <p:nvPr>
            <p:ph idx="2"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899" name="Google Shape;899;p160"/>
          <p:cNvSpPr txBox="1"/>
          <p:nvPr>
            <p:ph idx="1" type="body"/>
          </p:nvPr>
        </p:nvSpPr>
        <p:spPr>
          <a:xfrm>
            <a:off x="228600" y="1076325"/>
            <a:ext cx="8620200" cy="3357300"/>
          </a:xfrm>
          <a:prstGeom prst="rect">
            <a:avLst/>
          </a:prstGeom>
          <a:noFill/>
          <a:ln>
            <a:noFill/>
          </a:ln>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
        <p:nvSpPr>
          <p:cNvPr id="900" name="Google Shape;900;p160"/>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Medium"/>
                <a:ea typeface="Literata Medium"/>
                <a:cs typeface="Literata Medium"/>
                <a:sym typeface="Literata Medium"/>
              </a:rPr>
              <a:t>Aledade |  </a:t>
            </a:r>
            <a:endParaRPr i="1" sz="900">
              <a:solidFill>
                <a:srgbClr val="4D85E9"/>
              </a:solidFill>
              <a:latin typeface="Literata Medium"/>
              <a:ea typeface="Literata Medium"/>
              <a:cs typeface="Literata Medium"/>
              <a:sym typeface="Literata Medium"/>
            </a:endParaRPr>
          </a:p>
        </p:txBody>
      </p:sp>
      <p:pic>
        <p:nvPicPr>
          <p:cNvPr id="901" name="Google Shape;901;p160"/>
          <p:cNvPicPr preferRelativeResize="0"/>
          <p:nvPr/>
        </p:nvPicPr>
        <p:blipFill>
          <a:blip r:embed="rId1">
            <a:alphaModFix/>
          </a:blip>
          <a:stretch>
            <a:fillRect/>
          </a:stretch>
        </p:blipFill>
        <p:spPr>
          <a:xfrm>
            <a:off x="8527825" y="4548125"/>
            <a:ext cx="387575" cy="384900"/>
          </a:xfrm>
          <a:prstGeom prst="rect">
            <a:avLst/>
          </a:prstGeom>
          <a:noFill/>
          <a:ln>
            <a:noFill/>
          </a:ln>
        </p:spPr>
      </p:pic>
      <p:sp>
        <p:nvSpPr>
          <p:cNvPr id="902" name="Google Shape;902;p160"/>
          <p:cNvSpPr txBox="1"/>
          <p:nvPr/>
        </p:nvSpPr>
        <p:spPr>
          <a:xfrm>
            <a:off x="896425" y="4600075"/>
            <a:ext cx="6066000" cy="3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700">
                <a:solidFill>
                  <a:srgbClr val="000000"/>
                </a:solidFill>
                <a:latin typeface="IBM Plex Sans"/>
                <a:ea typeface="IBM Plex Sans"/>
                <a:cs typeface="IBM Plex Sans"/>
                <a:sym typeface="IBM Plex Sans"/>
              </a:rPr>
              <a:t>Disclaimer</a:t>
            </a:r>
            <a:r>
              <a:rPr lang="en" sz="700">
                <a:solidFill>
                  <a:srgbClr val="000000"/>
                </a:solidFill>
                <a:latin typeface="IBM Plex Sans"/>
                <a:ea typeface="IBM Plex Sans"/>
                <a:cs typeface="IBM Plex Sans"/>
                <a:sym typeface="IBM Plex Sans"/>
              </a:rPr>
              <a:t>: This information is for educational purposes only and does not constitute billing/coding guidance, which can vary by payer. Each provider remains solely responsible for verifying/complying with each payer's billing requirements. Up-to-date guidance can be found in payer policies, Medicare Administrative Contractors (MACs), and CMS resources. Any and all modifications to this material must be approved by Legal.</a:t>
            </a:r>
            <a:endParaRPr sz="700">
              <a:latin typeface="IBM Plex Sans"/>
              <a:ea typeface="IBM Plex Sans"/>
              <a:cs typeface="IBM Plex Sans"/>
              <a:sym typeface="IBM Plex Sans"/>
            </a:endParaRPr>
          </a:p>
        </p:txBody>
      </p:sp>
      <p:sp>
        <p:nvSpPr>
          <p:cNvPr id="903" name="Google Shape;903;p160"/>
          <p:cNvSpPr/>
          <p:nvPr/>
        </p:nvSpPr>
        <p:spPr>
          <a:xfrm>
            <a:off x="6962425" y="4596475"/>
            <a:ext cx="1497000" cy="439800"/>
          </a:xfrm>
          <a:prstGeom prst="roundRect">
            <a:avLst>
              <a:gd fmla="val 16667" name="adj"/>
            </a:avLst>
          </a:prstGeom>
          <a:solidFill>
            <a:srgbClr val="003DA5"/>
          </a:solidFill>
          <a:ln cap="flat" cmpd="sng" w="9525">
            <a:solidFill>
              <a:srgbClr val="003DA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Tree>
  </p:cSld>
  <p:clrMap accent1="accent1" accent2="accent2" accent3="accent3" accent4="accent4" accent5="accent5" accent6="accent6" bg1="lt1" bg2="dk2" tx1="dk1" tx2="lt2" folHlink="folHlink" hlink="hlink"/>
  <p:sldLayoutIdLst>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818" r:id="rId17"/>
    <p:sldLayoutId id="2147483819" r:id="rId18"/>
    <p:sldLayoutId id="2147483820" r:id="rId19"/>
    <p:sldLayoutId id="2147483821" r:id="rId20"/>
    <p:sldLayoutId id="2147483822" r:id="rId21"/>
    <p:sldLayoutId id="2147483823" r:id="rId22"/>
    <p:sldLayoutId id="2147483824" r:id="rId23"/>
    <p:sldLayoutId id="2147483825" r:id="rId24"/>
    <p:sldLayoutId id="2147483826" r:id="rId25"/>
    <p:sldLayoutId id="2147483827" r:id="rId26"/>
    <p:sldLayoutId id="2147483828" r:id="rId27"/>
    <p:sldLayoutId id="2147483829" r:id="rId28"/>
    <p:sldLayoutId id="2147483830" r:id="rId29"/>
    <p:sldLayoutId id="2147483831" r:id="rId30"/>
    <p:sldLayoutId id="2147483832" r:id="rId31"/>
    <p:sldLayoutId id="2147483833" r:id="rId32"/>
    <p:sldLayoutId id="2147483834" r:id="rId33"/>
    <p:sldLayoutId id="2147483835" r:id="rId34"/>
    <p:sldLayoutId id="2147483836" r:id="rId35"/>
    <p:sldLayoutId id="2147483837" r:id="rId36"/>
    <p:sldLayoutId id="2147483838" r:id="rId37"/>
    <p:sldLayoutId id="2147483839" r:id="rId38"/>
    <p:sldLayoutId id="2147483840" r:id="rId39"/>
    <p:sldLayoutId id="2147483841" r:id="rId40"/>
    <p:sldLayoutId id="2147483842" r:id="rId41"/>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76" name="Shape 1176"/>
        <p:cNvGrpSpPr/>
        <p:nvPr/>
      </p:nvGrpSpPr>
      <p:grpSpPr>
        <a:xfrm>
          <a:off x="0" y="0"/>
          <a:ext cx="0" cy="0"/>
          <a:chOff x="0" y="0"/>
          <a:chExt cx="0" cy="0"/>
        </a:xfrm>
      </p:grpSpPr>
      <p:sp>
        <p:nvSpPr>
          <p:cNvPr id="1177" name="Google Shape;1177;p201"/>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rgbClr val="4D85E9"/>
                </a:solidFill>
                <a:latin typeface="IBM Plex Sans Light"/>
                <a:ea typeface="IBM Plex Sans Light"/>
                <a:cs typeface="IBM Plex Sans Light"/>
                <a:sym typeface="IBM Plex Sans Light"/>
              </a:rPr>
              <a:t>‹#›</a:t>
            </a:fld>
            <a:endParaRPr i="0" sz="900" u="none" cap="none" strike="noStrike">
              <a:solidFill>
                <a:srgbClr val="4D85E9"/>
              </a:solidFill>
              <a:latin typeface="IBM Plex Sans Light"/>
              <a:ea typeface="IBM Plex Sans Light"/>
              <a:cs typeface="IBM Plex Sans Light"/>
              <a:sym typeface="IBM Plex Sans Light"/>
            </a:endParaRPr>
          </a:p>
        </p:txBody>
      </p:sp>
      <p:sp>
        <p:nvSpPr>
          <p:cNvPr id="1178" name="Google Shape;1178;p201"/>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179" name="Google Shape;1179;p201"/>
          <p:cNvSpPr txBox="1"/>
          <p:nvPr>
            <p:ph idx="2"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180" name="Google Shape;1180;p201"/>
          <p:cNvSpPr txBox="1"/>
          <p:nvPr>
            <p:ph idx="1" type="body"/>
          </p:nvPr>
        </p:nvSpPr>
        <p:spPr>
          <a:xfrm>
            <a:off x="228600" y="1076325"/>
            <a:ext cx="8620200" cy="3357300"/>
          </a:xfrm>
          <a:prstGeom prst="rect">
            <a:avLst/>
          </a:prstGeom>
          <a:noFill/>
          <a:ln>
            <a:noFill/>
          </a:ln>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
        <p:nvSpPr>
          <p:cNvPr id="1181" name="Google Shape;1181;p201"/>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Medium"/>
                <a:ea typeface="Literata Medium"/>
                <a:cs typeface="Literata Medium"/>
                <a:sym typeface="Literata Medium"/>
              </a:rPr>
              <a:t>Aledade |  </a:t>
            </a:r>
            <a:endParaRPr i="1" sz="900">
              <a:solidFill>
                <a:srgbClr val="4D85E9"/>
              </a:solidFill>
              <a:latin typeface="Literata Medium"/>
              <a:ea typeface="Literata Medium"/>
              <a:cs typeface="Literata Medium"/>
              <a:sym typeface="Literata Medium"/>
            </a:endParaRPr>
          </a:p>
        </p:txBody>
      </p:sp>
      <p:pic>
        <p:nvPicPr>
          <p:cNvPr id="1182" name="Google Shape;1182;p201"/>
          <p:cNvPicPr preferRelativeResize="0"/>
          <p:nvPr/>
        </p:nvPicPr>
        <p:blipFill>
          <a:blip r:embed="rId1">
            <a:alphaModFix/>
          </a:blip>
          <a:stretch>
            <a:fillRect/>
          </a:stretch>
        </p:blipFill>
        <p:spPr>
          <a:xfrm>
            <a:off x="8527825" y="4548125"/>
            <a:ext cx="387575" cy="384900"/>
          </a:xfrm>
          <a:prstGeom prst="rect">
            <a:avLst/>
          </a:prstGeom>
          <a:noFill/>
          <a:ln>
            <a:noFill/>
          </a:ln>
        </p:spPr>
      </p:pic>
      <p:sp>
        <p:nvSpPr>
          <p:cNvPr id="1183" name="Google Shape;1183;p201"/>
          <p:cNvSpPr txBox="1"/>
          <p:nvPr/>
        </p:nvSpPr>
        <p:spPr>
          <a:xfrm>
            <a:off x="896425" y="4651375"/>
            <a:ext cx="6066000" cy="3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700">
                <a:solidFill>
                  <a:srgbClr val="000000"/>
                </a:solidFill>
                <a:latin typeface="IBM Plex Sans"/>
                <a:ea typeface="IBM Plex Sans"/>
                <a:cs typeface="IBM Plex Sans"/>
                <a:sym typeface="IBM Plex Sans"/>
              </a:rPr>
              <a:t>Disclaimer</a:t>
            </a:r>
            <a:r>
              <a:rPr lang="en" sz="700">
                <a:solidFill>
                  <a:srgbClr val="000000"/>
                </a:solidFill>
                <a:latin typeface="IBM Plex Sans"/>
                <a:ea typeface="IBM Plex Sans"/>
                <a:cs typeface="IBM Plex Sans"/>
                <a:sym typeface="IBM Plex Sans"/>
              </a:rPr>
              <a:t>: This information is for general information purposes only and does not replace clinical judgment or third party coding guidelines. Each clinician remains solely responsible for complying with each payer’s billing requirements and applicable state laws.</a:t>
            </a:r>
            <a:endParaRPr sz="700">
              <a:latin typeface="IBM Plex Sans"/>
              <a:ea typeface="IBM Plex Sans"/>
              <a:cs typeface="IBM Plex Sans"/>
              <a:sym typeface="IBM Plex Sans"/>
            </a:endParaRPr>
          </a:p>
        </p:txBody>
      </p:sp>
      <p:sp>
        <p:nvSpPr>
          <p:cNvPr id="1184" name="Google Shape;1184;p201"/>
          <p:cNvSpPr/>
          <p:nvPr/>
        </p:nvSpPr>
        <p:spPr>
          <a:xfrm>
            <a:off x="6962425" y="4596475"/>
            <a:ext cx="1497000" cy="439800"/>
          </a:xfrm>
          <a:prstGeom prst="roundRect">
            <a:avLst>
              <a:gd fmla="val 16667" name="adj"/>
            </a:avLst>
          </a:prstGeom>
          <a:solidFill>
            <a:srgbClr val="003DA5"/>
          </a:solidFill>
          <a:ln cap="flat" cmpd="sng" w="9525">
            <a:solidFill>
              <a:srgbClr val="003DA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1185" name="Google Shape;1185;p201"/>
          <p:cNvSpPr/>
          <p:nvPr/>
        </p:nvSpPr>
        <p:spPr>
          <a:xfrm>
            <a:off x="6973250" y="4597925"/>
            <a:ext cx="1494300" cy="432000"/>
          </a:xfrm>
          <a:prstGeom prst="roundRect">
            <a:avLst>
              <a:gd fmla="val 16667" name="adj"/>
            </a:avLst>
          </a:prstGeom>
          <a:solidFill>
            <a:srgbClr val="FFC7AE"/>
          </a:solidFill>
          <a:ln cap="flat" cmpd="sng" w="9525">
            <a:solidFill>
              <a:srgbClr val="003DA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1186" name="Google Shape;1186;p201"/>
          <p:cNvSpPr txBox="1"/>
          <p:nvPr/>
        </p:nvSpPr>
        <p:spPr>
          <a:xfrm>
            <a:off x="6973250" y="4615150"/>
            <a:ext cx="14943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50"/>
              <a:t>Audience: EXTERNAL</a:t>
            </a:r>
            <a:endParaRPr b="1" sz="850"/>
          </a:p>
          <a:p>
            <a:pPr indent="0" lvl="0" marL="0" rtl="0" algn="l">
              <a:spcBef>
                <a:spcPts val="0"/>
              </a:spcBef>
              <a:spcAft>
                <a:spcPts val="0"/>
              </a:spcAft>
              <a:buNone/>
            </a:pPr>
            <a:r>
              <a:rPr b="1" lang="en" sz="850"/>
              <a:t>Approved: </a:t>
            </a:r>
            <a:r>
              <a:rPr b="1" lang="en" sz="700"/>
              <a:t>DECEMBER 2025</a:t>
            </a:r>
            <a:endParaRPr b="1" sz="700"/>
          </a:p>
        </p:txBody>
      </p:sp>
    </p:spTree>
  </p:cSld>
  <p:clrMap accent1="accent1" accent2="accent2" accent3="accent3" accent4="accent4" accent5="accent5" accent6="accent6" bg1="lt1" bg2="dk2" tx1="dk1" tx2="lt2" folHlink="folHlink" hlink="hlink"/>
  <p:sldLayoutIdLst>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 id="2147483865" r:id="rId24"/>
    <p:sldLayoutId id="2147483866" r:id="rId25"/>
    <p:sldLayoutId id="2147483867" r:id="rId26"/>
    <p:sldLayoutId id="2147483868" r:id="rId27"/>
    <p:sldLayoutId id="2147483869" r:id="rId28"/>
    <p:sldLayoutId id="2147483870" r:id="rId29"/>
    <p:sldLayoutId id="2147483871" r:id="rId30"/>
    <p:sldLayoutId id="2147483872" r:id="rId31"/>
    <p:sldLayoutId id="2147483873" r:id="rId32"/>
    <p:sldLayoutId id="2147483874" r:id="rId33"/>
    <p:sldLayoutId id="2147483875" r:id="rId34"/>
    <p:sldLayoutId id="2147483876" r:id="rId35"/>
    <p:sldLayoutId id="2147483877" r:id="rId36"/>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34" name="Shape 1334"/>
        <p:cNvGrpSpPr/>
        <p:nvPr/>
      </p:nvGrpSpPr>
      <p:grpSpPr>
        <a:xfrm>
          <a:off x="0" y="0"/>
          <a:ext cx="0" cy="0"/>
          <a:chOff x="0" y="0"/>
          <a:chExt cx="0" cy="0"/>
        </a:xfrm>
      </p:grpSpPr>
      <p:sp>
        <p:nvSpPr>
          <p:cNvPr id="1335" name="Google Shape;1335;p237"/>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rgbClr val="4D85E9"/>
                </a:solidFill>
                <a:latin typeface="IBM Plex Sans Light"/>
                <a:ea typeface="IBM Plex Sans Light"/>
                <a:cs typeface="IBM Plex Sans Light"/>
                <a:sym typeface="IBM Plex Sans Light"/>
              </a:rPr>
              <a:t>‹#›</a:t>
            </a:fld>
            <a:endParaRPr i="0" sz="900" u="none" cap="none" strike="noStrike">
              <a:solidFill>
                <a:srgbClr val="4D85E9"/>
              </a:solidFill>
              <a:latin typeface="IBM Plex Sans Light"/>
              <a:ea typeface="IBM Plex Sans Light"/>
              <a:cs typeface="IBM Plex Sans Light"/>
              <a:sym typeface="IBM Plex Sans Light"/>
            </a:endParaRPr>
          </a:p>
        </p:txBody>
      </p:sp>
      <p:sp>
        <p:nvSpPr>
          <p:cNvPr id="1336" name="Google Shape;1336;p237"/>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37" name="Google Shape;1337;p237"/>
          <p:cNvSpPr txBox="1"/>
          <p:nvPr>
            <p:ph idx="2"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338" name="Google Shape;1338;p237"/>
          <p:cNvSpPr txBox="1"/>
          <p:nvPr>
            <p:ph idx="1" type="body"/>
          </p:nvPr>
        </p:nvSpPr>
        <p:spPr>
          <a:xfrm>
            <a:off x="228600" y="1076325"/>
            <a:ext cx="8620200" cy="3357300"/>
          </a:xfrm>
          <a:prstGeom prst="rect">
            <a:avLst/>
          </a:prstGeom>
          <a:noFill/>
          <a:ln>
            <a:noFill/>
          </a:ln>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
        <p:nvSpPr>
          <p:cNvPr id="1339" name="Google Shape;1339;p237"/>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Medium"/>
                <a:ea typeface="Literata Medium"/>
                <a:cs typeface="Literata Medium"/>
                <a:sym typeface="Literata Medium"/>
              </a:rPr>
              <a:t>Aledade |  </a:t>
            </a:r>
            <a:endParaRPr i="1" sz="900">
              <a:solidFill>
                <a:srgbClr val="4D85E9"/>
              </a:solidFill>
              <a:latin typeface="Literata Medium"/>
              <a:ea typeface="Literata Medium"/>
              <a:cs typeface="Literata Medium"/>
              <a:sym typeface="Literata Medium"/>
            </a:endParaRPr>
          </a:p>
        </p:txBody>
      </p:sp>
      <p:pic>
        <p:nvPicPr>
          <p:cNvPr id="1340" name="Google Shape;1340;p237"/>
          <p:cNvPicPr preferRelativeResize="0"/>
          <p:nvPr/>
        </p:nvPicPr>
        <p:blipFill>
          <a:blip r:embed="rId1">
            <a:alphaModFix/>
          </a:blip>
          <a:stretch>
            <a:fillRect/>
          </a:stretch>
        </p:blipFill>
        <p:spPr>
          <a:xfrm>
            <a:off x="8527825" y="4548125"/>
            <a:ext cx="387575" cy="384900"/>
          </a:xfrm>
          <a:prstGeom prst="rect">
            <a:avLst/>
          </a:prstGeom>
          <a:noFill/>
          <a:ln>
            <a:noFill/>
          </a:ln>
        </p:spPr>
      </p:pic>
      <p:sp>
        <p:nvSpPr>
          <p:cNvPr id="1341" name="Google Shape;1341;p237"/>
          <p:cNvSpPr/>
          <p:nvPr/>
        </p:nvSpPr>
        <p:spPr>
          <a:xfrm>
            <a:off x="6962425" y="4596475"/>
            <a:ext cx="1497000" cy="439800"/>
          </a:xfrm>
          <a:prstGeom prst="roundRect">
            <a:avLst>
              <a:gd fmla="val 16667" name="adj"/>
            </a:avLst>
          </a:prstGeom>
          <a:solidFill>
            <a:srgbClr val="003DA5"/>
          </a:solidFill>
          <a:ln cap="flat" cmpd="sng" w="9525">
            <a:solidFill>
              <a:srgbClr val="003DA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1342" name="Google Shape;1342;p237"/>
          <p:cNvSpPr txBox="1"/>
          <p:nvPr/>
        </p:nvSpPr>
        <p:spPr>
          <a:xfrm>
            <a:off x="896425" y="4651375"/>
            <a:ext cx="5807700" cy="3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700">
                <a:solidFill>
                  <a:srgbClr val="000000"/>
                </a:solidFill>
                <a:latin typeface="IBM Plex Sans"/>
                <a:ea typeface="IBM Plex Sans"/>
                <a:cs typeface="IBM Plex Sans"/>
                <a:sym typeface="IBM Plex Sans"/>
              </a:rPr>
              <a:t>Disclaimer</a:t>
            </a:r>
            <a:r>
              <a:rPr lang="en" sz="700">
                <a:solidFill>
                  <a:srgbClr val="000000"/>
                </a:solidFill>
                <a:latin typeface="IBM Plex Sans"/>
                <a:ea typeface="IBM Plex Sans"/>
                <a:cs typeface="IBM Plex Sans"/>
                <a:sym typeface="IBM Plex Sans"/>
              </a:rPr>
              <a:t>: This information is for general information purposes only and does not replace clinical judgment or third party coding guidelines. Each clinician remains solely responsible for complying with each payer’s billing requirements and applicable state laws.</a:t>
            </a:r>
            <a:endParaRPr sz="700">
              <a:latin typeface="IBM Plex Sans"/>
              <a:ea typeface="IBM Plex Sans"/>
              <a:cs typeface="IBM Plex Sans"/>
              <a:sym typeface="IBM Plex Sans"/>
            </a:endParaRPr>
          </a:p>
        </p:txBody>
      </p:sp>
    </p:spTree>
  </p:cSld>
  <p:clrMap accent1="accent1" accent2="accent2" accent3="accent3" accent4="accent4" accent5="accent5" accent6="accent6" bg1="lt1" bg2="dk2" tx1="dk1" tx2="lt2" folHlink="folHlink" hlink="hlink"/>
  <p:sldLayoutIdLst>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 id="2147483894" r:id="rId18"/>
    <p:sldLayoutId id="2147483895" r:id="rId19"/>
    <p:sldLayoutId id="2147483896" r:id="rId20"/>
    <p:sldLayoutId id="2147483897" r:id="rId21"/>
    <p:sldLayoutId id="2147483898" r:id="rId22"/>
    <p:sldLayoutId id="2147483899" r:id="rId23"/>
    <p:sldLayoutId id="2147483900" r:id="rId24"/>
    <p:sldLayoutId id="2147483901" r:id="rId25"/>
    <p:sldLayoutId id="2147483902" r:id="rId26"/>
    <p:sldLayoutId id="2147483903" r:id="rId27"/>
    <p:sldLayoutId id="2147483904" r:id="rId28"/>
    <p:sldLayoutId id="2147483905" r:id="rId29"/>
    <p:sldLayoutId id="2147483906" r:id="rId30"/>
    <p:sldLayoutId id="2147483907" r:id="rId31"/>
    <p:sldLayoutId id="2147483908" r:id="rId32"/>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2" name="Shape 1502"/>
        <p:cNvGrpSpPr/>
        <p:nvPr/>
      </p:nvGrpSpPr>
      <p:grpSpPr>
        <a:xfrm>
          <a:off x="0" y="0"/>
          <a:ext cx="0" cy="0"/>
          <a:chOff x="0" y="0"/>
          <a:chExt cx="0" cy="0"/>
        </a:xfrm>
      </p:grpSpPr>
      <p:sp>
        <p:nvSpPr>
          <p:cNvPr id="1503" name="Google Shape;1503;p269"/>
          <p:cNvSpPr txBox="1"/>
          <p:nvPr/>
        </p:nvSpPr>
        <p:spPr>
          <a:xfrm>
            <a:off x="753950" y="4776725"/>
            <a:ext cx="499800" cy="171600"/>
          </a:xfrm>
          <a:prstGeom prst="rect">
            <a:avLst/>
          </a:prstGeom>
          <a:noFill/>
          <a:ln>
            <a:noFill/>
          </a:ln>
        </p:spPr>
        <p:txBody>
          <a:bodyPr anchorCtr="0" anchor="ctr" bIns="34275" lIns="0" spcFirstLastPara="1" rIns="68575" wrap="square" tIns="34275">
            <a:noAutofit/>
          </a:bodyPr>
          <a:lstStyle/>
          <a:p>
            <a:pPr indent="0" lvl="0" marL="0" marR="0" rtl="0" algn="l">
              <a:lnSpc>
                <a:spcPct val="100000"/>
              </a:lnSpc>
              <a:spcBef>
                <a:spcPts val="0"/>
              </a:spcBef>
              <a:spcAft>
                <a:spcPts val="0"/>
              </a:spcAft>
              <a:buClr>
                <a:srgbClr val="000000"/>
              </a:buClr>
              <a:buSzPts val="900"/>
              <a:buFont typeface="Arial"/>
              <a:buNone/>
            </a:pPr>
            <a:fld id="{00000000-1234-1234-1234-123412341234}" type="slidenum">
              <a:rPr i="0" lang="en" sz="900" u="none" cap="none" strike="noStrike">
                <a:solidFill>
                  <a:srgbClr val="4D85E9"/>
                </a:solidFill>
                <a:latin typeface="IBM Plex Sans Light"/>
                <a:ea typeface="IBM Plex Sans Light"/>
                <a:cs typeface="IBM Plex Sans Light"/>
                <a:sym typeface="IBM Plex Sans Light"/>
              </a:rPr>
              <a:t>‹#›</a:t>
            </a:fld>
            <a:endParaRPr i="0" sz="900" u="none" cap="none" strike="noStrike">
              <a:solidFill>
                <a:srgbClr val="4D85E9"/>
              </a:solidFill>
              <a:latin typeface="IBM Plex Sans Light"/>
              <a:ea typeface="IBM Plex Sans Light"/>
              <a:cs typeface="IBM Plex Sans Light"/>
              <a:sym typeface="IBM Plex Sans Light"/>
            </a:endParaRPr>
          </a:p>
        </p:txBody>
      </p:sp>
      <p:sp>
        <p:nvSpPr>
          <p:cNvPr id="1504" name="Google Shape;1504;p269"/>
          <p:cNvSpPr txBox="1"/>
          <p:nvPr>
            <p:ph type="title"/>
          </p:nvPr>
        </p:nvSpPr>
        <p:spPr>
          <a:xfrm>
            <a:off x="228600" y="228600"/>
            <a:ext cx="8620200" cy="272100"/>
          </a:xfrm>
          <a:prstGeom prst="rect">
            <a:avLst/>
          </a:prstGeom>
          <a:noFill/>
          <a:ln>
            <a:noFill/>
          </a:ln>
        </p:spPr>
        <p:txBody>
          <a:bodyPr anchorCtr="0" anchor="t" bIns="68575" lIns="0" spcFirstLastPara="1" rIns="0" wrap="square" tIns="0">
            <a:noAutofit/>
          </a:bodyPr>
          <a:lstStyle>
            <a:lvl1pPr lvl="0" marR="0">
              <a:lnSpc>
                <a:spcPct val="100000"/>
              </a:lnSpc>
              <a:spcBef>
                <a:spcPts val="0"/>
              </a:spcBef>
              <a:spcAft>
                <a:spcPts val="0"/>
              </a:spcAft>
              <a:buClr>
                <a:schemeClr val="dk2"/>
              </a:buClr>
              <a:buSzPts val="1800"/>
              <a:buFont typeface="Literata SemiBold"/>
              <a:buNone/>
              <a:defRPr i="0" sz="1800" u="none" cap="none" strike="noStrike">
                <a:solidFill>
                  <a:schemeClr val="dk2"/>
                </a:solidFill>
                <a:latin typeface="Literata SemiBold"/>
                <a:ea typeface="Literata SemiBold"/>
                <a:cs typeface="Literata SemiBold"/>
                <a:sym typeface="Literata SemiBold"/>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05" name="Google Shape;1505;p269"/>
          <p:cNvSpPr txBox="1"/>
          <p:nvPr>
            <p:ph idx="2" type="title"/>
          </p:nvPr>
        </p:nvSpPr>
        <p:spPr>
          <a:xfrm>
            <a:off x="228600" y="576263"/>
            <a:ext cx="8620200" cy="384900"/>
          </a:xfrm>
          <a:prstGeom prst="rect">
            <a:avLst/>
          </a:prstGeom>
          <a:noFill/>
          <a:ln>
            <a:noFill/>
          </a:ln>
        </p:spPr>
        <p:txBody>
          <a:bodyPr anchorCtr="0" anchor="t" bIns="68575" lIns="0" spcFirstLastPara="1" rIns="0" wrap="square" tIns="68575">
            <a:noAutofit/>
          </a:bodyPr>
          <a:lstStyle>
            <a:lvl1pPr lvl="0" marR="0">
              <a:lnSpc>
                <a:spcPct val="100000"/>
              </a:lnSpc>
              <a:spcBef>
                <a:spcPts val="0"/>
              </a:spcBef>
              <a:spcAft>
                <a:spcPts val="0"/>
              </a:spcAft>
              <a:buClr>
                <a:schemeClr val="dk1"/>
              </a:buClr>
              <a:buSzPts val="1500"/>
              <a:buFont typeface="IBM Plex Sans Light"/>
              <a:buNone/>
              <a:defRPr i="0" sz="1500" u="none" cap="none" strike="noStrike">
                <a:solidFill>
                  <a:schemeClr val="dk1"/>
                </a:solidFill>
                <a:latin typeface="IBM Plex Sans Light"/>
                <a:ea typeface="IBM Plex Sans Light"/>
                <a:cs typeface="IBM Plex Sans Light"/>
                <a:sym typeface="IBM Plex Sans Light"/>
              </a:defRPr>
            </a:lvl1pPr>
            <a:lvl2pPr lvl="1"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2pPr>
            <a:lvl3pPr lvl="2"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3pPr>
            <a:lvl4pPr lvl="3"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4pPr>
            <a:lvl5pPr lvl="4"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5pPr>
            <a:lvl6pPr lvl="5"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6pPr>
            <a:lvl7pPr lvl="6"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7pPr>
            <a:lvl8pPr lvl="7"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8pPr>
            <a:lvl9pPr lvl="8" marR="0">
              <a:lnSpc>
                <a:spcPct val="100000"/>
              </a:lnSpc>
              <a:spcBef>
                <a:spcPts val="0"/>
              </a:spcBef>
              <a:spcAft>
                <a:spcPts val="0"/>
              </a:spcAft>
              <a:buClr>
                <a:srgbClr val="000000"/>
              </a:buClr>
              <a:buSzPts val="1100"/>
              <a:buFont typeface="Arial"/>
              <a:buNone/>
              <a:defRPr b="0" i="0" sz="1100" u="none" cap="none" strike="noStrike">
                <a:solidFill>
                  <a:srgbClr val="000000"/>
                </a:solidFill>
                <a:latin typeface="Arial"/>
                <a:ea typeface="Arial"/>
                <a:cs typeface="Arial"/>
                <a:sym typeface="Arial"/>
              </a:defRPr>
            </a:lvl9pPr>
          </a:lstStyle>
          <a:p/>
        </p:txBody>
      </p:sp>
      <p:sp>
        <p:nvSpPr>
          <p:cNvPr id="1506" name="Google Shape;1506;p269"/>
          <p:cNvSpPr txBox="1"/>
          <p:nvPr>
            <p:ph idx="1" type="body"/>
          </p:nvPr>
        </p:nvSpPr>
        <p:spPr>
          <a:xfrm>
            <a:off x="228600" y="1076325"/>
            <a:ext cx="8620200" cy="3357300"/>
          </a:xfrm>
          <a:prstGeom prst="rect">
            <a:avLst/>
          </a:prstGeom>
          <a:noFill/>
          <a:ln>
            <a:noFill/>
          </a:ln>
        </p:spPr>
        <p:txBody>
          <a:bodyPr anchorCtr="0" anchor="t" bIns="91425" lIns="0" spcFirstLastPara="1" rIns="0" wrap="square" tIns="91425">
            <a:noAutofit/>
          </a:bodyPr>
          <a:lstStyle>
            <a:lvl1pPr indent="-304800" lvl="0" marL="457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1pPr>
            <a:lvl2pPr indent="-304800" lvl="1" marL="914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2pPr>
            <a:lvl3pPr indent="-304800" lvl="2" marL="1371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3pPr>
            <a:lvl4pPr indent="-304800" lvl="3" marL="1828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4pPr>
            <a:lvl5pPr indent="-304800" lvl="4" marL="22860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5pPr>
            <a:lvl6pPr indent="-304800" lvl="5" marL="27432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6pPr>
            <a:lvl7pPr indent="-304800" lvl="6" marL="32004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7pPr>
            <a:lvl8pPr indent="-304800" lvl="7" marL="36576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8pPr>
            <a:lvl9pPr indent="-304800" lvl="8" marL="4114800">
              <a:lnSpc>
                <a:spcPct val="115000"/>
              </a:lnSpc>
              <a:spcBef>
                <a:spcPts val="0"/>
              </a:spcBef>
              <a:spcAft>
                <a:spcPts val="0"/>
              </a:spcAft>
              <a:buSzPts val="1200"/>
              <a:buFont typeface="IBM Plex Sans"/>
              <a:buChar char="■"/>
              <a:defRPr sz="1200">
                <a:latin typeface="IBM Plex Sans"/>
                <a:ea typeface="IBM Plex Sans"/>
                <a:cs typeface="IBM Plex Sans"/>
                <a:sym typeface="IBM Plex Sans"/>
              </a:defRPr>
            </a:lvl9pPr>
          </a:lstStyle>
          <a:p/>
        </p:txBody>
      </p:sp>
      <p:sp>
        <p:nvSpPr>
          <p:cNvPr id="1507" name="Google Shape;1507;p269"/>
          <p:cNvSpPr txBox="1"/>
          <p:nvPr/>
        </p:nvSpPr>
        <p:spPr>
          <a:xfrm>
            <a:off x="228600" y="4810775"/>
            <a:ext cx="5379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Medium"/>
                <a:ea typeface="Literata Medium"/>
                <a:cs typeface="Literata Medium"/>
                <a:sym typeface="Literata Medium"/>
              </a:rPr>
              <a:t>Aledade |  </a:t>
            </a:r>
            <a:endParaRPr i="1" sz="900">
              <a:solidFill>
                <a:srgbClr val="4D85E9"/>
              </a:solidFill>
              <a:latin typeface="Literata Medium"/>
              <a:ea typeface="Literata Medium"/>
              <a:cs typeface="Literata Medium"/>
              <a:sym typeface="Literata Medium"/>
            </a:endParaRPr>
          </a:p>
        </p:txBody>
      </p:sp>
      <p:pic>
        <p:nvPicPr>
          <p:cNvPr id="1508" name="Google Shape;1508;p269"/>
          <p:cNvPicPr preferRelativeResize="0"/>
          <p:nvPr/>
        </p:nvPicPr>
        <p:blipFill>
          <a:blip r:embed="rId1">
            <a:alphaModFix/>
          </a:blip>
          <a:stretch>
            <a:fillRect/>
          </a:stretch>
        </p:blipFill>
        <p:spPr>
          <a:xfrm>
            <a:off x="8527825" y="4548125"/>
            <a:ext cx="387575" cy="384900"/>
          </a:xfrm>
          <a:prstGeom prst="rect">
            <a:avLst/>
          </a:prstGeom>
          <a:noFill/>
          <a:ln>
            <a:noFill/>
          </a:ln>
        </p:spPr>
      </p:pic>
      <p:sp>
        <p:nvSpPr>
          <p:cNvPr id="1509" name="Google Shape;1509;p269"/>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a:ea typeface="Literata"/>
                <a:cs typeface="Literata"/>
                <a:sym typeface="Literata"/>
              </a:rPr>
              <a:t>Confidential - Do Not Distribute</a:t>
            </a:r>
            <a:endParaRPr i="1" sz="900">
              <a:solidFill>
                <a:srgbClr val="4D85E9"/>
              </a:solidFill>
              <a:latin typeface="Literata"/>
              <a:ea typeface="Literata"/>
              <a:cs typeface="Literata"/>
              <a:sym typeface="Literata"/>
            </a:endParaRPr>
          </a:p>
        </p:txBody>
      </p:sp>
    </p:spTree>
  </p:cSld>
  <p:clrMap accent1="accent1" accent2="accent2" accent3="accent3" accent4="accent4" accent5="accent5" accent6="accent6" bg1="lt1" bg2="dk2" tx1="dk1" tx2="lt2" folHlink="folHlink" hlink="hlink"/>
  <p:sldLayoutIdLst>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 id="2147483934" r:id="rId27"/>
    <p:sldLayoutId id="2147483935" r:id="rId28"/>
    <p:sldLayoutId id="2147483936" r:id="rId29"/>
    <p:sldLayoutId id="2147483937" r:id="rId30"/>
    <p:sldLayoutId id="2147483938" r:id="rId31"/>
    <p:sldLayoutId id="2147483939" r:id="rId32"/>
    <p:sldLayoutId id="2147483940" r:id="rId33"/>
    <p:sldLayoutId id="2147483941" r:id="rId34"/>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4.xml"/><Relationship Id="rId2" Type="http://schemas.openxmlformats.org/officeDocument/2006/relationships/notesSlide" Target="../notesSlides/notesSlide2.xml"/><Relationship Id="rId3" Type="http://schemas.openxmlformats.org/officeDocument/2006/relationships/image" Target="../media/image16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4.xml"/><Relationship Id="rId2" Type="http://schemas.openxmlformats.org/officeDocument/2006/relationships/notesSlide" Target="../notesSlides/notesSlide3.xml"/><Relationship Id="rId3" Type="http://schemas.openxmlformats.org/officeDocument/2006/relationships/image" Target="../media/image18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4.xml"/><Relationship Id="rId2" Type="http://schemas.openxmlformats.org/officeDocument/2006/relationships/notesSlide" Target="../notesSlides/notesSlide4.xml"/><Relationship Id="rId3" Type="http://schemas.openxmlformats.org/officeDocument/2006/relationships/image" Target="../media/image16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7.xml"/><Relationship Id="rId3" Type="http://schemas.openxmlformats.org/officeDocument/2006/relationships/image" Target="../media/image17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90.xml"/><Relationship Id="rId2" Type="http://schemas.openxmlformats.org/officeDocument/2006/relationships/notesSlide" Target="../notesSlides/notesSlide8.xml"/><Relationship Id="rId3" Type="http://schemas.openxmlformats.org/officeDocument/2006/relationships/image" Target="../media/image16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91.xml"/><Relationship Id="rId2" Type="http://schemas.openxmlformats.org/officeDocument/2006/relationships/notesSlide" Target="../notesSlides/notesSlide9.xml"/><Relationship Id="rId3" Type="http://schemas.openxmlformats.org/officeDocument/2006/relationships/image" Target="../media/image16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2.xml"/><Relationship Id="rId2" Type="http://schemas.openxmlformats.org/officeDocument/2006/relationships/notesSlide" Target="../notesSlides/notesSlide10.xml"/><Relationship Id="rId3" Type="http://schemas.openxmlformats.org/officeDocument/2006/relationships/image" Target="../media/image16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3.xml"/><Relationship Id="rId2" Type="http://schemas.openxmlformats.org/officeDocument/2006/relationships/notesSlide" Target="../notesSlides/notesSlide11.xml"/><Relationship Id="rId3" Type="http://schemas.openxmlformats.org/officeDocument/2006/relationships/image" Target="../media/image16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13.xml"/><Relationship Id="rId3" Type="http://schemas.openxmlformats.org/officeDocument/2006/relationships/image" Target="../media/image17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15.xml"/><Relationship Id="rId3" Type="http://schemas.openxmlformats.org/officeDocument/2006/relationships/image" Target="../media/image16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16.xml"/><Relationship Id="rId3" Type="http://schemas.openxmlformats.org/officeDocument/2006/relationships/image" Target="../media/image16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18.xml"/><Relationship Id="rId3" Type="http://schemas.openxmlformats.org/officeDocument/2006/relationships/image" Target="../media/image174.png"/><Relationship Id="rId4" Type="http://schemas.openxmlformats.org/officeDocument/2006/relationships/image" Target="../media/image17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20.xml"/><Relationship Id="rId3" Type="http://schemas.openxmlformats.org/officeDocument/2006/relationships/image" Target="../media/image19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23.xml"/><Relationship Id="rId3" Type="http://schemas.openxmlformats.org/officeDocument/2006/relationships/image" Target="../media/image19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8.xml"/><Relationship Id="rId2" Type="http://schemas.openxmlformats.org/officeDocument/2006/relationships/notesSlide" Target="../notesSlides/notesSlide28.xml"/><Relationship Id="rId3" Type="http://schemas.openxmlformats.org/officeDocument/2006/relationships/image" Target="../media/image1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0.xml"/><Relationship Id="rId3" Type="http://schemas.openxmlformats.org/officeDocument/2006/relationships/image" Target="../media/image16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1.xml"/><Relationship Id="rId3" Type="http://schemas.openxmlformats.org/officeDocument/2006/relationships/image" Target="../media/image18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2.xml"/><Relationship Id="rId3" Type="http://schemas.openxmlformats.org/officeDocument/2006/relationships/image" Target="../media/image16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35.xml"/><Relationship Id="rId3" Type="http://schemas.openxmlformats.org/officeDocument/2006/relationships/image" Target="../media/image17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notesSlide" Target="../notesSlides/notesSlide36.xml"/><Relationship Id="rId3" Type="http://schemas.openxmlformats.org/officeDocument/2006/relationships/image" Target="../media/image16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4.xml"/><Relationship Id="rId2" Type="http://schemas.openxmlformats.org/officeDocument/2006/relationships/notesSlide" Target="../notesSlides/notesSlide37.xml"/><Relationship Id="rId3" Type="http://schemas.openxmlformats.org/officeDocument/2006/relationships/image" Target="../media/image16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9.xml"/><Relationship Id="rId2" Type="http://schemas.openxmlformats.org/officeDocument/2006/relationships/notesSlide" Target="../notesSlides/notesSlide38.xml"/><Relationship Id="rId3" Type="http://schemas.openxmlformats.org/officeDocument/2006/relationships/comments" Target="../comments/comment1.xml"/><Relationship Id="rId4" Type="http://schemas.openxmlformats.org/officeDocument/2006/relationships/image" Target="../media/image16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7.xml"/><Relationship Id="rId2" Type="http://schemas.openxmlformats.org/officeDocument/2006/relationships/notesSlide" Target="../notesSlides/notesSlide39.xml"/><Relationship Id="rId3" Type="http://schemas.openxmlformats.org/officeDocument/2006/relationships/image" Target="../media/image16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1.xml"/><Relationship Id="rId3" Type="http://schemas.openxmlformats.org/officeDocument/2006/relationships/image" Target="../media/image170.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3.xml"/><Relationship Id="rId3" Type="http://schemas.openxmlformats.org/officeDocument/2006/relationships/image" Target="../media/image16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4.xml"/><Relationship Id="rId3" Type="http://schemas.openxmlformats.org/officeDocument/2006/relationships/image" Target="../media/image168.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6.xml"/><Relationship Id="rId3" Type="http://schemas.openxmlformats.org/officeDocument/2006/relationships/image" Target="../media/image174.png"/><Relationship Id="rId4" Type="http://schemas.openxmlformats.org/officeDocument/2006/relationships/image" Target="../media/image17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8.xml"/><Relationship Id="rId3" Type="http://schemas.openxmlformats.org/officeDocument/2006/relationships/image" Target="../media/image199.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3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1.xml"/><Relationship Id="rId3" Type="http://schemas.openxmlformats.org/officeDocument/2006/relationships/image" Target="../media/image198.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7.xml"/><Relationship Id="rId2" Type="http://schemas.openxmlformats.org/officeDocument/2006/relationships/notesSlide" Target="../notesSlides/notesSlide56.xml"/><Relationship Id="rId3" Type="http://schemas.openxmlformats.org/officeDocument/2006/relationships/comments" Target="../comments/comment2.xml"/><Relationship Id="rId4" Type="http://schemas.openxmlformats.org/officeDocument/2006/relationships/image" Target="../media/image13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2" name="Shape 1702"/>
        <p:cNvGrpSpPr/>
        <p:nvPr/>
      </p:nvGrpSpPr>
      <p:grpSpPr>
        <a:xfrm>
          <a:off x="0" y="0"/>
          <a:ext cx="0" cy="0"/>
          <a:chOff x="0" y="0"/>
          <a:chExt cx="0" cy="0"/>
        </a:xfrm>
      </p:grpSpPr>
      <p:sp>
        <p:nvSpPr>
          <p:cNvPr id="1703" name="Google Shape;1703;p303"/>
          <p:cNvSpPr txBox="1"/>
          <p:nvPr>
            <p:ph type="title"/>
          </p:nvPr>
        </p:nvSpPr>
        <p:spPr>
          <a:xfrm>
            <a:off x="508325" y="811975"/>
            <a:ext cx="8456400" cy="1180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Transforming Diagnosis Documentation Culture for </a:t>
            </a:r>
            <a:r>
              <a:rPr lang="en"/>
              <a:t>Value-Based</a:t>
            </a:r>
            <a:r>
              <a:rPr lang="en"/>
              <a:t> Care Success</a:t>
            </a:r>
            <a:endParaRPr/>
          </a:p>
        </p:txBody>
      </p:sp>
      <p:sp>
        <p:nvSpPr>
          <p:cNvPr id="1704" name="Google Shape;1704;p303"/>
          <p:cNvSpPr txBox="1"/>
          <p:nvPr/>
        </p:nvSpPr>
        <p:spPr>
          <a:xfrm>
            <a:off x="631950" y="2327963"/>
            <a:ext cx="5668800" cy="72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lt1"/>
                </a:solidFill>
                <a:latin typeface="IBM Plex Sans"/>
                <a:ea typeface="IBM Plex Sans"/>
                <a:cs typeface="IBM Plex Sans"/>
                <a:sym typeface="IBM Plex Sans"/>
              </a:rPr>
              <a:t>Anthony McMiller, </a:t>
            </a:r>
            <a:r>
              <a:rPr lang="en">
                <a:solidFill>
                  <a:schemeClr val="lt1"/>
                </a:solidFill>
                <a:latin typeface="IBM Plex Sans"/>
                <a:ea typeface="IBM Plex Sans"/>
                <a:cs typeface="IBM Plex Sans"/>
                <a:sym typeface="IBM Plex Sans"/>
              </a:rPr>
              <a:t>Jessica Turcotte, Jeffrey Peele</a:t>
            </a:r>
            <a:r>
              <a:rPr lang="en">
                <a:solidFill>
                  <a:schemeClr val="lt1"/>
                </a:solidFill>
                <a:latin typeface="IBM Plex Sans"/>
                <a:ea typeface="IBM Plex Sans"/>
                <a:cs typeface="IBM Plex Sans"/>
                <a:sym typeface="IBM Plex Sans"/>
              </a:rPr>
              <a:t>, MD </a:t>
            </a:r>
            <a:endParaRPr>
              <a:solidFill>
                <a:schemeClr val="lt1"/>
              </a:solidFill>
              <a:latin typeface="IBM Plex Sans"/>
              <a:ea typeface="IBM Plex Sans"/>
              <a:cs typeface="IBM Plex Sans"/>
              <a:sym typeface="IBM Plex Sans"/>
            </a:endParaRPr>
          </a:p>
          <a:p>
            <a:pPr indent="0" lvl="0" marL="0" rtl="0" algn="l">
              <a:lnSpc>
                <a:spcPct val="115000"/>
              </a:lnSpc>
              <a:spcBef>
                <a:spcPts val="500"/>
              </a:spcBef>
              <a:spcAft>
                <a:spcPts val="500"/>
              </a:spcAft>
              <a:buNone/>
            </a:pPr>
            <a:r>
              <a:rPr lang="en">
                <a:solidFill>
                  <a:schemeClr val="lt1"/>
                </a:solidFill>
                <a:latin typeface="IBM Plex Sans"/>
                <a:ea typeface="IBM Plex Sans"/>
                <a:cs typeface="IBM Plex Sans"/>
                <a:sym typeface="IBM Plex Sans"/>
              </a:rPr>
              <a:t>Thursday, September 17⋅2:30 – 3:30pm</a:t>
            </a:r>
            <a:endParaRPr sz="1700">
              <a:solidFill>
                <a:schemeClr val="lt1"/>
              </a:solidFill>
              <a:latin typeface="IBM Plex Sans"/>
              <a:ea typeface="IBM Plex Sans"/>
              <a:cs typeface="IBM Plex Sans"/>
              <a:sym typeface="IBM Plex Sans"/>
            </a:endParaRPr>
          </a:p>
        </p:txBody>
      </p:sp>
      <p:cxnSp>
        <p:nvCxnSpPr>
          <p:cNvPr id="1705" name="Google Shape;1705;p303"/>
          <p:cNvCxnSpPr/>
          <p:nvPr/>
        </p:nvCxnSpPr>
        <p:spPr>
          <a:xfrm>
            <a:off x="508325" y="2407463"/>
            <a:ext cx="0" cy="570300"/>
          </a:xfrm>
          <a:prstGeom prst="straightConnector1">
            <a:avLst/>
          </a:prstGeom>
          <a:noFill/>
          <a:ln cap="flat" cmpd="sng" w="19050">
            <a:solidFill>
              <a:srgbClr val="FFC7AE"/>
            </a:solidFill>
            <a:prstDash val="solid"/>
            <a:round/>
            <a:headEnd len="med" w="med" type="none"/>
            <a:tailEnd len="med" w="med" type="none"/>
          </a:ln>
        </p:spPr>
      </p:cxnSp>
      <p:sp>
        <p:nvSpPr>
          <p:cNvPr id="1706" name="Google Shape;1706;p303"/>
          <p:cNvSpPr txBox="1"/>
          <p:nvPr/>
        </p:nvSpPr>
        <p:spPr>
          <a:xfrm>
            <a:off x="128050" y="3392775"/>
            <a:ext cx="5916900" cy="136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This information is for general information purposes only. We strive to ensure the accuracy of the information provided based on the data available to Aledade at the time of dissemination. However, this does not replace or serve as a substitute to the information contained in the Medicare regulations, payer rules, the CPT code book, or the ICD-10 CM code book. Further, the documentation and billing rules change frequently. Each provider remains responsible for staying up-to-date on all relevant state laws, documentation and billing rules and complying with each payer’s billing requirements.</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0" name="Shape 1710"/>
        <p:cNvGrpSpPr/>
        <p:nvPr/>
      </p:nvGrpSpPr>
      <p:grpSpPr>
        <a:xfrm>
          <a:off x="0" y="0"/>
          <a:ext cx="0" cy="0"/>
          <a:chOff x="0" y="0"/>
          <a:chExt cx="0" cy="0"/>
        </a:xfrm>
      </p:grpSpPr>
      <p:sp>
        <p:nvSpPr>
          <p:cNvPr id="1711" name="Google Shape;1711;p304"/>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About me</a:t>
            </a:r>
            <a:endParaRPr/>
          </a:p>
        </p:txBody>
      </p:sp>
      <p:sp>
        <p:nvSpPr>
          <p:cNvPr id="1712" name="Google Shape;1712;p304"/>
          <p:cNvSpPr/>
          <p:nvPr/>
        </p:nvSpPr>
        <p:spPr>
          <a:xfrm>
            <a:off x="0" y="1443750"/>
            <a:ext cx="9144000" cy="2256000"/>
          </a:xfrm>
          <a:prstGeom prst="rect">
            <a:avLst/>
          </a:prstGeom>
          <a:solidFill>
            <a:srgbClr val="C6DAE5"/>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000">
              <a:solidFill>
                <a:srgbClr val="FFFFFF"/>
              </a:solidFill>
              <a:latin typeface="IBM Plex Sans Medium"/>
              <a:ea typeface="IBM Plex Sans Medium"/>
              <a:cs typeface="IBM Plex Sans Medium"/>
              <a:sym typeface="IBM Plex Sans Medium"/>
            </a:endParaRPr>
          </a:p>
        </p:txBody>
      </p:sp>
      <p:sp>
        <p:nvSpPr>
          <p:cNvPr id="1713" name="Google Shape;1713;p304"/>
          <p:cNvSpPr txBox="1"/>
          <p:nvPr/>
        </p:nvSpPr>
        <p:spPr>
          <a:xfrm>
            <a:off x="3345325" y="1656225"/>
            <a:ext cx="5798700" cy="19515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2000">
                <a:solidFill>
                  <a:srgbClr val="15475D"/>
                </a:solidFill>
                <a:latin typeface="Literata SemiBold"/>
                <a:ea typeface="Literata SemiBold"/>
                <a:cs typeface="Literata SemiBold"/>
                <a:sym typeface="Literata SemiBold"/>
              </a:rPr>
              <a:t>Anthony McMiller</a:t>
            </a:r>
            <a:endParaRPr sz="2000">
              <a:solidFill>
                <a:srgbClr val="15475D"/>
              </a:solidFill>
              <a:latin typeface="Literata SemiBold"/>
              <a:ea typeface="Literata SemiBold"/>
              <a:cs typeface="Literata SemiBold"/>
              <a:sym typeface="Literata SemiBold"/>
            </a:endParaRPr>
          </a:p>
          <a:p>
            <a:pPr indent="0" lvl="0" marL="0" rtl="0" algn="l">
              <a:lnSpc>
                <a:spcPct val="115000"/>
              </a:lnSpc>
              <a:spcBef>
                <a:spcPts val="0"/>
              </a:spcBef>
              <a:spcAft>
                <a:spcPts val="0"/>
              </a:spcAft>
              <a:buClr>
                <a:srgbClr val="000000"/>
              </a:buClr>
              <a:buSzPts val="1100"/>
              <a:buFont typeface="Arial"/>
              <a:buNone/>
            </a:pPr>
            <a:r>
              <a:rPr lang="en" sz="1700">
                <a:latin typeface="IBM Plex Sans SemiBold"/>
                <a:ea typeface="IBM Plex Sans SemiBold"/>
                <a:cs typeface="IBM Plex Sans SemiBold"/>
                <a:sym typeface="IBM Plex Sans SemiBold"/>
              </a:rPr>
              <a:t>Aledade Practice Transformation Specialist</a:t>
            </a:r>
            <a:endParaRPr sz="1100">
              <a:solidFill>
                <a:schemeClr val="dk1"/>
              </a:solidFill>
            </a:endParaRPr>
          </a:p>
          <a:p>
            <a:pPr indent="0" lvl="0" marL="0" rtl="0" algn="l">
              <a:lnSpc>
                <a:spcPct val="115000"/>
              </a:lnSpc>
              <a:spcBef>
                <a:spcPts val="0"/>
              </a:spcBef>
              <a:spcAft>
                <a:spcPts val="0"/>
              </a:spcAft>
              <a:buNone/>
            </a:pPr>
            <a:r>
              <a:t/>
            </a:r>
            <a:endParaRPr sz="1300">
              <a:latin typeface="IBM Plex Sans"/>
              <a:ea typeface="IBM Plex Sans"/>
              <a:cs typeface="IBM Plex Sans"/>
              <a:sym typeface="IBM Plex Sans"/>
            </a:endParaRPr>
          </a:p>
        </p:txBody>
      </p:sp>
      <p:sp>
        <p:nvSpPr>
          <p:cNvPr id="1714" name="Google Shape;1714;p304"/>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a:ea typeface="Literata"/>
                <a:cs typeface="Literata"/>
                <a:sym typeface="Literata"/>
              </a:rPr>
              <a:t>Confidential - Do Not Distribute</a:t>
            </a:r>
            <a:endParaRPr i="1" sz="900">
              <a:solidFill>
                <a:srgbClr val="4D85E9"/>
              </a:solidFill>
              <a:latin typeface="Literata"/>
              <a:ea typeface="Literata"/>
              <a:cs typeface="Literata"/>
              <a:sym typeface="Literata"/>
            </a:endParaRPr>
          </a:p>
        </p:txBody>
      </p:sp>
      <p:pic>
        <p:nvPicPr>
          <p:cNvPr id="1715" name="Google Shape;1715;p304"/>
          <p:cNvPicPr preferRelativeResize="0"/>
          <p:nvPr/>
        </p:nvPicPr>
        <p:blipFill>
          <a:blip r:embed="rId3">
            <a:alphaModFix/>
          </a:blip>
          <a:stretch>
            <a:fillRect/>
          </a:stretch>
        </p:blipFill>
        <p:spPr>
          <a:xfrm>
            <a:off x="418150" y="1401887"/>
            <a:ext cx="2549400" cy="2507700"/>
          </a:xfrm>
          <a:prstGeom prst="ellipse">
            <a:avLst/>
          </a:prstGeom>
          <a:noFill/>
          <a:ln cap="flat" cmpd="sng" w="19050">
            <a:solidFill>
              <a:schemeClr val="lt1"/>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9" name="Shape 1719"/>
        <p:cNvGrpSpPr/>
        <p:nvPr/>
      </p:nvGrpSpPr>
      <p:grpSpPr>
        <a:xfrm>
          <a:off x="0" y="0"/>
          <a:ext cx="0" cy="0"/>
          <a:chOff x="0" y="0"/>
          <a:chExt cx="0" cy="0"/>
        </a:xfrm>
      </p:grpSpPr>
      <p:sp>
        <p:nvSpPr>
          <p:cNvPr id="1720" name="Google Shape;1720;p305"/>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About me</a:t>
            </a:r>
            <a:endParaRPr/>
          </a:p>
        </p:txBody>
      </p:sp>
      <p:sp>
        <p:nvSpPr>
          <p:cNvPr id="1721" name="Google Shape;1721;p305"/>
          <p:cNvSpPr/>
          <p:nvPr/>
        </p:nvSpPr>
        <p:spPr>
          <a:xfrm>
            <a:off x="0" y="1443750"/>
            <a:ext cx="9144000" cy="2256000"/>
          </a:xfrm>
          <a:prstGeom prst="rect">
            <a:avLst/>
          </a:prstGeom>
          <a:solidFill>
            <a:srgbClr val="C6DAE5"/>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000">
              <a:solidFill>
                <a:srgbClr val="FFFFFF"/>
              </a:solidFill>
              <a:latin typeface="IBM Plex Sans Medium"/>
              <a:ea typeface="IBM Plex Sans Medium"/>
              <a:cs typeface="IBM Plex Sans Medium"/>
              <a:sym typeface="IBM Plex Sans Medium"/>
            </a:endParaRPr>
          </a:p>
        </p:txBody>
      </p:sp>
      <p:pic>
        <p:nvPicPr>
          <p:cNvPr id="1722" name="Google Shape;1722;p305" title="E5CHAHLRL-U02EY4LGRB8-14e16ded0275-512.png"/>
          <p:cNvPicPr preferRelativeResize="0"/>
          <p:nvPr/>
        </p:nvPicPr>
        <p:blipFill rotWithShape="1">
          <a:blip r:embed="rId3">
            <a:alphaModFix/>
          </a:blip>
          <a:srcRect b="0" l="0" r="0" t="0"/>
          <a:stretch/>
        </p:blipFill>
        <p:spPr>
          <a:xfrm>
            <a:off x="590675" y="1200150"/>
            <a:ext cx="2743200" cy="2743200"/>
          </a:xfrm>
          <a:prstGeom prst="ellipse">
            <a:avLst/>
          </a:prstGeom>
          <a:noFill/>
          <a:ln cap="flat" cmpd="sng" w="38100">
            <a:solidFill>
              <a:srgbClr val="FFFFFF"/>
            </a:solidFill>
            <a:prstDash val="solid"/>
            <a:round/>
            <a:headEnd len="sm" w="sm" type="none"/>
            <a:tailEnd len="sm" w="sm" type="none"/>
          </a:ln>
        </p:spPr>
      </p:pic>
      <p:sp>
        <p:nvSpPr>
          <p:cNvPr id="1723" name="Google Shape;1723;p305"/>
          <p:cNvSpPr txBox="1"/>
          <p:nvPr/>
        </p:nvSpPr>
        <p:spPr>
          <a:xfrm>
            <a:off x="3703425" y="1656225"/>
            <a:ext cx="4929600" cy="19515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1900">
                <a:solidFill>
                  <a:srgbClr val="15475D"/>
                </a:solidFill>
                <a:latin typeface="Literata SemiBold"/>
                <a:ea typeface="Literata SemiBold"/>
                <a:cs typeface="Literata SemiBold"/>
                <a:sym typeface="Literata SemiBold"/>
              </a:rPr>
              <a:t>Jessica Turcotte</a:t>
            </a:r>
            <a:endParaRPr sz="1900">
              <a:solidFill>
                <a:srgbClr val="15475D"/>
              </a:solidFill>
              <a:latin typeface="Literata SemiBold"/>
              <a:ea typeface="Literata SemiBold"/>
              <a:cs typeface="Literata SemiBold"/>
              <a:sym typeface="Literata SemiBold"/>
            </a:endParaRPr>
          </a:p>
          <a:p>
            <a:pPr indent="0" lvl="0" marL="0" rtl="0" algn="l">
              <a:lnSpc>
                <a:spcPct val="115000"/>
              </a:lnSpc>
              <a:spcBef>
                <a:spcPts val="0"/>
              </a:spcBef>
              <a:spcAft>
                <a:spcPts val="0"/>
              </a:spcAft>
              <a:buClr>
                <a:srgbClr val="000000"/>
              </a:buClr>
              <a:buSzPts val="1100"/>
              <a:buFont typeface="Arial"/>
              <a:buNone/>
            </a:pPr>
            <a:r>
              <a:rPr lang="en" sz="1500">
                <a:latin typeface="IBM Plex Sans SemiBold"/>
                <a:ea typeface="IBM Plex Sans SemiBold"/>
                <a:cs typeface="IBM Plex Sans SemiBold"/>
                <a:sym typeface="IBM Plex Sans SemiBold"/>
              </a:rPr>
              <a:t>Sr. Director of Risk Performance</a:t>
            </a:r>
            <a:endParaRPr sz="1100">
              <a:solidFill>
                <a:schemeClr val="dk1"/>
              </a:solidFill>
            </a:endParaRPr>
          </a:p>
          <a:p>
            <a:pPr indent="0" lvl="0" marL="0" rtl="0" algn="l">
              <a:lnSpc>
                <a:spcPct val="115000"/>
              </a:lnSpc>
              <a:spcBef>
                <a:spcPts val="800"/>
              </a:spcBef>
              <a:spcAft>
                <a:spcPts val="0"/>
              </a:spcAft>
              <a:buNone/>
            </a:pPr>
            <a:r>
              <a:t/>
            </a:r>
            <a:endParaRPr sz="1300">
              <a:latin typeface="IBM Plex Sans"/>
              <a:ea typeface="IBM Plex Sans"/>
              <a:cs typeface="IBM Plex Sans"/>
              <a:sym typeface="IBM Plex Sans"/>
            </a:endParaRPr>
          </a:p>
        </p:txBody>
      </p:sp>
      <p:sp>
        <p:nvSpPr>
          <p:cNvPr id="1724" name="Google Shape;1724;p305"/>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a:ea typeface="Literata"/>
                <a:cs typeface="Literata"/>
                <a:sym typeface="Literata"/>
              </a:rPr>
              <a:t>Confidential - Do Not Distribute</a:t>
            </a:r>
            <a:endParaRPr i="1" sz="900">
              <a:solidFill>
                <a:srgbClr val="4D85E9"/>
              </a:solidFill>
              <a:latin typeface="Literata"/>
              <a:ea typeface="Literata"/>
              <a:cs typeface="Literata"/>
              <a:sym typeface="Literat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8" name="Shape 1728"/>
        <p:cNvGrpSpPr/>
        <p:nvPr/>
      </p:nvGrpSpPr>
      <p:grpSpPr>
        <a:xfrm>
          <a:off x="0" y="0"/>
          <a:ext cx="0" cy="0"/>
          <a:chOff x="0" y="0"/>
          <a:chExt cx="0" cy="0"/>
        </a:xfrm>
      </p:grpSpPr>
      <p:sp>
        <p:nvSpPr>
          <p:cNvPr id="1729" name="Google Shape;1729;p306"/>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About me</a:t>
            </a:r>
            <a:endParaRPr/>
          </a:p>
        </p:txBody>
      </p:sp>
      <p:sp>
        <p:nvSpPr>
          <p:cNvPr id="1730" name="Google Shape;1730;p306"/>
          <p:cNvSpPr/>
          <p:nvPr/>
        </p:nvSpPr>
        <p:spPr>
          <a:xfrm>
            <a:off x="0" y="1443750"/>
            <a:ext cx="9144000" cy="2256000"/>
          </a:xfrm>
          <a:prstGeom prst="rect">
            <a:avLst/>
          </a:prstGeom>
          <a:solidFill>
            <a:srgbClr val="C6DAE5"/>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000">
              <a:solidFill>
                <a:srgbClr val="FFFFFF"/>
              </a:solidFill>
              <a:latin typeface="IBM Plex Sans Medium"/>
              <a:ea typeface="IBM Plex Sans Medium"/>
              <a:cs typeface="IBM Plex Sans Medium"/>
              <a:sym typeface="IBM Plex Sans Medium"/>
            </a:endParaRPr>
          </a:p>
        </p:txBody>
      </p:sp>
      <p:sp>
        <p:nvSpPr>
          <p:cNvPr id="1731" name="Google Shape;1731;p306"/>
          <p:cNvSpPr txBox="1"/>
          <p:nvPr/>
        </p:nvSpPr>
        <p:spPr>
          <a:xfrm>
            <a:off x="3703425" y="1656225"/>
            <a:ext cx="4929600" cy="19515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1900">
                <a:solidFill>
                  <a:srgbClr val="15475D"/>
                </a:solidFill>
                <a:latin typeface="Literata SemiBold"/>
                <a:ea typeface="Literata SemiBold"/>
                <a:cs typeface="Literata SemiBold"/>
                <a:sym typeface="Literata SemiBold"/>
              </a:rPr>
              <a:t>Jeffrey Peele, MD</a:t>
            </a:r>
            <a:endParaRPr sz="1900">
              <a:solidFill>
                <a:srgbClr val="15475D"/>
              </a:solidFill>
              <a:latin typeface="Literata SemiBold"/>
              <a:ea typeface="Literata SemiBold"/>
              <a:cs typeface="Literata SemiBold"/>
              <a:sym typeface="Literata SemiBold"/>
            </a:endParaRPr>
          </a:p>
          <a:p>
            <a:pPr indent="0" lvl="0" marL="0" rtl="0" algn="l">
              <a:lnSpc>
                <a:spcPct val="115000"/>
              </a:lnSpc>
              <a:spcBef>
                <a:spcPts val="0"/>
              </a:spcBef>
              <a:spcAft>
                <a:spcPts val="0"/>
              </a:spcAft>
              <a:buClr>
                <a:srgbClr val="000000"/>
              </a:buClr>
              <a:buSzPts val="1100"/>
              <a:buFont typeface="Arial"/>
              <a:buNone/>
            </a:pPr>
            <a:r>
              <a:rPr lang="en" sz="1500">
                <a:latin typeface="IBM Plex Sans SemiBold"/>
                <a:ea typeface="IBM Plex Sans SemiBold"/>
                <a:cs typeface="IBM Plex Sans SemiBold"/>
                <a:sym typeface="IBM Plex Sans SemiBold"/>
              </a:rPr>
              <a:t>Medical Director, Tri Area Community Health</a:t>
            </a:r>
            <a:endParaRPr sz="1500">
              <a:latin typeface="IBM Plex Sans SemiBold"/>
              <a:ea typeface="IBM Plex Sans SemiBold"/>
              <a:cs typeface="IBM Plex Sans SemiBold"/>
              <a:sym typeface="IBM Plex Sans SemiBold"/>
            </a:endParaRPr>
          </a:p>
          <a:p>
            <a:pPr indent="0" lvl="0" marL="0" rtl="0" algn="l">
              <a:lnSpc>
                <a:spcPct val="115000"/>
              </a:lnSpc>
              <a:spcBef>
                <a:spcPts val="0"/>
              </a:spcBef>
              <a:spcAft>
                <a:spcPts val="0"/>
              </a:spcAft>
              <a:buClr>
                <a:srgbClr val="000000"/>
              </a:buClr>
              <a:buSzPts val="1100"/>
              <a:buFont typeface="Arial"/>
              <a:buNone/>
            </a:pPr>
            <a:r>
              <a:rPr lang="en" sz="1500">
                <a:latin typeface="IBM Plex Sans SemiBold"/>
                <a:ea typeface="IBM Plex Sans SemiBold"/>
                <a:cs typeface="IBM Plex Sans SemiBold"/>
                <a:sym typeface="IBM Plex Sans SemiBold"/>
              </a:rPr>
              <a:t>Aledade Local Medical Director</a:t>
            </a:r>
            <a:endParaRPr sz="1500">
              <a:latin typeface="IBM Plex Sans SemiBold"/>
              <a:ea typeface="IBM Plex Sans SemiBold"/>
              <a:cs typeface="IBM Plex Sans SemiBold"/>
              <a:sym typeface="IBM Plex Sans SemiBold"/>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1300">
              <a:latin typeface="IBM Plex Sans"/>
              <a:ea typeface="IBM Plex Sans"/>
              <a:cs typeface="IBM Plex Sans"/>
              <a:sym typeface="IBM Plex Sans"/>
            </a:endParaRPr>
          </a:p>
        </p:txBody>
      </p:sp>
      <p:sp>
        <p:nvSpPr>
          <p:cNvPr id="1732" name="Google Shape;1732;p306"/>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a:ea typeface="Literata"/>
                <a:cs typeface="Literata"/>
                <a:sym typeface="Literata"/>
              </a:rPr>
              <a:t>Confidential - Do Not Distribute</a:t>
            </a:r>
            <a:endParaRPr i="1" sz="900">
              <a:solidFill>
                <a:srgbClr val="4D85E9"/>
              </a:solidFill>
              <a:latin typeface="Literata"/>
              <a:ea typeface="Literata"/>
              <a:cs typeface="Literata"/>
              <a:sym typeface="Literata"/>
            </a:endParaRPr>
          </a:p>
        </p:txBody>
      </p:sp>
      <p:pic>
        <p:nvPicPr>
          <p:cNvPr id="1733" name="Google Shape;1733;p306"/>
          <p:cNvPicPr preferRelativeResize="0"/>
          <p:nvPr/>
        </p:nvPicPr>
        <p:blipFill>
          <a:blip r:embed="rId3">
            <a:alphaModFix/>
          </a:blip>
          <a:stretch>
            <a:fillRect/>
          </a:stretch>
        </p:blipFill>
        <p:spPr>
          <a:xfrm>
            <a:off x="445725" y="1368000"/>
            <a:ext cx="2415300" cy="2407500"/>
          </a:xfrm>
          <a:prstGeom prst="ellipse">
            <a:avLst/>
          </a:prstGeom>
          <a:noFill/>
          <a:ln cap="flat" cmpd="sng" w="19050">
            <a:solidFill>
              <a:schemeClr val="lt1"/>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7" name="Shape 1737"/>
        <p:cNvGrpSpPr/>
        <p:nvPr/>
      </p:nvGrpSpPr>
      <p:grpSpPr>
        <a:xfrm>
          <a:off x="0" y="0"/>
          <a:ext cx="0" cy="0"/>
          <a:chOff x="0" y="0"/>
          <a:chExt cx="0" cy="0"/>
        </a:xfrm>
      </p:grpSpPr>
      <p:sp>
        <p:nvSpPr>
          <p:cNvPr id="1738" name="Google Shape;1738;p307"/>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Agenda</a:t>
            </a:r>
            <a:endParaRPr/>
          </a:p>
        </p:txBody>
      </p:sp>
      <p:sp>
        <p:nvSpPr>
          <p:cNvPr id="1739" name="Google Shape;1739;p307"/>
          <p:cNvSpPr/>
          <p:nvPr/>
        </p:nvSpPr>
        <p:spPr>
          <a:xfrm>
            <a:off x="913586" y="1700425"/>
            <a:ext cx="74646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307"/>
          <p:cNvSpPr/>
          <p:nvPr/>
        </p:nvSpPr>
        <p:spPr>
          <a:xfrm>
            <a:off x="913586" y="2336424"/>
            <a:ext cx="74646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307"/>
          <p:cNvSpPr/>
          <p:nvPr/>
        </p:nvSpPr>
        <p:spPr>
          <a:xfrm>
            <a:off x="913712" y="1068075"/>
            <a:ext cx="74646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307"/>
          <p:cNvSpPr/>
          <p:nvPr/>
        </p:nvSpPr>
        <p:spPr>
          <a:xfrm>
            <a:off x="699087" y="1050613"/>
            <a:ext cx="488700" cy="485100"/>
          </a:xfrm>
          <a:prstGeom prst="ellipse">
            <a:avLst/>
          </a:prstGeom>
          <a:solidFill>
            <a:srgbClr val="45B3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307"/>
          <p:cNvSpPr/>
          <p:nvPr/>
        </p:nvSpPr>
        <p:spPr>
          <a:xfrm>
            <a:off x="699087" y="1693245"/>
            <a:ext cx="488700" cy="485100"/>
          </a:xfrm>
          <a:prstGeom prst="ellipse">
            <a:avLst/>
          </a:prstGeom>
          <a:solidFill>
            <a:srgbClr val="009B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307"/>
          <p:cNvSpPr/>
          <p:nvPr/>
        </p:nvSpPr>
        <p:spPr>
          <a:xfrm>
            <a:off x="699087" y="2331398"/>
            <a:ext cx="488700" cy="485100"/>
          </a:xfrm>
          <a:prstGeom prst="ellipse">
            <a:avLst/>
          </a:prstGeom>
          <a:solidFill>
            <a:srgbClr val="0082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307"/>
          <p:cNvSpPr txBox="1"/>
          <p:nvPr/>
        </p:nvSpPr>
        <p:spPr>
          <a:xfrm>
            <a:off x="1302525" y="1114750"/>
            <a:ext cx="684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IBM Plex Sans"/>
                <a:ea typeface="IBM Plex Sans"/>
                <a:cs typeface="IBM Plex Sans"/>
                <a:sym typeface="IBM Plex Sans"/>
              </a:rPr>
              <a:t>Why </a:t>
            </a:r>
            <a:r>
              <a:rPr lang="en" sz="1200">
                <a:latin typeface="IBM Plex Sans"/>
                <a:ea typeface="IBM Plex Sans"/>
                <a:cs typeface="IBM Plex Sans"/>
                <a:sym typeface="IBM Plex Sans"/>
              </a:rPr>
              <a:t>accurate and complete diagnosis documentation </a:t>
            </a:r>
            <a:r>
              <a:rPr lang="en" sz="1200">
                <a:latin typeface="IBM Plex Sans"/>
                <a:ea typeface="IBM Plex Sans"/>
                <a:cs typeface="IBM Plex Sans"/>
                <a:sym typeface="IBM Plex Sans"/>
              </a:rPr>
              <a:t>is important</a:t>
            </a:r>
            <a:endParaRPr sz="1200">
              <a:latin typeface="IBM Plex Sans"/>
              <a:ea typeface="IBM Plex Sans"/>
              <a:cs typeface="IBM Plex Sans"/>
              <a:sym typeface="IBM Plex Sans"/>
            </a:endParaRPr>
          </a:p>
        </p:txBody>
      </p:sp>
      <p:sp>
        <p:nvSpPr>
          <p:cNvPr id="1746" name="Google Shape;1746;p307"/>
          <p:cNvSpPr txBox="1"/>
          <p:nvPr/>
        </p:nvSpPr>
        <p:spPr>
          <a:xfrm>
            <a:off x="1302497" y="1755625"/>
            <a:ext cx="684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IBM Plex Sans"/>
                <a:ea typeface="IBM Plex Sans"/>
                <a:cs typeface="IBM Plex Sans"/>
                <a:sym typeface="IBM Plex Sans"/>
              </a:rPr>
              <a:t>Addressing  barriers and changing the culture</a:t>
            </a:r>
            <a:endParaRPr sz="1200">
              <a:latin typeface="IBM Plex Sans"/>
              <a:ea typeface="IBM Plex Sans"/>
              <a:cs typeface="IBM Plex Sans"/>
              <a:sym typeface="IBM Plex Sans"/>
            </a:endParaRPr>
          </a:p>
        </p:txBody>
      </p:sp>
      <p:sp>
        <p:nvSpPr>
          <p:cNvPr id="1747" name="Google Shape;1747;p307"/>
          <p:cNvSpPr txBox="1"/>
          <p:nvPr/>
        </p:nvSpPr>
        <p:spPr>
          <a:xfrm>
            <a:off x="1302513" y="2388700"/>
            <a:ext cx="684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latin typeface="IBM Plex Sans"/>
              <a:ea typeface="IBM Plex Sans"/>
              <a:cs typeface="IBM Plex Sans"/>
              <a:sym typeface="IBM Plex Sans"/>
            </a:endParaRPr>
          </a:p>
        </p:txBody>
      </p:sp>
      <p:sp>
        <p:nvSpPr>
          <p:cNvPr id="1748" name="Google Shape;1748;p307"/>
          <p:cNvSpPr txBox="1"/>
          <p:nvPr/>
        </p:nvSpPr>
        <p:spPr>
          <a:xfrm>
            <a:off x="735987" y="1056463"/>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1</a:t>
            </a:r>
            <a:endParaRPr sz="2000">
              <a:solidFill>
                <a:srgbClr val="FFFFFF"/>
              </a:solidFill>
              <a:latin typeface="Literata"/>
              <a:ea typeface="Literata"/>
              <a:cs typeface="Literata"/>
              <a:sym typeface="Literata"/>
            </a:endParaRPr>
          </a:p>
        </p:txBody>
      </p:sp>
      <p:sp>
        <p:nvSpPr>
          <p:cNvPr id="1749" name="Google Shape;1749;p307"/>
          <p:cNvSpPr txBox="1"/>
          <p:nvPr/>
        </p:nvSpPr>
        <p:spPr>
          <a:xfrm>
            <a:off x="735976" y="1689796"/>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2</a:t>
            </a:r>
            <a:endParaRPr sz="2000">
              <a:solidFill>
                <a:srgbClr val="FFFFFF"/>
              </a:solidFill>
              <a:latin typeface="Literata"/>
              <a:ea typeface="Literata"/>
              <a:cs typeface="Literata"/>
              <a:sym typeface="Literata"/>
            </a:endParaRPr>
          </a:p>
        </p:txBody>
      </p:sp>
      <p:sp>
        <p:nvSpPr>
          <p:cNvPr id="1750" name="Google Shape;1750;p307"/>
          <p:cNvSpPr txBox="1"/>
          <p:nvPr/>
        </p:nvSpPr>
        <p:spPr>
          <a:xfrm>
            <a:off x="735987" y="2326616"/>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3</a:t>
            </a:r>
            <a:endParaRPr sz="2000">
              <a:solidFill>
                <a:srgbClr val="FFFFFF"/>
              </a:solidFill>
              <a:latin typeface="Literata"/>
              <a:ea typeface="Literata"/>
              <a:cs typeface="Literata"/>
              <a:sym typeface="Literata"/>
            </a:endParaRPr>
          </a:p>
        </p:txBody>
      </p:sp>
      <p:sp>
        <p:nvSpPr>
          <p:cNvPr id="1751" name="Google Shape;1751;p307"/>
          <p:cNvSpPr txBox="1"/>
          <p:nvPr/>
        </p:nvSpPr>
        <p:spPr>
          <a:xfrm>
            <a:off x="1223150" y="2368263"/>
            <a:ext cx="684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IBM Plex Sans"/>
                <a:ea typeface="IBM Plex Sans"/>
                <a:cs typeface="IBM Plex Sans"/>
                <a:sym typeface="IBM Plex Sans"/>
              </a:rPr>
              <a:t>  Improving Workflow Efficiency </a:t>
            </a:r>
            <a:endParaRPr sz="1200">
              <a:latin typeface="IBM Plex Sans"/>
              <a:ea typeface="IBM Plex Sans"/>
              <a:cs typeface="IBM Plex Sans"/>
              <a:sym typeface="IBM Plex Sans"/>
            </a:endParaRPr>
          </a:p>
        </p:txBody>
      </p:sp>
      <p:sp>
        <p:nvSpPr>
          <p:cNvPr id="1752" name="Google Shape;1752;p307"/>
          <p:cNvSpPr/>
          <p:nvPr/>
        </p:nvSpPr>
        <p:spPr>
          <a:xfrm>
            <a:off x="913712" y="2984625"/>
            <a:ext cx="74646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307"/>
          <p:cNvSpPr txBox="1"/>
          <p:nvPr/>
        </p:nvSpPr>
        <p:spPr>
          <a:xfrm>
            <a:off x="1302500" y="3015625"/>
            <a:ext cx="684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IBM Plex Sans"/>
                <a:ea typeface="IBM Plex Sans"/>
                <a:cs typeface="IBM Plex Sans"/>
                <a:sym typeface="IBM Plex Sans"/>
              </a:rPr>
              <a:t> Next Steps</a:t>
            </a:r>
            <a:endParaRPr sz="1200">
              <a:latin typeface="IBM Plex Sans"/>
              <a:ea typeface="IBM Plex Sans"/>
              <a:cs typeface="IBM Plex Sans"/>
              <a:sym typeface="IBM Plex Sans"/>
            </a:endParaRPr>
          </a:p>
        </p:txBody>
      </p:sp>
      <p:sp>
        <p:nvSpPr>
          <p:cNvPr id="1754" name="Google Shape;1754;p307"/>
          <p:cNvSpPr/>
          <p:nvPr/>
        </p:nvSpPr>
        <p:spPr>
          <a:xfrm>
            <a:off x="699087" y="2963438"/>
            <a:ext cx="488700" cy="485100"/>
          </a:xfrm>
          <a:prstGeom prst="ellipse">
            <a:avLst/>
          </a:prstGeom>
          <a:solidFill>
            <a:srgbClr val="0069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307"/>
          <p:cNvSpPr txBox="1"/>
          <p:nvPr/>
        </p:nvSpPr>
        <p:spPr>
          <a:xfrm>
            <a:off x="788771" y="2963450"/>
            <a:ext cx="3093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4</a:t>
            </a:r>
            <a:endParaRPr sz="2000">
              <a:solidFill>
                <a:srgbClr val="FFFFFF"/>
              </a:solidFill>
              <a:latin typeface="Literata"/>
              <a:ea typeface="Literata"/>
              <a:cs typeface="Literata"/>
              <a:sym typeface="Literat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9" name="Shape 1759"/>
        <p:cNvGrpSpPr/>
        <p:nvPr/>
      </p:nvGrpSpPr>
      <p:grpSpPr>
        <a:xfrm>
          <a:off x="0" y="0"/>
          <a:ext cx="0" cy="0"/>
          <a:chOff x="0" y="0"/>
          <a:chExt cx="0" cy="0"/>
        </a:xfrm>
      </p:grpSpPr>
      <p:sp>
        <p:nvSpPr>
          <p:cNvPr id="1760" name="Google Shape;1760;p308"/>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What</a:t>
            </a:r>
            <a:r>
              <a:rPr lang="en"/>
              <a:t> does </a:t>
            </a:r>
            <a:r>
              <a:rPr lang="en"/>
              <a:t>accurate and complete diagnosis documentation </a:t>
            </a:r>
            <a:r>
              <a:rPr lang="en"/>
              <a:t>actually mean to a clinician?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4" name="Shape 1764"/>
        <p:cNvGrpSpPr/>
        <p:nvPr/>
      </p:nvGrpSpPr>
      <p:grpSpPr>
        <a:xfrm>
          <a:off x="0" y="0"/>
          <a:ext cx="0" cy="0"/>
          <a:chOff x="0" y="0"/>
          <a:chExt cx="0" cy="0"/>
        </a:xfrm>
      </p:grpSpPr>
      <p:sp>
        <p:nvSpPr>
          <p:cNvPr id="1765" name="Google Shape;1765;p309"/>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Accurate and complete diagnosis documentation </a:t>
            </a:r>
            <a:r>
              <a:rPr lang="en"/>
              <a:t>impacts patient care</a:t>
            </a:r>
            <a:endParaRPr/>
          </a:p>
        </p:txBody>
      </p:sp>
      <p:sp>
        <p:nvSpPr>
          <p:cNvPr id="1766" name="Google Shape;1766;p309"/>
          <p:cNvSpPr txBox="1"/>
          <p:nvPr/>
        </p:nvSpPr>
        <p:spPr>
          <a:xfrm>
            <a:off x="228600" y="579200"/>
            <a:ext cx="8532300" cy="1747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2"/>
              </a:buClr>
              <a:buSzPts val="1400"/>
              <a:buFont typeface="IBM Plex Sans"/>
              <a:buChar char="●"/>
            </a:pPr>
            <a:r>
              <a:rPr lang="en">
                <a:latin typeface="IBM Plex Sans"/>
                <a:ea typeface="IBM Plex Sans"/>
                <a:cs typeface="IBM Plex Sans"/>
                <a:sym typeface="IBM Plex Sans"/>
              </a:rPr>
              <a:t>Point of care</a:t>
            </a:r>
            <a:r>
              <a:rPr lang="en">
                <a:latin typeface="IBM Plex Sans"/>
                <a:ea typeface="IBM Plex Sans"/>
                <a:cs typeface="IBM Plex Sans"/>
                <a:sym typeface="IBM Plex Sans"/>
              </a:rPr>
              <a:t>:</a:t>
            </a:r>
            <a:endParaRPr>
              <a:latin typeface="IBM Plex Sans"/>
              <a:ea typeface="IBM Plex Sans"/>
              <a:cs typeface="IBM Plex Sans"/>
              <a:sym typeface="IBM Plex Sans"/>
            </a:endParaRPr>
          </a:p>
          <a:p>
            <a:pPr indent="-317500" lvl="1" marL="914400" rtl="0" algn="l">
              <a:spcBef>
                <a:spcPts val="0"/>
              </a:spcBef>
              <a:spcAft>
                <a:spcPts val="0"/>
              </a:spcAft>
              <a:buSzPts val="1400"/>
              <a:buFont typeface="IBM Plex Sans"/>
              <a:buChar char="○"/>
            </a:pPr>
            <a:r>
              <a:rPr lang="en">
                <a:latin typeface="IBM Plex Sans"/>
                <a:ea typeface="IBM Plex Sans"/>
                <a:cs typeface="IBM Plex Sans"/>
                <a:sym typeface="IBM Plex Sans"/>
              </a:rPr>
              <a:t>Clearest clinical picture</a:t>
            </a:r>
            <a:endParaRPr>
              <a:latin typeface="IBM Plex Sans"/>
              <a:ea typeface="IBM Plex Sans"/>
              <a:cs typeface="IBM Plex Sans"/>
              <a:sym typeface="IBM Plex Sans"/>
            </a:endParaRPr>
          </a:p>
          <a:p>
            <a:pPr indent="-317500" lvl="1" marL="914400" rtl="0" algn="l">
              <a:spcBef>
                <a:spcPts val="0"/>
              </a:spcBef>
              <a:spcAft>
                <a:spcPts val="0"/>
              </a:spcAft>
              <a:buSzPts val="1400"/>
              <a:buFont typeface="IBM Plex Sans"/>
              <a:buChar char="○"/>
            </a:pPr>
            <a:r>
              <a:rPr lang="en">
                <a:latin typeface="IBM Plex Sans"/>
                <a:ea typeface="IBM Plex Sans"/>
                <a:cs typeface="IBM Plex Sans"/>
                <a:sym typeface="IBM Plex Sans"/>
              </a:rPr>
              <a:t>Level of care alignment</a:t>
            </a:r>
            <a:endParaRPr>
              <a:latin typeface="IBM Plex Sans"/>
              <a:ea typeface="IBM Plex Sans"/>
              <a:cs typeface="IBM Plex Sans"/>
              <a:sym typeface="IBM Plex Sans"/>
            </a:endParaRPr>
          </a:p>
          <a:p>
            <a:pPr indent="0" lvl="0" marL="914400" rtl="0" algn="l">
              <a:spcBef>
                <a:spcPts val="0"/>
              </a:spcBef>
              <a:spcAft>
                <a:spcPts val="0"/>
              </a:spcAft>
              <a:buNone/>
            </a:pPr>
            <a:r>
              <a:t/>
            </a:r>
            <a:endParaRPr>
              <a:latin typeface="IBM Plex Sans"/>
              <a:ea typeface="IBM Plex Sans"/>
              <a:cs typeface="IBM Plex Sans"/>
              <a:sym typeface="IBM Plex Sans"/>
            </a:endParaRPr>
          </a:p>
          <a:p>
            <a:pPr indent="-317500" lvl="0" marL="457200" rtl="0" algn="l">
              <a:spcBef>
                <a:spcPts val="0"/>
              </a:spcBef>
              <a:spcAft>
                <a:spcPts val="0"/>
              </a:spcAft>
              <a:buClr>
                <a:schemeClr val="dk2"/>
              </a:buClr>
              <a:buSzPts val="1400"/>
              <a:buFont typeface="IBM Plex Sans"/>
              <a:buChar char="●"/>
            </a:pPr>
            <a:r>
              <a:rPr lang="en">
                <a:latin typeface="IBM Plex Sans"/>
                <a:ea typeface="IBM Plex Sans"/>
                <a:cs typeface="IBM Plex Sans"/>
                <a:sym typeface="IBM Plex Sans"/>
              </a:rPr>
              <a:t>Your entire patient population:</a:t>
            </a:r>
            <a:endParaRPr>
              <a:latin typeface="IBM Plex Sans"/>
              <a:ea typeface="IBM Plex Sans"/>
              <a:cs typeface="IBM Plex Sans"/>
              <a:sym typeface="IBM Plex Sans"/>
            </a:endParaRPr>
          </a:p>
          <a:p>
            <a:pPr indent="-317500" lvl="1" marL="914400" rtl="0" algn="l">
              <a:spcBef>
                <a:spcPts val="0"/>
              </a:spcBef>
              <a:spcAft>
                <a:spcPts val="0"/>
              </a:spcAft>
              <a:buSzPts val="1400"/>
              <a:buFont typeface="IBM Plex Sans"/>
              <a:buChar char="○"/>
            </a:pPr>
            <a:r>
              <a:rPr lang="en">
                <a:latin typeface="IBM Plex Sans"/>
                <a:ea typeface="IBM Plex Sans"/>
                <a:cs typeface="IBM Plex Sans"/>
                <a:sym typeface="IBM Plex Sans"/>
              </a:rPr>
              <a:t>Identify eligible patients for optimal support  </a:t>
            </a:r>
            <a:endParaRPr>
              <a:latin typeface="IBM Plex Sans"/>
              <a:ea typeface="IBM Plex Sans"/>
              <a:cs typeface="IBM Plex Sans"/>
              <a:sym typeface="IBM Plex Sans"/>
            </a:endParaRPr>
          </a:p>
        </p:txBody>
      </p:sp>
      <p:pic>
        <p:nvPicPr>
          <p:cNvPr id="1767" name="Google Shape;1767;p309"/>
          <p:cNvPicPr preferRelativeResize="0"/>
          <p:nvPr/>
        </p:nvPicPr>
        <p:blipFill>
          <a:blip r:embed="rId3">
            <a:alphaModFix/>
          </a:blip>
          <a:stretch>
            <a:fillRect/>
          </a:stretch>
        </p:blipFill>
        <p:spPr>
          <a:xfrm>
            <a:off x="228600" y="2511500"/>
            <a:ext cx="7762875" cy="1819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1" name="Shape 1771"/>
        <p:cNvGrpSpPr/>
        <p:nvPr/>
      </p:nvGrpSpPr>
      <p:grpSpPr>
        <a:xfrm>
          <a:off x="0" y="0"/>
          <a:ext cx="0" cy="0"/>
          <a:chOff x="0" y="0"/>
          <a:chExt cx="0" cy="0"/>
        </a:xfrm>
      </p:grpSpPr>
      <p:sp>
        <p:nvSpPr>
          <p:cNvPr id="1772" name="Google Shape;1772;p310"/>
          <p:cNvSpPr txBox="1"/>
          <p:nvPr>
            <p:ph type="title"/>
          </p:nvPr>
        </p:nvSpPr>
        <p:spPr>
          <a:xfrm>
            <a:off x="228600" y="228600"/>
            <a:ext cx="8110800" cy="3849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chemeClr val="accent1"/>
              </a:buClr>
              <a:buSzPts val="2000"/>
              <a:buFont typeface="Fjalla One"/>
              <a:buNone/>
            </a:pPr>
            <a:r>
              <a:rPr lang="en" sz="1800">
                <a:solidFill>
                  <a:schemeClr val="dk2"/>
                </a:solidFill>
                <a:latin typeface="Literata Medium"/>
                <a:ea typeface="Literata Medium"/>
                <a:cs typeface="Literata Medium"/>
                <a:sym typeface="Literata Medium"/>
              </a:rPr>
              <a:t>What </a:t>
            </a:r>
            <a:r>
              <a:rPr i="1" lang="en" sz="1800">
                <a:solidFill>
                  <a:schemeClr val="dk2"/>
                </a:solidFill>
                <a:latin typeface="Literata Medium"/>
                <a:ea typeface="Literata Medium"/>
                <a:cs typeface="Literata Medium"/>
                <a:sym typeface="Literata Medium"/>
              </a:rPr>
              <a:t>is</a:t>
            </a:r>
            <a:r>
              <a:rPr lang="en" sz="1800">
                <a:solidFill>
                  <a:schemeClr val="dk2"/>
                </a:solidFill>
                <a:latin typeface="Literata Medium"/>
                <a:ea typeface="Literata Medium"/>
                <a:cs typeface="Literata Medium"/>
                <a:sym typeface="Literata Medium"/>
              </a:rPr>
              <a:t> accurate and complete d</a:t>
            </a:r>
            <a:r>
              <a:rPr lang="en" sz="1800">
                <a:solidFill>
                  <a:schemeClr val="dk2"/>
                </a:solidFill>
                <a:latin typeface="Literata Medium"/>
                <a:ea typeface="Literata Medium"/>
                <a:cs typeface="Literata Medium"/>
                <a:sym typeface="Literata Medium"/>
              </a:rPr>
              <a:t>iagnosis documentation</a:t>
            </a:r>
            <a:r>
              <a:rPr lang="en" sz="1800">
                <a:solidFill>
                  <a:schemeClr val="dk2"/>
                </a:solidFill>
                <a:latin typeface="Literata Medium"/>
                <a:ea typeface="Literata Medium"/>
                <a:cs typeface="Literata Medium"/>
                <a:sym typeface="Literata Medium"/>
              </a:rPr>
              <a:t>?</a:t>
            </a:r>
            <a:endParaRPr sz="1800">
              <a:solidFill>
                <a:schemeClr val="dk2"/>
              </a:solidFill>
              <a:latin typeface="Literata Medium"/>
              <a:ea typeface="Literata Medium"/>
              <a:cs typeface="Literata Medium"/>
              <a:sym typeface="Literata Medium"/>
            </a:endParaRPr>
          </a:p>
        </p:txBody>
      </p:sp>
      <p:sp>
        <p:nvSpPr>
          <p:cNvPr id="1773" name="Google Shape;1773;p310"/>
          <p:cNvSpPr/>
          <p:nvPr/>
        </p:nvSpPr>
        <p:spPr>
          <a:xfrm>
            <a:off x="3564375" y="1133142"/>
            <a:ext cx="5253000" cy="2740800"/>
          </a:xfrm>
          <a:prstGeom prst="roundRect">
            <a:avLst>
              <a:gd fmla="val 8791"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4" name="Google Shape;1774;p310"/>
          <p:cNvSpPr txBox="1"/>
          <p:nvPr/>
        </p:nvSpPr>
        <p:spPr>
          <a:xfrm>
            <a:off x="3616575" y="1545297"/>
            <a:ext cx="5148600" cy="1793400"/>
          </a:xfrm>
          <a:prstGeom prst="rect">
            <a:avLst/>
          </a:prstGeom>
          <a:noFill/>
          <a:ln>
            <a:noFill/>
          </a:ln>
        </p:spPr>
        <p:txBody>
          <a:bodyPr anchorCtr="0" anchor="t" bIns="45700" lIns="91425" spcFirstLastPara="1" rIns="91425" wrap="square" tIns="182875">
            <a:noAutofit/>
          </a:bodyPr>
          <a:lstStyle/>
          <a:p>
            <a:pPr indent="0" lvl="0" marL="457200" marR="0" rtl="0" algn="l">
              <a:lnSpc>
                <a:spcPct val="100000"/>
              </a:lnSpc>
              <a:spcBef>
                <a:spcPts val="400"/>
              </a:spcBef>
              <a:spcAft>
                <a:spcPts val="1000"/>
              </a:spcAft>
              <a:buNone/>
            </a:pPr>
            <a:r>
              <a:rPr lang="en" sz="1900">
                <a:solidFill>
                  <a:schemeClr val="lt1"/>
                </a:solidFill>
                <a:latin typeface="IBM Plex Sans"/>
                <a:ea typeface="IBM Plex Sans"/>
                <a:cs typeface="IBM Plex Sans"/>
                <a:sym typeface="IBM Plex Sans"/>
              </a:rPr>
              <a:t>Accurate and Complete Diagnosis Documentation is the process of accurately communicating patient complexity to other physicians/NPs/PAs and payers.</a:t>
            </a:r>
            <a:endParaRPr sz="1900">
              <a:solidFill>
                <a:schemeClr val="lt1"/>
              </a:solidFill>
              <a:latin typeface="IBM Plex Sans"/>
              <a:ea typeface="IBM Plex Sans"/>
              <a:cs typeface="IBM Plex Sans"/>
              <a:sym typeface="IBM Plex Sans"/>
            </a:endParaRPr>
          </a:p>
        </p:txBody>
      </p:sp>
      <p:sp>
        <p:nvSpPr>
          <p:cNvPr id="1775" name="Google Shape;1775;p310"/>
          <p:cNvSpPr txBox="1"/>
          <p:nvPr/>
        </p:nvSpPr>
        <p:spPr>
          <a:xfrm>
            <a:off x="2730950" y="4669625"/>
            <a:ext cx="5639400" cy="3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600">
                <a:solidFill>
                  <a:srgbClr val="000000"/>
                </a:solidFill>
                <a:latin typeface="IBM Plex Sans"/>
                <a:ea typeface="IBM Plex Sans"/>
                <a:cs typeface="IBM Plex Sans"/>
                <a:sym typeface="IBM Plex Sans"/>
              </a:rPr>
              <a:t>Disclaimer</a:t>
            </a:r>
            <a:r>
              <a:rPr lang="en" sz="600">
                <a:solidFill>
                  <a:srgbClr val="000000"/>
                </a:solidFill>
                <a:latin typeface="IBM Plex Sans"/>
                <a:ea typeface="IBM Plex Sans"/>
                <a:cs typeface="IBM Plex Sans"/>
                <a:sym typeface="IBM Plex Sans"/>
              </a:rPr>
              <a:t>: This information is for general information purposes only and does not replace clinical judgment or third party coding guidelines. Each clinician remains solely responsible for complying with each </a:t>
            </a:r>
            <a:r>
              <a:rPr lang="en" sz="600">
                <a:latin typeface="IBM Plex Sans"/>
                <a:ea typeface="IBM Plex Sans"/>
                <a:cs typeface="IBM Plex Sans"/>
                <a:sym typeface="IBM Plex Sans"/>
              </a:rPr>
              <a:t>health plan</a:t>
            </a:r>
            <a:r>
              <a:rPr lang="en" sz="600">
                <a:solidFill>
                  <a:srgbClr val="000000"/>
                </a:solidFill>
                <a:latin typeface="IBM Plex Sans"/>
                <a:ea typeface="IBM Plex Sans"/>
                <a:cs typeface="IBM Plex Sans"/>
                <a:sym typeface="IBM Plex Sans"/>
              </a:rPr>
              <a:t>’s billing requirements and applicable state laws.</a:t>
            </a:r>
            <a:endParaRPr sz="600">
              <a:latin typeface="IBM Plex Sans"/>
              <a:ea typeface="IBM Plex Sans"/>
              <a:cs typeface="IBM Plex Sans"/>
              <a:sym typeface="IBM Plex Sans"/>
            </a:endParaRPr>
          </a:p>
        </p:txBody>
      </p:sp>
      <p:pic>
        <p:nvPicPr>
          <p:cNvPr descr="Young male PA smiling at a computer workstation in a medical office setting." id="1776" name="Google Shape;1776;p310"/>
          <p:cNvPicPr preferRelativeResize="0"/>
          <p:nvPr/>
        </p:nvPicPr>
        <p:blipFill>
          <a:blip r:embed="rId3">
            <a:alphaModFix/>
          </a:blip>
          <a:stretch>
            <a:fillRect/>
          </a:stretch>
        </p:blipFill>
        <p:spPr>
          <a:xfrm>
            <a:off x="152400" y="765900"/>
            <a:ext cx="3259575" cy="3259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1" name="Shape 1781"/>
        <p:cNvGrpSpPr/>
        <p:nvPr/>
      </p:nvGrpSpPr>
      <p:grpSpPr>
        <a:xfrm>
          <a:off x="0" y="0"/>
          <a:ext cx="0" cy="0"/>
          <a:chOff x="0" y="0"/>
          <a:chExt cx="0" cy="0"/>
        </a:xfrm>
      </p:grpSpPr>
      <p:sp>
        <p:nvSpPr>
          <p:cNvPr id="1782" name="Google Shape;1782;p311"/>
          <p:cNvSpPr/>
          <p:nvPr/>
        </p:nvSpPr>
        <p:spPr>
          <a:xfrm>
            <a:off x="5605675" y="2103950"/>
            <a:ext cx="1056900" cy="1270200"/>
          </a:xfrm>
          <a:prstGeom prst="rect">
            <a:avLst/>
          </a:prstGeom>
          <a:solidFill>
            <a:srgbClr val="20254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1783" name="Google Shape;1783;p311"/>
          <p:cNvCxnSpPr/>
          <p:nvPr/>
        </p:nvCxnSpPr>
        <p:spPr>
          <a:xfrm rot="10800000">
            <a:off x="4787922" y="1089463"/>
            <a:ext cx="0" cy="2284500"/>
          </a:xfrm>
          <a:prstGeom prst="straightConnector1">
            <a:avLst/>
          </a:prstGeom>
          <a:noFill/>
          <a:ln cap="flat" cmpd="sng" w="19050">
            <a:solidFill>
              <a:srgbClr val="000000"/>
            </a:solidFill>
            <a:prstDash val="solid"/>
            <a:round/>
            <a:headEnd len="med" w="med" type="none"/>
            <a:tailEnd len="med" w="med" type="triangle"/>
          </a:ln>
        </p:spPr>
      </p:cxnSp>
      <p:sp>
        <p:nvSpPr>
          <p:cNvPr id="1784" name="Google Shape;1784;p311"/>
          <p:cNvSpPr txBox="1"/>
          <p:nvPr/>
        </p:nvSpPr>
        <p:spPr>
          <a:xfrm rot="-5400000">
            <a:off x="3177953" y="2168850"/>
            <a:ext cx="2692500" cy="2967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i="1" lang="en" sz="1300">
                <a:latin typeface="IBM Plex Sans"/>
                <a:ea typeface="IBM Plex Sans"/>
                <a:cs typeface="IBM Plex Sans"/>
                <a:sym typeface="IBM Plex Sans"/>
              </a:rPr>
              <a:t>Total Spending on Patient Care</a:t>
            </a:r>
            <a:endParaRPr i="1" sz="1300">
              <a:latin typeface="IBM Plex Sans"/>
              <a:ea typeface="IBM Plex Sans"/>
              <a:cs typeface="IBM Plex Sans"/>
              <a:sym typeface="IBM Plex Sans"/>
            </a:endParaRPr>
          </a:p>
        </p:txBody>
      </p:sp>
      <p:sp>
        <p:nvSpPr>
          <p:cNvPr id="1785" name="Google Shape;1785;p311"/>
          <p:cNvSpPr txBox="1"/>
          <p:nvPr/>
        </p:nvSpPr>
        <p:spPr>
          <a:xfrm>
            <a:off x="4988475" y="1116775"/>
            <a:ext cx="3888600" cy="346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300">
                <a:latin typeface="IBM Plex Sans Medium"/>
                <a:ea typeface="IBM Plex Sans Medium"/>
                <a:cs typeface="IBM Plex Sans Medium"/>
                <a:sym typeface="IBM Plex Sans Medium"/>
              </a:rPr>
              <a:t>Payer’s expected total cost of care “Benchmark”</a:t>
            </a:r>
            <a:endParaRPr sz="1300">
              <a:latin typeface="IBM Plex Sans Medium"/>
              <a:ea typeface="IBM Plex Sans Medium"/>
              <a:cs typeface="IBM Plex Sans Medium"/>
              <a:sym typeface="IBM Plex Sans Medium"/>
            </a:endParaRPr>
          </a:p>
        </p:txBody>
      </p:sp>
      <p:sp>
        <p:nvSpPr>
          <p:cNvPr id="1786" name="Google Shape;1786;p311"/>
          <p:cNvSpPr/>
          <p:nvPr/>
        </p:nvSpPr>
        <p:spPr>
          <a:xfrm>
            <a:off x="5605675" y="1779800"/>
            <a:ext cx="1056900" cy="324300"/>
          </a:xfrm>
          <a:prstGeom prst="rect">
            <a:avLst/>
          </a:prstGeom>
          <a:solidFill>
            <a:schemeClr val="accent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87" name="Google Shape;1787;p311"/>
          <p:cNvSpPr txBox="1"/>
          <p:nvPr/>
        </p:nvSpPr>
        <p:spPr>
          <a:xfrm>
            <a:off x="5605675" y="1767450"/>
            <a:ext cx="1056900" cy="3744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lang="en" sz="1000">
                <a:solidFill>
                  <a:schemeClr val="lt1"/>
                </a:solidFill>
                <a:latin typeface="IBM Plex Sans Medium"/>
                <a:ea typeface="IBM Plex Sans Medium"/>
                <a:cs typeface="IBM Plex Sans Medium"/>
                <a:sym typeface="IBM Plex Sans Medium"/>
              </a:rPr>
              <a:t>Savings</a:t>
            </a:r>
            <a:endParaRPr sz="1000">
              <a:solidFill>
                <a:schemeClr val="lt1"/>
              </a:solidFill>
              <a:latin typeface="IBM Plex Sans Medium"/>
              <a:ea typeface="IBM Plex Sans Medium"/>
              <a:cs typeface="IBM Plex Sans Medium"/>
              <a:sym typeface="IBM Plex Sans Medium"/>
            </a:endParaRPr>
          </a:p>
        </p:txBody>
      </p:sp>
      <p:sp>
        <p:nvSpPr>
          <p:cNvPr id="1788" name="Google Shape;1788;p311"/>
          <p:cNvSpPr txBox="1"/>
          <p:nvPr/>
        </p:nvSpPr>
        <p:spPr>
          <a:xfrm>
            <a:off x="5535419" y="2703378"/>
            <a:ext cx="1186800" cy="5439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lang="en" sz="1400">
                <a:solidFill>
                  <a:srgbClr val="FFFFFF"/>
                </a:solidFill>
                <a:latin typeface="IBM Plex Sans Medium"/>
                <a:ea typeface="IBM Plex Sans Medium"/>
                <a:cs typeface="IBM Plex Sans Medium"/>
                <a:sym typeface="IBM Plex Sans Medium"/>
              </a:rPr>
              <a:t>Actual Spending</a:t>
            </a:r>
            <a:endParaRPr sz="1400">
              <a:solidFill>
                <a:srgbClr val="FFFFFF"/>
              </a:solidFill>
              <a:latin typeface="IBM Plex Sans Medium"/>
              <a:ea typeface="IBM Plex Sans Medium"/>
              <a:cs typeface="IBM Plex Sans Medium"/>
              <a:sym typeface="IBM Plex Sans Medium"/>
            </a:endParaRPr>
          </a:p>
        </p:txBody>
      </p:sp>
      <p:cxnSp>
        <p:nvCxnSpPr>
          <p:cNvPr id="1789" name="Google Shape;1789;p311"/>
          <p:cNvCxnSpPr/>
          <p:nvPr/>
        </p:nvCxnSpPr>
        <p:spPr>
          <a:xfrm>
            <a:off x="4825016" y="1767444"/>
            <a:ext cx="2670600" cy="0"/>
          </a:xfrm>
          <a:prstGeom prst="straightConnector1">
            <a:avLst/>
          </a:prstGeom>
          <a:noFill/>
          <a:ln cap="flat" cmpd="sng" w="28575">
            <a:solidFill>
              <a:schemeClr val="dk2"/>
            </a:solidFill>
            <a:prstDash val="solid"/>
            <a:round/>
            <a:headEnd len="med" w="med" type="none"/>
            <a:tailEnd len="med" w="med" type="none"/>
          </a:ln>
        </p:spPr>
      </p:cxnSp>
      <p:cxnSp>
        <p:nvCxnSpPr>
          <p:cNvPr id="1790" name="Google Shape;1790;p311"/>
          <p:cNvCxnSpPr/>
          <p:nvPr/>
        </p:nvCxnSpPr>
        <p:spPr>
          <a:xfrm flipH="1" rot="10800000">
            <a:off x="4787931" y="3369828"/>
            <a:ext cx="2895900" cy="5700"/>
          </a:xfrm>
          <a:prstGeom prst="straightConnector1">
            <a:avLst/>
          </a:prstGeom>
          <a:noFill/>
          <a:ln cap="flat" cmpd="sng" w="19050">
            <a:solidFill>
              <a:srgbClr val="000000"/>
            </a:solidFill>
            <a:prstDash val="solid"/>
            <a:round/>
            <a:headEnd len="med" w="med" type="none"/>
            <a:tailEnd len="med" w="med" type="none"/>
          </a:ln>
        </p:spPr>
      </p:cxnSp>
      <p:cxnSp>
        <p:nvCxnSpPr>
          <p:cNvPr id="1791" name="Google Shape;1791;p311"/>
          <p:cNvCxnSpPr/>
          <p:nvPr/>
        </p:nvCxnSpPr>
        <p:spPr>
          <a:xfrm flipH="1">
            <a:off x="5074475" y="1395031"/>
            <a:ext cx="488400" cy="340500"/>
          </a:xfrm>
          <a:prstGeom prst="straightConnector1">
            <a:avLst/>
          </a:prstGeom>
          <a:noFill/>
          <a:ln cap="flat" cmpd="sng" w="9525">
            <a:solidFill>
              <a:srgbClr val="000000"/>
            </a:solidFill>
            <a:prstDash val="solid"/>
            <a:round/>
            <a:headEnd len="sm" w="sm" type="none"/>
            <a:tailEnd len="med" w="med" type="triangle"/>
          </a:ln>
        </p:spPr>
      </p:cxnSp>
      <p:sp>
        <p:nvSpPr>
          <p:cNvPr id="1792" name="Google Shape;1792;p311"/>
          <p:cNvSpPr txBox="1"/>
          <p:nvPr>
            <p:ph type="title"/>
          </p:nvPr>
        </p:nvSpPr>
        <p:spPr>
          <a:xfrm>
            <a:off x="228600" y="228600"/>
            <a:ext cx="8686800" cy="457200"/>
          </a:xfrm>
          <a:prstGeom prst="rect">
            <a:avLst/>
          </a:prstGeom>
        </p:spPr>
        <p:txBody>
          <a:bodyPr anchorCtr="0" anchor="t" bIns="68575" lIns="68575" spcFirstLastPara="1" rIns="68575" wrap="square" tIns="68575">
            <a:noAutofit/>
          </a:bodyPr>
          <a:lstStyle/>
          <a:p>
            <a:pPr indent="0" lvl="0" marL="0" rtl="0" algn="l">
              <a:spcBef>
                <a:spcPts val="0"/>
              </a:spcBef>
              <a:spcAft>
                <a:spcPts val="0"/>
              </a:spcAft>
              <a:buNone/>
            </a:pPr>
            <a:r>
              <a:rPr b="1" lang="en" sz="1800">
                <a:solidFill>
                  <a:schemeClr val="dk2"/>
                </a:solidFill>
                <a:latin typeface="Literata"/>
                <a:ea typeface="Literata"/>
                <a:cs typeface="Literata"/>
                <a:sym typeface="Literata"/>
              </a:rPr>
              <a:t>The</a:t>
            </a:r>
            <a:r>
              <a:rPr b="1" lang="en" sz="1800">
                <a:solidFill>
                  <a:schemeClr val="dk2"/>
                </a:solidFill>
                <a:latin typeface="Literata"/>
                <a:ea typeface="Literata"/>
                <a:cs typeface="Literata"/>
                <a:sym typeface="Literata"/>
              </a:rPr>
              <a:t> formula for value</a:t>
            </a:r>
            <a:r>
              <a:rPr b="1" lang="en" sz="1800">
                <a:solidFill>
                  <a:schemeClr val="dk2"/>
                </a:solidFill>
                <a:latin typeface="Literata"/>
                <a:ea typeface="Literata"/>
                <a:cs typeface="Literata"/>
                <a:sym typeface="Literata"/>
              </a:rPr>
              <a:t>-</a:t>
            </a:r>
            <a:r>
              <a:rPr b="1" lang="en" sz="1800">
                <a:solidFill>
                  <a:schemeClr val="dk2"/>
                </a:solidFill>
                <a:latin typeface="Literata"/>
                <a:ea typeface="Literata"/>
                <a:cs typeface="Literata"/>
                <a:sym typeface="Literata"/>
              </a:rPr>
              <a:t>based c</a:t>
            </a:r>
            <a:r>
              <a:rPr b="1" lang="en" sz="1800">
                <a:solidFill>
                  <a:schemeClr val="dk2"/>
                </a:solidFill>
                <a:latin typeface="Literata"/>
                <a:ea typeface="Literata"/>
                <a:cs typeface="Literata"/>
                <a:sym typeface="Literata"/>
              </a:rPr>
              <a:t>are</a:t>
            </a:r>
            <a:r>
              <a:rPr b="1" lang="en" sz="1800">
                <a:solidFill>
                  <a:schemeClr val="dk2"/>
                </a:solidFill>
                <a:latin typeface="Literata"/>
                <a:ea typeface="Literata"/>
                <a:cs typeface="Literata"/>
                <a:sym typeface="Literata"/>
              </a:rPr>
              <a:t> success</a:t>
            </a:r>
            <a:endParaRPr b="1" sz="1800">
              <a:solidFill>
                <a:schemeClr val="dk2"/>
              </a:solidFill>
              <a:latin typeface="Literata"/>
              <a:ea typeface="Literata"/>
              <a:cs typeface="Literata"/>
              <a:sym typeface="Literata"/>
            </a:endParaRPr>
          </a:p>
        </p:txBody>
      </p:sp>
      <p:pic>
        <p:nvPicPr>
          <p:cNvPr id="1793" name="Google Shape;1793;p311"/>
          <p:cNvPicPr preferRelativeResize="0"/>
          <p:nvPr/>
        </p:nvPicPr>
        <p:blipFill>
          <a:blip r:embed="rId3">
            <a:alphaModFix/>
          </a:blip>
          <a:stretch>
            <a:fillRect/>
          </a:stretch>
        </p:blipFill>
        <p:spPr>
          <a:xfrm>
            <a:off x="228600" y="970938"/>
            <a:ext cx="960550" cy="950274"/>
          </a:xfrm>
          <a:prstGeom prst="rect">
            <a:avLst/>
          </a:prstGeom>
          <a:noFill/>
          <a:ln>
            <a:noFill/>
          </a:ln>
        </p:spPr>
      </p:pic>
      <p:sp>
        <p:nvSpPr>
          <p:cNvPr id="1794" name="Google Shape;1794;p311"/>
          <p:cNvSpPr txBox="1"/>
          <p:nvPr/>
        </p:nvSpPr>
        <p:spPr>
          <a:xfrm>
            <a:off x="228575" y="2425425"/>
            <a:ext cx="3741600" cy="9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chemeClr val="lt2"/>
                </a:solidFill>
                <a:latin typeface="IBM Plex Sans Medium"/>
                <a:ea typeface="IBM Plex Sans Medium"/>
                <a:cs typeface="IBM Plex Sans Medium"/>
                <a:sym typeface="IBM Plex Sans Medium"/>
              </a:rPr>
              <a:t>All ACO Payers </a:t>
            </a:r>
            <a:r>
              <a:rPr lang="en" sz="1600">
                <a:solidFill>
                  <a:schemeClr val="lt2"/>
                </a:solidFill>
                <a:latin typeface="IBM Plex Sans Medium"/>
                <a:ea typeface="IBM Plex Sans Medium"/>
                <a:cs typeface="IBM Plex Sans Medium"/>
                <a:sym typeface="IBM Plex Sans Medium"/>
              </a:rPr>
              <a:t>require</a:t>
            </a:r>
            <a:r>
              <a:rPr lang="en" sz="1600">
                <a:solidFill>
                  <a:schemeClr val="lt2"/>
                </a:solidFill>
                <a:latin typeface="IBM Plex Sans Medium"/>
                <a:ea typeface="IBM Plex Sans Medium"/>
                <a:cs typeface="IBM Plex Sans Medium"/>
                <a:sym typeface="IBM Plex Sans Medium"/>
              </a:rPr>
              <a:t>s that </a:t>
            </a:r>
            <a:r>
              <a:rPr lang="en" sz="1600">
                <a:solidFill>
                  <a:schemeClr val="lt2"/>
                </a:solidFill>
                <a:latin typeface="IBM Plex Sans Medium"/>
                <a:ea typeface="IBM Plex Sans Medium"/>
                <a:cs typeface="IBM Plex Sans Medium"/>
                <a:sym typeface="IBM Plex Sans Medium"/>
              </a:rPr>
              <a:t>we s</a:t>
            </a:r>
            <a:r>
              <a:rPr lang="en" sz="1600">
                <a:solidFill>
                  <a:schemeClr val="lt2"/>
                </a:solidFill>
                <a:latin typeface="IBM Plex Sans Medium"/>
                <a:ea typeface="IBM Plex Sans Medium"/>
                <a:cs typeface="IBM Plex Sans Medium"/>
                <a:sym typeface="IBM Plex Sans Medium"/>
              </a:rPr>
              <a:t>et</a:t>
            </a:r>
            <a:r>
              <a:rPr lang="en" sz="1600">
                <a:solidFill>
                  <a:schemeClr val="lt2"/>
                </a:solidFill>
                <a:latin typeface="IBM Plex Sans Medium"/>
                <a:ea typeface="IBM Plex Sans Medium"/>
                <a:cs typeface="IBM Plex Sans Medium"/>
                <a:sym typeface="IBM Plex Sans Medium"/>
              </a:rPr>
              <a:t> our “benchmark” annually</a:t>
            </a:r>
            <a:r>
              <a:rPr lang="en" sz="1600">
                <a:solidFill>
                  <a:schemeClr val="lt2"/>
                </a:solidFill>
                <a:latin typeface="IBM Plex Sans Medium"/>
                <a:ea typeface="IBM Plex Sans Medium"/>
                <a:cs typeface="IBM Plex Sans Medium"/>
                <a:sym typeface="IBM Plex Sans Medium"/>
              </a:rPr>
              <a:t> </a:t>
            </a:r>
            <a:r>
              <a:rPr lang="en" sz="1500">
                <a:solidFill>
                  <a:schemeClr val="lt2"/>
                </a:solidFill>
                <a:latin typeface="IBM Plex Sans Medium"/>
                <a:ea typeface="IBM Plex Sans Medium"/>
                <a:cs typeface="IBM Plex Sans Medium"/>
                <a:sym typeface="IBM Plex Sans Medium"/>
              </a:rPr>
              <a:t>by accurately and completely describing our patients’ relative health and vulnerability via appropriate ICD-</a:t>
            </a:r>
            <a:r>
              <a:rPr lang="en" sz="1500">
                <a:solidFill>
                  <a:schemeClr val="lt2"/>
                </a:solidFill>
                <a:latin typeface="IBM Plex Sans Medium"/>
                <a:ea typeface="IBM Plex Sans Medium"/>
                <a:cs typeface="IBM Plex Sans Medium"/>
                <a:sym typeface="IBM Plex Sans Medium"/>
              </a:rPr>
              <a:t>10</a:t>
            </a:r>
            <a:r>
              <a:rPr lang="en" sz="1500">
                <a:solidFill>
                  <a:schemeClr val="lt2"/>
                </a:solidFill>
                <a:latin typeface="IBM Plex Sans Medium"/>
                <a:ea typeface="IBM Plex Sans Medium"/>
                <a:cs typeface="IBM Plex Sans Medium"/>
                <a:sym typeface="IBM Plex Sans Medium"/>
              </a:rPr>
              <a:t> diagnosis coding (documented each year between January 1 and December 31).</a:t>
            </a:r>
            <a:endParaRPr sz="1600">
              <a:solidFill>
                <a:schemeClr val="lt2"/>
              </a:solidFill>
              <a:latin typeface="IBM Plex Sans Medium"/>
              <a:ea typeface="IBM Plex Sans Medium"/>
              <a:cs typeface="IBM Plex Sans Medium"/>
              <a:sym typeface="IBM Plex Sans Medium"/>
            </a:endParaRPr>
          </a:p>
        </p:txBody>
      </p:sp>
      <p:sp>
        <p:nvSpPr>
          <p:cNvPr id="1795" name="Google Shape;1795;p311"/>
          <p:cNvSpPr txBox="1"/>
          <p:nvPr/>
        </p:nvSpPr>
        <p:spPr>
          <a:xfrm>
            <a:off x="4787925" y="3357025"/>
            <a:ext cx="4050900" cy="2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IBM Plex Sans"/>
                <a:ea typeface="IBM Plex Sans"/>
                <a:cs typeface="IBM Plex Sans"/>
                <a:sym typeface="IBM Plex Sans"/>
              </a:rPr>
              <a:t>*For Illustrative Purposes only, no guarantee of actual shared savings</a:t>
            </a:r>
            <a:endParaRPr sz="800">
              <a:latin typeface="IBM Plex Sans"/>
              <a:ea typeface="IBM Plex Sans"/>
              <a:cs typeface="IBM Plex Sans"/>
              <a:sym typeface="IBM Plex Sans"/>
            </a:endParaRPr>
          </a:p>
        </p:txBody>
      </p:sp>
      <p:sp>
        <p:nvSpPr>
          <p:cNvPr id="1796" name="Google Shape;1796;p311"/>
          <p:cNvSpPr/>
          <p:nvPr/>
        </p:nvSpPr>
        <p:spPr>
          <a:xfrm>
            <a:off x="6899575" y="4520050"/>
            <a:ext cx="1569000" cy="571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0" name="Shape 1800"/>
        <p:cNvGrpSpPr/>
        <p:nvPr/>
      </p:nvGrpSpPr>
      <p:grpSpPr>
        <a:xfrm>
          <a:off x="0" y="0"/>
          <a:ext cx="0" cy="0"/>
          <a:chOff x="0" y="0"/>
          <a:chExt cx="0" cy="0"/>
        </a:xfrm>
      </p:grpSpPr>
      <p:sp>
        <p:nvSpPr>
          <p:cNvPr id="1801" name="Google Shape;1801;p312"/>
          <p:cNvSpPr txBox="1"/>
          <p:nvPr>
            <p:ph type="title"/>
          </p:nvPr>
        </p:nvSpPr>
        <p:spPr>
          <a:xfrm>
            <a:off x="296327" y="238125"/>
            <a:ext cx="8622900" cy="3564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rgbClr val="000000"/>
              </a:buClr>
              <a:buSzPts val="1500"/>
              <a:buFont typeface="Arial"/>
              <a:buNone/>
            </a:pPr>
            <a:r>
              <a:rPr b="1" lang="en" sz="2000">
                <a:solidFill>
                  <a:schemeClr val="dk2"/>
                </a:solidFill>
                <a:latin typeface="Literata"/>
                <a:ea typeface="Literata"/>
                <a:cs typeface="Literata"/>
                <a:sym typeface="Literata"/>
              </a:rPr>
              <a:t>What</a:t>
            </a:r>
            <a:r>
              <a:rPr b="1" lang="en" sz="2000">
                <a:solidFill>
                  <a:schemeClr val="dk2"/>
                </a:solidFill>
                <a:latin typeface="Literata"/>
                <a:ea typeface="Literata"/>
                <a:cs typeface="Literata"/>
                <a:sym typeface="Literata"/>
              </a:rPr>
              <a:t> </a:t>
            </a:r>
            <a:r>
              <a:rPr b="1" lang="en" sz="2000">
                <a:solidFill>
                  <a:schemeClr val="dk2"/>
                </a:solidFill>
                <a:latin typeface="Literata"/>
                <a:ea typeface="Literata"/>
                <a:cs typeface="Literata"/>
                <a:sym typeface="Literata"/>
              </a:rPr>
              <a:t>is the impact of accurate and complete diagnosis coding?</a:t>
            </a:r>
            <a:endParaRPr b="1" sz="2000">
              <a:solidFill>
                <a:schemeClr val="dk2"/>
              </a:solidFill>
              <a:latin typeface="Literata"/>
              <a:ea typeface="Literata"/>
              <a:cs typeface="Literata"/>
              <a:sym typeface="Literata"/>
            </a:endParaRPr>
          </a:p>
        </p:txBody>
      </p:sp>
      <p:sp>
        <p:nvSpPr>
          <p:cNvPr id="1802" name="Google Shape;1802;p312"/>
          <p:cNvSpPr/>
          <p:nvPr/>
        </p:nvSpPr>
        <p:spPr>
          <a:xfrm>
            <a:off x="2816088" y="3435881"/>
            <a:ext cx="178200" cy="276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sp>
        <p:nvSpPr>
          <p:cNvPr id="1803" name="Google Shape;1803;p312"/>
          <p:cNvSpPr/>
          <p:nvPr/>
        </p:nvSpPr>
        <p:spPr>
          <a:xfrm>
            <a:off x="2637913" y="4746635"/>
            <a:ext cx="178200" cy="276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sp>
        <p:nvSpPr>
          <p:cNvPr id="1804" name="Google Shape;1804;p312"/>
          <p:cNvSpPr txBox="1"/>
          <p:nvPr/>
        </p:nvSpPr>
        <p:spPr>
          <a:xfrm>
            <a:off x="2884262" y="4416878"/>
            <a:ext cx="5716200" cy="3618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1900"/>
              <a:buFont typeface="Arial"/>
              <a:buNone/>
            </a:pPr>
            <a:r>
              <a:rPr i="0" lang="en" sz="1900" u="none" cap="none" strike="noStrike">
                <a:solidFill>
                  <a:srgbClr val="3F3F3F"/>
                </a:solidFill>
                <a:latin typeface="IBM Plex Sans"/>
                <a:ea typeface="IBM Plex Sans"/>
                <a:cs typeface="IBM Plex Sans"/>
                <a:sym typeface="IBM Plex Sans"/>
              </a:rPr>
              <a:t>Difference of </a:t>
            </a:r>
            <a:r>
              <a:rPr b="1" i="0" lang="en" sz="1900" u="none" cap="none" strike="noStrike">
                <a:solidFill>
                  <a:srgbClr val="BE0712"/>
                </a:solidFill>
                <a:latin typeface="IBM Plex Sans"/>
                <a:ea typeface="IBM Plex Sans"/>
                <a:cs typeface="IBM Plex Sans"/>
                <a:sym typeface="IBM Plex Sans"/>
              </a:rPr>
              <a:t>&gt;$</a:t>
            </a:r>
            <a:r>
              <a:rPr b="1" lang="en" sz="1900">
                <a:solidFill>
                  <a:srgbClr val="BE0712"/>
                </a:solidFill>
                <a:latin typeface="IBM Plex Sans"/>
                <a:ea typeface="IBM Plex Sans"/>
                <a:cs typeface="IBM Plex Sans"/>
                <a:sym typeface="IBM Plex Sans"/>
              </a:rPr>
              <a:t>14,000</a:t>
            </a:r>
            <a:r>
              <a:rPr b="1" i="0" lang="en" sz="1900" u="none" cap="none" strike="noStrike">
                <a:solidFill>
                  <a:srgbClr val="000000"/>
                </a:solidFill>
                <a:latin typeface="IBM Plex Sans"/>
                <a:ea typeface="IBM Plex Sans"/>
                <a:cs typeface="IBM Plex Sans"/>
                <a:sym typeface="IBM Plex Sans"/>
              </a:rPr>
              <a:t> </a:t>
            </a:r>
            <a:r>
              <a:rPr i="0" lang="en" sz="1900" u="none" cap="none" strike="noStrike">
                <a:solidFill>
                  <a:srgbClr val="3F3F3F"/>
                </a:solidFill>
                <a:latin typeface="IBM Plex Sans"/>
                <a:ea typeface="IBM Plex Sans"/>
                <a:cs typeface="IBM Plex Sans"/>
                <a:sym typeface="IBM Plex Sans"/>
              </a:rPr>
              <a:t>in Yearly Reserve for Care</a:t>
            </a:r>
            <a:endParaRPr i="0" sz="1600" u="none" cap="none" strike="noStrike">
              <a:solidFill>
                <a:srgbClr val="000000"/>
              </a:solidFill>
              <a:latin typeface="IBM Plex Sans"/>
              <a:ea typeface="IBM Plex Sans"/>
              <a:cs typeface="IBM Plex Sans"/>
              <a:sym typeface="IBM Plex Sans"/>
            </a:endParaRPr>
          </a:p>
        </p:txBody>
      </p:sp>
      <p:graphicFrame>
        <p:nvGraphicFramePr>
          <p:cNvPr id="1805" name="Google Shape;1805;p312"/>
          <p:cNvGraphicFramePr/>
          <p:nvPr/>
        </p:nvGraphicFramePr>
        <p:xfrm>
          <a:off x="1529883" y="675564"/>
          <a:ext cx="3000000" cy="3000000"/>
        </p:xfrm>
        <a:graphic>
          <a:graphicData uri="http://schemas.openxmlformats.org/drawingml/2006/table">
            <a:tbl>
              <a:tblPr>
                <a:noFill/>
                <a:tableStyleId>{9994B1A1-6165-49E6-A64F-13C59A237B58}</a:tableStyleId>
              </a:tblPr>
              <a:tblGrid>
                <a:gridCol w="1806875"/>
                <a:gridCol w="598775"/>
                <a:gridCol w="1796275"/>
                <a:gridCol w="680325"/>
                <a:gridCol w="1796200"/>
                <a:gridCol w="710900"/>
              </a:tblGrid>
              <a:tr h="637225">
                <a:tc gridSpan="2">
                  <a:txBody>
                    <a:bodyPr/>
                    <a:lstStyle/>
                    <a:p>
                      <a:pPr indent="0" lvl="0" marL="0" marR="0" rtl="0" algn="ctr">
                        <a:lnSpc>
                          <a:spcPct val="100000"/>
                        </a:lnSpc>
                        <a:spcBef>
                          <a:spcPts val="0"/>
                        </a:spcBef>
                        <a:spcAft>
                          <a:spcPts val="0"/>
                        </a:spcAft>
                        <a:buClr>
                          <a:srgbClr val="000000"/>
                        </a:buClr>
                        <a:buSzPts val="1300"/>
                        <a:buFont typeface="Arial"/>
                        <a:buNone/>
                      </a:pPr>
                      <a:r>
                        <a:rPr b="1" lang="en" sz="1300">
                          <a:solidFill>
                            <a:srgbClr val="FFFFFF"/>
                          </a:solidFill>
                          <a:latin typeface="IBM Plex Sans"/>
                          <a:ea typeface="IBM Plex Sans"/>
                          <a:cs typeface="IBM Plex Sans"/>
                          <a:sym typeface="IBM Plex Sans"/>
                        </a:rPr>
                        <a:t>Ms. V: </a:t>
                      </a:r>
                      <a:r>
                        <a:rPr b="1" i="0" lang="en" sz="1300" u="none" cap="none" strike="noStrike">
                          <a:solidFill>
                            <a:srgbClr val="FFFFFF"/>
                          </a:solidFill>
                          <a:latin typeface="IBM Plex Sans"/>
                          <a:ea typeface="IBM Plex Sans"/>
                          <a:cs typeface="IBM Plex Sans"/>
                          <a:sym typeface="IBM Plex Sans"/>
                        </a:rPr>
                        <a:t>No Conditions </a:t>
                      </a:r>
                      <a:r>
                        <a:rPr b="1" lang="en" sz="1300">
                          <a:solidFill>
                            <a:srgbClr val="FFFFFF"/>
                          </a:solidFill>
                          <a:latin typeface="IBM Plex Sans"/>
                          <a:ea typeface="IBM Plex Sans"/>
                          <a:cs typeface="IBM Plex Sans"/>
                          <a:sym typeface="IBM Plex Sans"/>
                        </a:rPr>
                        <a:t>Documented</a:t>
                      </a:r>
                      <a:r>
                        <a:rPr b="1" i="0" lang="en" sz="1300" u="none" cap="none" strike="noStrike">
                          <a:solidFill>
                            <a:srgbClr val="FFFFFF"/>
                          </a:solidFill>
                          <a:latin typeface="IBM Plex Sans"/>
                          <a:ea typeface="IBM Plex Sans"/>
                          <a:cs typeface="IBM Plex Sans"/>
                          <a:sym typeface="IBM Plex Sans"/>
                        </a:rPr>
                        <a:t> </a:t>
                      </a:r>
                      <a:br>
                        <a:rPr b="1" i="0" lang="en" sz="1300" u="none" cap="none" strike="noStrike">
                          <a:solidFill>
                            <a:srgbClr val="FFFFFF"/>
                          </a:solidFill>
                          <a:latin typeface="IBM Plex Sans"/>
                          <a:ea typeface="IBM Plex Sans"/>
                          <a:cs typeface="IBM Plex Sans"/>
                          <a:sym typeface="IBM Plex Sans"/>
                        </a:rPr>
                      </a:br>
                      <a:r>
                        <a:rPr b="1" i="0" lang="en" sz="1300" u="none" cap="none" strike="noStrike">
                          <a:solidFill>
                            <a:srgbClr val="FFFFFF"/>
                          </a:solidFill>
                          <a:latin typeface="IBM Plex Sans"/>
                          <a:ea typeface="IBM Plex Sans"/>
                          <a:cs typeface="IBM Plex Sans"/>
                          <a:sym typeface="IBM Plex Sans"/>
                        </a:rPr>
                        <a:t>(Demographics Only)</a:t>
                      </a:r>
                      <a:endParaRPr b="1" sz="1300" u="none" cap="none" strike="noStrike">
                        <a:solidFill>
                          <a:srgbClr val="FFFFFF"/>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7F7F7F"/>
                      </a:solidFill>
                      <a:prstDash val="solid"/>
                      <a:round/>
                      <a:headEnd len="sm" w="sm" type="none"/>
                      <a:tailEnd len="sm" w="sm" type="none"/>
                    </a:lnB>
                    <a:solidFill>
                      <a:schemeClr val="accent4"/>
                    </a:solidFill>
                  </a:tcPr>
                </a:tc>
                <a:tc hMerge="1"/>
                <a:tc gridSpan="2">
                  <a:txBody>
                    <a:bodyPr/>
                    <a:lstStyle/>
                    <a:p>
                      <a:pPr indent="0" lvl="0" marL="0" marR="0" rtl="0" algn="ctr">
                        <a:lnSpc>
                          <a:spcPct val="100000"/>
                        </a:lnSpc>
                        <a:spcBef>
                          <a:spcPts val="0"/>
                        </a:spcBef>
                        <a:spcAft>
                          <a:spcPts val="0"/>
                        </a:spcAft>
                        <a:buClr>
                          <a:srgbClr val="000000"/>
                        </a:buClr>
                        <a:buSzPts val="1300"/>
                        <a:buFont typeface="Arial"/>
                        <a:buNone/>
                      </a:pPr>
                      <a:r>
                        <a:rPr b="1" lang="en" sz="1300">
                          <a:solidFill>
                            <a:srgbClr val="FFFFFF"/>
                          </a:solidFill>
                          <a:latin typeface="IBM Plex Sans"/>
                          <a:ea typeface="IBM Plex Sans"/>
                          <a:cs typeface="IBM Plex Sans"/>
                          <a:sym typeface="IBM Plex Sans"/>
                        </a:rPr>
                        <a:t>Ms. V: </a:t>
                      </a:r>
                      <a:r>
                        <a:rPr b="1" i="0" lang="en" sz="1300" u="none" cap="none" strike="noStrike">
                          <a:solidFill>
                            <a:srgbClr val="FFFFFF"/>
                          </a:solidFill>
                          <a:latin typeface="IBM Plex Sans"/>
                          <a:ea typeface="IBM Plex Sans"/>
                          <a:cs typeface="IBM Plex Sans"/>
                          <a:sym typeface="IBM Plex Sans"/>
                        </a:rPr>
                        <a:t>Some Conditions </a:t>
                      </a:r>
                      <a:r>
                        <a:rPr b="1" lang="en" sz="1300">
                          <a:solidFill>
                            <a:srgbClr val="FFFFFF"/>
                          </a:solidFill>
                          <a:latin typeface="IBM Plex Sans"/>
                          <a:ea typeface="IBM Plex Sans"/>
                          <a:cs typeface="IBM Plex Sans"/>
                          <a:sym typeface="IBM Plex Sans"/>
                        </a:rPr>
                        <a:t>Documented</a:t>
                      </a:r>
                      <a:endParaRPr b="1" sz="1300" u="none" cap="none" strike="noStrike">
                        <a:solidFill>
                          <a:srgbClr val="FFFFFF"/>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7F7F7F"/>
                      </a:solidFill>
                      <a:prstDash val="solid"/>
                      <a:round/>
                      <a:headEnd len="sm" w="sm" type="none"/>
                      <a:tailEnd len="sm" w="sm" type="none"/>
                    </a:lnB>
                    <a:solidFill>
                      <a:schemeClr val="accent4"/>
                    </a:solidFill>
                  </a:tcPr>
                </a:tc>
                <a:tc hMerge="1"/>
                <a:tc gridSpan="2">
                  <a:txBody>
                    <a:bodyPr/>
                    <a:lstStyle/>
                    <a:p>
                      <a:pPr indent="0" lvl="0" marL="0" marR="0" rtl="0" algn="ctr">
                        <a:lnSpc>
                          <a:spcPct val="100000"/>
                        </a:lnSpc>
                        <a:spcBef>
                          <a:spcPts val="0"/>
                        </a:spcBef>
                        <a:spcAft>
                          <a:spcPts val="0"/>
                        </a:spcAft>
                        <a:buClr>
                          <a:srgbClr val="000000"/>
                        </a:buClr>
                        <a:buSzPts val="1300"/>
                        <a:buFont typeface="Arial"/>
                        <a:buNone/>
                      </a:pPr>
                      <a:r>
                        <a:rPr b="1" lang="en" sz="1300">
                          <a:solidFill>
                            <a:srgbClr val="FFFFFF"/>
                          </a:solidFill>
                          <a:latin typeface="IBM Plex Sans"/>
                          <a:ea typeface="IBM Plex Sans"/>
                          <a:cs typeface="IBM Plex Sans"/>
                          <a:sym typeface="IBM Plex Sans"/>
                        </a:rPr>
                        <a:t>Ms</a:t>
                      </a:r>
                      <a:r>
                        <a:rPr b="1" lang="en" sz="1300">
                          <a:solidFill>
                            <a:srgbClr val="FFFFFF"/>
                          </a:solidFill>
                          <a:latin typeface="IBM Plex Sans"/>
                          <a:ea typeface="IBM Plex Sans"/>
                          <a:cs typeface="IBM Plex Sans"/>
                          <a:sym typeface="IBM Plex Sans"/>
                        </a:rPr>
                        <a:t>. V: </a:t>
                      </a:r>
                      <a:r>
                        <a:rPr b="1" i="0" lang="en" sz="1300" u="none" cap="none" strike="noStrike">
                          <a:solidFill>
                            <a:srgbClr val="FFFFFF"/>
                          </a:solidFill>
                          <a:latin typeface="IBM Plex Sans"/>
                          <a:ea typeface="IBM Plex Sans"/>
                          <a:cs typeface="IBM Plex Sans"/>
                          <a:sym typeface="IBM Plex Sans"/>
                        </a:rPr>
                        <a:t>All Conditions</a:t>
                      </a:r>
                      <a:r>
                        <a:rPr b="1" lang="en" sz="1300">
                          <a:solidFill>
                            <a:srgbClr val="FFFFFF"/>
                          </a:solidFill>
                          <a:latin typeface="IBM Plex Sans"/>
                          <a:ea typeface="IBM Plex Sans"/>
                          <a:cs typeface="IBM Plex Sans"/>
                          <a:sym typeface="IBM Plex Sans"/>
                        </a:rPr>
                        <a:t> Documented</a:t>
                      </a:r>
                      <a:endParaRPr b="1" sz="1300" u="none" cap="none" strike="noStrike">
                        <a:solidFill>
                          <a:srgbClr val="FFFFFF"/>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7F7F7F"/>
                      </a:solidFill>
                      <a:prstDash val="solid"/>
                      <a:round/>
                      <a:headEnd len="sm" w="sm" type="none"/>
                      <a:tailEnd len="sm" w="sm" type="none"/>
                    </a:lnB>
                    <a:solidFill>
                      <a:schemeClr val="accent4"/>
                    </a:solidFill>
                  </a:tcPr>
                </a:tc>
                <a:tc hMerge="1"/>
              </a:tr>
              <a:tr h="234175">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76 year-old female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0.465</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76 year-old female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0.465</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76 year-old female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0.465</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404675">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Chronic Diastolic CHF, not coded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Chronic Diastolic CHF</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0.360</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Chronic Diastolic CHF</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0.360</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606225">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lang="en" sz="1200">
                          <a:solidFill>
                            <a:schemeClr val="dk1"/>
                          </a:solidFill>
                          <a:latin typeface="IBM Plex Sans"/>
                          <a:ea typeface="IBM Plex Sans"/>
                          <a:cs typeface="IBM Plex Sans"/>
                          <a:sym typeface="IBM Plex Sans"/>
                        </a:rPr>
                        <a:t>Chronic Obstructive Pulmonary Disorder (COPD), not coded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COPD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0.319</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COPD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0.319</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435700">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lang="en" sz="1200">
                          <a:solidFill>
                            <a:schemeClr val="dk1"/>
                          </a:solidFill>
                          <a:latin typeface="IBM Plex Sans"/>
                          <a:ea typeface="IBM Plex Sans"/>
                          <a:cs typeface="IBM Plex Sans"/>
                          <a:sym typeface="IBM Plex Sans"/>
                        </a:rPr>
                        <a:t>Kidney Disease, not coded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i="0" lang="en" sz="1300" u="none" cap="none" strike="noStrike">
                          <a:solidFill>
                            <a:srgbClr val="434343"/>
                          </a:solidFill>
                          <a:latin typeface="IBM Plex Sans"/>
                          <a:ea typeface="IBM Plex Sans"/>
                          <a:cs typeface="IBM Plex Sans"/>
                          <a:sym typeface="IBM Plex Sans"/>
                        </a:rPr>
                        <a:t> -</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200"/>
                        <a:buFont typeface="Arial"/>
                        <a:buNone/>
                      </a:pPr>
                      <a:r>
                        <a:rPr lang="en" sz="1200">
                          <a:solidFill>
                            <a:schemeClr val="dk1"/>
                          </a:solidFill>
                          <a:latin typeface="IBM Plex Sans"/>
                          <a:ea typeface="IBM Plex Sans"/>
                          <a:cs typeface="IBM Plex Sans"/>
                          <a:sym typeface="IBM Plex Sans"/>
                        </a:rPr>
                        <a:t>Kidney Disease, unspecified</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200"/>
                        <a:buFont typeface="Arial"/>
                        <a:buNone/>
                      </a:pPr>
                      <a:r>
                        <a:rPr lang="en" sz="1200">
                          <a:solidFill>
                            <a:schemeClr val="dk1"/>
                          </a:solidFill>
                          <a:latin typeface="IBM Plex Sans"/>
                          <a:ea typeface="IBM Plex Sans"/>
                          <a:cs typeface="IBM Plex Sans"/>
                          <a:sym typeface="IBM Plex Sans"/>
                        </a:rPr>
                        <a:t>Kidney Disease, stage 4</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0.514</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590700">
                <a:tc>
                  <a:txBody>
                    <a:bodyPr/>
                    <a:lstStyle/>
                    <a:p>
                      <a:pPr indent="0" lvl="0" marL="0" rtl="0" algn="l">
                        <a:spcBef>
                          <a:spcPts val="0"/>
                        </a:spcBef>
                        <a:spcAft>
                          <a:spcPts val="0"/>
                        </a:spcAft>
                        <a:buClr>
                          <a:srgbClr val="000000"/>
                        </a:buClr>
                        <a:buSzPts val="1200"/>
                        <a:buFont typeface="Arial"/>
                        <a:buNone/>
                      </a:pPr>
                      <a:r>
                        <a:rPr lang="en" sz="1200">
                          <a:solidFill>
                            <a:schemeClr val="dk1"/>
                          </a:solidFill>
                          <a:latin typeface="IBM Plex Sans"/>
                          <a:ea typeface="IBM Plex Sans"/>
                          <a:cs typeface="IBM Plex Sans"/>
                          <a:sym typeface="IBM Plex Sans"/>
                        </a:rPr>
                        <a:t>No interaction</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i="0" lang="en" sz="1300" u="none" cap="none" strike="noStrike">
                          <a:solidFill>
                            <a:srgbClr val="434343"/>
                          </a:solidFill>
                          <a:latin typeface="IBM Plex Sans"/>
                          <a:ea typeface="IBM Plex Sans"/>
                          <a:cs typeface="IBM Plex Sans"/>
                          <a:sym typeface="IBM Plex Sans"/>
                        </a:rPr>
                        <a:t> -</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 Disease Interaction (CHF + COPD)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i="0" lang="en" sz="1300" u="none" cap="none" strike="noStrike">
                          <a:solidFill>
                            <a:srgbClr val="434343"/>
                          </a:solidFill>
                          <a:latin typeface="IBM Plex Sans"/>
                          <a:ea typeface="IBM Plex Sans"/>
                          <a:cs typeface="IBM Plex Sans"/>
                          <a:sym typeface="IBM Plex Sans"/>
                        </a:rPr>
                        <a:t> 0.078</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+ 2 Disease Interactions (CHF + COPD; CHF + Kidney Disease)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0.254</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234150">
                <a:tc>
                  <a:txBody>
                    <a:bodyPr/>
                    <a:lstStyle/>
                    <a:p>
                      <a:pPr indent="0" lvl="0" marL="0" rtl="0" algn="l">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Patient Total RAF</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0.465</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Patient Total RAF</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1.222</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Patient Total RAF</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1.912</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453125">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Yearly Reserve for Care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$4,650</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Yearly Reserve for Care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i="0" lang="en" sz="1300" u="none" cap="none" strike="noStrike">
                          <a:solidFill>
                            <a:srgbClr val="434343"/>
                          </a:solidFill>
                          <a:latin typeface="IBM Plex Sans"/>
                          <a:ea typeface="IBM Plex Sans"/>
                          <a:cs typeface="IBM Plex Sans"/>
                          <a:sym typeface="IBM Plex Sans"/>
                        </a:rPr>
                        <a:t>$12,220</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Yearly Reserve for Care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i="0" lang="en" sz="1300" u="none" cap="none" strike="noStrike">
                          <a:solidFill>
                            <a:srgbClr val="434343"/>
                          </a:solidFill>
                          <a:latin typeface="IBM Plex Sans"/>
                          <a:ea typeface="IBM Plex Sans"/>
                          <a:cs typeface="IBM Plex Sans"/>
                          <a:sym typeface="IBM Plex Sans"/>
                        </a:rPr>
                        <a:t> $19,120</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1806" name="Google Shape;1806;p312"/>
          <p:cNvSpPr/>
          <p:nvPr/>
        </p:nvSpPr>
        <p:spPr>
          <a:xfrm>
            <a:off x="3336750" y="3818425"/>
            <a:ext cx="591000" cy="445500"/>
          </a:xfrm>
          <a:prstGeom prst="rect">
            <a:avLst/>
          </a:prstGeom>
          <a:noFill/>
          <a:ln cap="flat" cmpd="sng" w="28575">
            <a:solidFill>
              <a:srgbClr val="BE071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7" name="Google Shape;1807;p312"/>
          <p:cNvSpPr/>
          <p:nvPr/>
        </p:nvSpPr>
        <p:spPr>
          <a:xfrm>
            <a:off x="8208325" y="3818425"/>
            <a:ext cx="686100" cy="445500"/>
          </a:xfrm>
          <a:prstGeom prst="rect">
            <a:avLst/>
          </a:prstGeom>
          <a:noFill/>
          <a:ln cap="flat" cmpd="sng" w="28575">
            <a:solidFill>
              <a:srgbClr val="BE071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08" name="Google Shape;1808;p312"/>
          <p:cNvCxnSpPr>
            <a:endCxn id="1807" idx="2"/>
          </p:cNvCxnSpPr>
          <p:nvPr/>
        </p:nvCxnSpPr>
        <p:spPr>
          <a:xfrm flipH="1" rot="10800000">
            <a:off x="5415775" y="4263925"/>
            <a:ext cx="3135600" cy="132600"/>
          </a:xfrm>
          <a:prstGeom prst="straightConnector1">
            <a:avLst/>
          </a:prstGeom>
          <a:noFill/>
          <a:ln cap="flat" cmpd="sng" w="28575">
            <a:solidFill>
              <a:srgbClr val="185F89"/>
            </a:solidFill>
            <a:prstDash val="solid"/>
            <a:round/>
            <a:headEnd len="sm" w="sm" type="none"/>
            <a:tailEnd len="med" w="med" type="triangle"/>
          </a:ln>
        </p:spPr>
      </p:cxnSp>
      <p:cxnSp>
        <p:nvCxnSpPr>
          <p:cNvPr id="1809" name="Google Shape;1809;p312"/>
          <p:cNvCxnSpPr>
            <a:endCxn id="1806" idx="2"/>
          </p:cNvCxnSpPr>
          <p:nvPr/>
        </p:nvCxnSpPr>
        <p:spPr>
          <a:xfrm rot="10800000">
            <a:off x="3632250" y="4263925"/>
            <a:ext cx="1847100" cy="132600"/>
          </a:xfrm>
          <a:prstGeom prst="straightConnector1">
            <a:avLst/>
          </a:prstGeom>
          <a:noFill/>
          <a:ln cap="flat" cmpd="sng" w="28575">
            <a:solidFill>
              <a:srgbClr val="185F89"/>
            </a:solidFill>
            <a:prstDash val="solid"/>
            <a:round/>
            <a:headEnd len="sm" w="sm" type="none"/>
            <a:tailEnd len="med" w="med" type="triangle"/>
          </a:ln>
        </p:spPr>
      </p:cxnSp>
      <p:pic>
        <p:nvPicPr>
          <p:cNvPr id="1810" name="Google Shape;1810;p312"/>
          <p:cNvPicPr preferRelativeResize="0"/>
          <p:nvPr/>
        </p:nvPicPr>
        <p:blipFill>
          <a:blip r:embed="rId3">
            <a:alphaModFix/>
          </a:blip>
          <a:stretch>
            <a:fillRect/>
          </a:stretch>
        </p:blipFill>
        <p:spPr>
          <a:xfrm>
            <a:off x="53775" y="1342000"/>
            <a:ext cx="1204125" cy="1897802"/>
          </a:xfrm>
          <a:prstGeom prst="rect">
            <a:avLst/>
          </a:prstGeom>
          <a:noFill/>
          <a:ln>
            <a:noFill/>
          </a:ln>
        </p:spPr>
      </p:pic>
      <p:sp>
        <p:nvSpPr>
          <p:cNvPr id="1811" name="Google Shape;1811;p312"/>
          <p:cNvSpPr txBox="1"/>
          <p:nvPr/>
        </p:nvSpPr>
        <p:spPr>
          <a:xfrm>
            <a:off x="2426600" y="4799025"/>
            <a:ext cx="6061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chemeClr val="dk1"/>
                </a:solidFill>
                <a:latin typeface="IBM Plex Sans"/>
                <a:ea typeface="IBM Plex Sans"/>
                <a:cs typeface="IBM Plex Sans"/>
                <a:sym typeface="IBM Plex Sans"/>
              </a:rPr>
              <a:t>Data shown is for illustrative purposes only and not representative of actual patient data.</a:t>
            </a:r>
            <a:endParaRPr sz="11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5" name="Shape 1815"/>
        <p:cNvGrpSpPr/>
        <p:nvPr/>
      </p:nvGrpSpPr>
      <p:grpSpPr>
        <a:xfrm>
          <a:off x="0" y="0"/>
          <a:ext cx="0" cy="0"/>
          <a:chOff x="0" y="0"/>
          <a:chExt cx="0" cy="0"/>
        </a:xfrm>
      </p:grpSpPr>
      <p:pic>
        <p:nvPicPr>
          <p:cNvPr descr="A person holding a tablet&#10;&#10;Description automatically generated with low confidence" id="1816" name="Google Shape;1816;p313"/>
          <p:cNvPicPr preferRelativeResize="0"/>
          <p:nvPr>
            <p:ph idx="2" type="pic"/>
          </p:nvPr>
        </p:nvPicPr>
        <p:blipFill rotWithShape="1">
          <a:blip r:embed="rId3">
            <a:alphaModFix/>
          </a:blip>
          <a:srcRect b="0" l="0" r="0" t="0"/>
          <a:stretch/>
        </p:blipFill>
        <p:spPr>
          <a:xfrm>
            <a:off x="4554538" y="1200150"/>
            <a:ext cx="4572000" cy="3943350"/>
          </a:xfrm>
          <a:prstGeom prst="rect">
            <a:avLst/>
          </a:prstGeom>
          <a:noFill/>
          <a:ln>
            <a:noFill/>
          </a:ln>
        </p:spPr>
      </p:pic>
      <p:sp>
        <p:nvSpPr>
          <p:cNvPr id="1817" name="Google Shape;1817;p313"/>
          <p:cNvSpPr txBox="1"/>
          <p:nvPr>
            <p:ph type="title"/>
          </p:nvPr>
        </p:nvSpPr>
        <p:spPr>
          <a:xfrm>
            <a:off x="228600" y="652463"/>
            <a:ext cx="8620200" cy="3849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3F3F3F"/>
              </a:buClr>
              <a:buSzPts val="1400"/>
              <a:buFont typeface="Nunito"/>
              <a:buNone/>
            </a:pPr>
            <a:r>
              <a:rPr lang="en">
                <a:solidFill>
                  <a:srgbClr val="000000"/>
                </a:solidFill>
                <a:latin typeface="IBM Plex Sans"/>
                <a:ea typeface="IBM Plex Sans"/>
                <a:cs typeface="IBM Plex Sans"/>
                <a:sym typeface="IBM Plex Sans"/>
              </a:rPr>
              <a:t>Summary</a:t>
            </a:r>
            <a:endParaRPr>
              <a:solidFill>
                <a:srgbClr val="000000"/>
              </a:solidFill>
              <a:latin typeface="IBM Plex Sans"/>
              <a:ea typeface="IBM Plex Sans"/>
              <a:cs typeface="IBM Plex Sans"/>
              <a:sym typeface="IBM Plex Sans"/>
            </a:endParaRPr>
          </a:p>
        </p:txBody>
      </p:sp>
      <p:sp>
        <p:nvSpPr>
          <p:cNvPr id="1818" name="Google Shape;1818;p313"/>
          <p:cNvSpPr txBox="1"/>
          <p:nvPr>
            <p:ph idx="3" type="title"/>
          </p:nvPr>
        </p:nvSpPr>
        <p:spPr>
          <a:xfrm>
            <a:off x="228600" y="228600"/>
            <a:ext cx="5447100" cy="3633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chemeClr val="accent1"/>
              </a:buClr>
              <a:buSzPts val="2000"/>
              <a:buFont typeface="Fjalla One"/>
              <a:buNone/>
            </a:pPr>
            <a:r>
              <a:rPr b="1" lang="en">
                <a:solidFill>
                  <a:schemeClr val="dk2"/>
                </a:solidFill>
                <a:latin typeface="Literata"/>
                <a:ea typeface="Literata"/>
                <a:cs typeface="Literata"/>
                <a:sym typeface="Literata"/>
              </a:rPr>
              <a:t>Diagnosis documentation overview</a:t>
            </a:r>
            <a:endParaRPr b="1">
              <a:solidFill>
                <a:schemeClr val="dk2"/>
              </a:solidFill>
              <a:latin typeface="Literata"/>
              <a:ea typeface="Literata"/>
              <a:cs typeface="Literata"/>
              <a:sym typeface="Literata"/>
            </a:endParaRPr>
          </a:p>
        </p:txBody>
      </p:sp>
      <p:sp>
        <p:nvSpPr>
          <p:cNvPr id="1819" name="Google Shape;1819;p313"/>
          <p:cNvSpPr txBox="1"/>
          <p:nvPr/>
        </p:nvSpPr>
        <p:spPr>
          <a:xfrm>
            <a:off x="0" y="1200300"/>
            <a:ext cx="4554300" cy="3601800"/>
          </a:xfrm>
          <a:prstGeom prst="rect">
            <a:avLst/>
          </a:prstGeom>
          <a:noFill/>
          <a:ln>
            <a:noFill/>
          </a:ln>
        </p:spPr>
        <p:txBody>
          <a:bodyPr anchorCtr="0" anchor="t" bIns="182875" lIns="182875" spcFirstLastPara="1" rIns="182875" wrap="square" tIns="182875">
            <a:spAutoFit/>
          </a:bodyPr>
          <a:lstStyle/>
          <a:p>
            <a:pPr indent="-314325" lvl="0" marL="457200" rtl="0" algn="l">
              <a:spcBef>
                <a:spcPts val="1200"/>
              </a:spcBef>
              <a:spcAft>
                <a:spcPts val="0"/>
              </a:spcAft>
              <a:buClr>
                <a:schemeClr val="lt1"/>
              </a:buClr>
              <a:buSzPts val="1350"/>
              <a:buFont typeface="IBM Plex Sans"/>
              <a:buChar char="●"/>
            </a:pPr>
            <a:r>
              <a:rPr lang="en" sz="1350">
                <a:solidFill>
                  <a:schemeClr val="lt1"/>
                </a:solidFill>
                <a:latin typeface="IBM Plex Sans"/>
                <a:ea typeface="IBM Plex Sans"/>
                <a:cs typeface="IBM Plex Sans"/>
                <a:sym typeface="IBM Plex Sans"/>
              </a:rPr>
              <a:t>Communicates patient clinical complexity to peers and payers.</a:t>
            </a:r>
            <a:endParaRPr sz="1350">
              <a:solidFill>
                <a:schemeClr val="lt1"/>
              </a:solidFill>
              <a:latin typeface="IBM Plex Sans"/>
              <a:ea typeface="IBM Plex Sans"/>
              <a:cs typeface="IBM Plex Sans"/>
              <a:sym typeface="IBM Plex Sans"/>
            </a:endParaRPr>
          </a:p>
          <a:p>
            <a:pPr indent="0" lvl="0" marL="0" rtl="0" algn="l">
              <a:spcBef>
                <a:spcPts val="1200"/>
              </a:spcBef>
              <a:spcAft>
                <a:spcPts val="0"/>
              </a:spcAft>
              <a:buNone/>
            </a:pPr>
            <a:r>
              <a:t/>
            </a:r>
            <a:endParaRPr>
              <a:solidFill>
                <a:schemeClr val="lt1"/>
              </a:solidFill>
              <a:latin typeface="IBM Plex Sans"/>
              <a:ea typeface="IBM Plex Sans"/>
              <a:cs typeface="IBM Plex Sans"/>
              <a:sym typeface="IBM Plex Sans"/>
            </a:endParaRPr>
          </a:p>
          <a:p>
            <a:pPr indent="-314325" lvl="0" marL="457200" rtl="0" algn="l">
              <a:spcBef>
                <a:spcPts val="1200"/>
              </a:spcBef>
              <a:spcAft>
                <a:spcPts val="0"/>
              </a:spcAft>
              <a:buClr>
                <a:schemeClr val="lt1"/>
              </a:buClr>
              <a:buSzPts val="1350"/>
              <a:buFont typeface="IBM Plex Sans"/>
              <a:buChar char="●"/>
            </a:pPr>
            <a:r>
              <a:rPr lang="en" sz="1350">
                <a:solidFill>
                  <a:schemeClr val="lt1"/>
                </a:solidFill>
                <a:latin typeface="IBM Plex Sans"/>
                <a:ea typeface="IBM Plex Sans"/>
                <a:cs typeface="IBM Plex Sans"/>
                <a:sym typeface="IBM Plex Sans"/>
              </a:rPr>
              <a:t>Drives care coordination across different treatment sites.</a:t>
            </a:r>
            <a:endParaRPr sz="1350">
              <a:solidFill>
                <a:schemeClr val="lt1"/>
              </a:solidFill>
              <a:latin typeface="IBM Plex Sans"/>
              <a:ea typeface="IBM Plex Sans"/>
              <a:cs typeface="IBM Plex Sans"/>
              <a:sym typeface="IBM Plex Sans"/>
            </a:endParaRPr>
          </a:p>
          <a:p>
            <a:pPr indent="0" lvl="0" marL="0" rtl="0" algn="l">
              <a:spcBef>
                <a:spcPts val="1200"/>
              </a:spcBef>
              <a:spcAft>
                <a:spcPts val="0"/>
              </a:spcAft>
              <a:buNone/>
            </a:pPr>
            <a:r>
              <a:t/>
            </a:r>
            <a:endParaRPr>
              <a:solidFill>
                <a:schemeClr val="lt1"/>
              </a:solidFill>
              <a:latin typeface="IBM Plex Sans"/>
              <a:ea typeface="IBM Plex Sans"/>
              <a:cs typeface="IBM Plex Sans"/>
              <a:sym typeface="IBM Plex Sans"/>
            </a:endParaRPr>
          </a:p>
          <a:p>
            <a:pPr indent="-314325" lvl="0" marL="457200" rtl="0" algn="l">
              <a:spcBef>
                <a:spcPts val="1200"/>
              </a:spcBef>
              <a:spcAft>
                <a:spcPts val="0"/>
              </a:spcAft>
              <a:buClr>
                <a:schemeClr val="lt1"/>
              </a:buClr>
              <a:buSzPts val="1350"/>
              <a:buFont typeface="IBM Plex Sans"/>
              <a:buChar char="●"/>
            </a:pPr>
            <a:r>
              <a:rPr lang="en" sz="1350">
                <a:solidFill>
                  <a:schemeClr val="lt1"/>
                </a:solidFill>
                <a:latin typeface="IBM Plex Sans"/>
                <a:ea typeface="IBM Plex Sans"/>
                <a:cs typeface="IBM Plex Sans"/>
                <a:sym typeface="IBM Plex Sans"/>
              </a:rPr>
              <a:t>Identifies patient eligibility for targeted disease programs.</a:t>
            </a:r>
            <a:endParaRPr sz="1350">
              <a:solidFill>
                <a:schemeClr val="lt1"/>
              </a:solidFill>
              <a:latin typeface="IBM Plex Sans"/>
              <a:ea typeface="IBM Plex Sans"/>
              <a:cs typeface="IBM Plex Sans"/>
              <a:sym typeface="IBM Plex Sans"/>
            </a:endParaRPr>
          </a:p>
          <a:p>
            <a:pPr indent="0" lvl="0" marL="0" rtl="0" algn="l">
              <a:spcBef>
                <a:spcPts val="1200"/>
              </a:spcBef>
              <a:spcAft>
                <a:spcPts val="0"/>
              </a:spcAft>
              <a:buNone/>
            </a:pPr>
            <a:r>
              <a:t/>
            </a:r>
            <a:endParaRPr>
              <a:solidFill>
                <a:schemeClr val="lt1"/>
              </a:solidFill>
              <a:latin typeface="IBM Plex Sans"/>
              <a:ea typeface="IBM Plex Sans"/>
              <a:cs typeface="IBM Plex Sans"/>
              <a:sym typeface="IBM Plex Sans"/>
            </a:endParaRPr>
          </a:p>
          <a:p>
            <a:pPr indent="-314325" lvl="0" marL="457200" marR="0" rtl="0" algn="l">
              <a:lnSpc>
                <a:spcPct val="100000"/>
              </a:lnSpc>
              <a:spcBef>
                <a:spcPts val="1200"/>
              </a:spcBef>
              <a:spcAft>
                <a:spcPts val="0"/>
              </a:spcAft>
              <a:buClr>
                <a:schemeClr val="lt1"/>
              </a:buClr>
              <a:buSzPts val="1350"/>
              <a:buFont typeface="IBM Plex Sans"/>
              <a:buChar char="●"/>
            </a:pPr>
            <a:r>
              <a:rPr lang="en" sz="1350">
                <a:solidFill>
                  <a:schemeClr val="lt1"/>
                </a:solidFill>
                <a:latin typeface="IBM Plex Sans"/>
                <a:ea typeface="IBM Plex Sans"/>
                <a:cs typeface="IBM Plex Sans"/>
                <a:sym typeface="IBM Plex Sans"/>
              </a:rPr>
              <a:t>Ensures practices receive credit for managing patients with complex conditions</a:t>
            </a:r>
            <a:endParaRPr sz="1500">
              <a:solidFill>
                <a:schemeClr val="lt1"/>
              </a:solidFill>
              <a:latin typeface="IBM Plex Sans"/>
              <a:ea typeface="IBM Plex Sans"/>
              <a:cs typeface="IBM Plex Sans"/>
              <a:sym typeface="IBM Plex Sans"/>
            </a:endParaRPr>
          </a:p>
        </p:txBody>
      </p:sp>
      <p:sp>
        <p:nvSpPr>
          <p:cNvPr id="1820" name="Google Shape;1820;p313"/>
          <p:cNvSpPr txBox="1"/>
          <p:nvPr/>
        </p:nvSpPr>
        <p:spPr>
          <a:xfrm>
            <a:off x="122575" y="4682325"/>
            <a:ext cx="4431600" cy="3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600">
                <a:solidFill>
                  <a:srgbClr val="000000"/>
                </a:solidFill>
                <a:latin typeface="IBM Plex Sans"/>
                <a:ea typeface="IBM Plex Sans"/>
                <a:cs typeface="IBM Plex Sans"/>
                <a:sym typeface="IBM Plex Sans"/>
              </a:rPr>
              <a:t>Disclaimer</a:t>
            </a:r>
            <a:r>
              <a:rPr lang="en" sz="600">
                <a:solidFill>
                  <a:srgbClr val="000000"/>
                </a:solidFill>
                <a:latin typeface="IBM Plex Sans"/>
                <a:ea typeface="IBM Plex Sans"/>
                <a:cs typeface="IBM Plex Sans"/>
                <a:sym typeface="IBM Plex Sans"/>
              </a:rPr>
              <a:t>: This information is </a:t>
            </a:r>
            <a:r>
              <a:rPr lang="en" sz="600">
                <a:solidFill>
                  <a:srgbClr val="000000"/>
                </a:solidFill>
                <a:latin typeface="IBM Plex Sans"/>
                <a:ea typeface="IBM Plex Sans"/>
                <a:cs typeface="IBM Plex Sans"/>
                <a:sym typeface="IBM Plex Sans"/>
              </a:rPr>
              <a:t>for</a:t>
            </a:r>
            <a:r>
              <a:rPr lang="en" sz="600">
                <a:solidFill>
                  <a:srgbClr val="000000"/>
                </a:solidFill>
                <a:latin typeface="IBM Plex Sans"/>
                <a:ea typeface="IBM Plex Sans"/>
                <a:cs typeface="IBM Plex Sans"/>
                <a:sym typeface="IBM Plex Sans"/>
              </a:rPr>
              <a:t> general information purposes only and does not replace clinical judgment or third party coding guidelines. Each clinician remains solely responsible for complying with each payer’s billing requirements and applicable state laws.</a:t>
            </a:r>
            <a:endParaRPr sz="600">
              <a:latin typeface="IBM Plex Sans"/>
              <a:ea typeface="IBM Plex Sans"/>
              <a:cs typeface="IBM Plex Sans"/>
              <a:sym typeface="IBM Plex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4" name="Shape 1824"/>
        <p:cNvGrpSpPr/>
        <p:nvPr/>
      </p:nvGrpSpPr>
      <p:grpSpPr>
        <a:xfrm>
          <a:off x="0" y="0"/>
          <a:ext cx="0" cy="0"/>
          <a:chOff x="0" y="0"/>
          <a:chExt cx="0" cy="0"/>
        </a:xfrm>
      </p:grpSpPr>
      <p:sp>
        <p:nvSpPr>
          <p:cNvPr id="1825" name="Google Shape;1825;p314"/>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Clr>
                <a:schemeClr val="dk1"/>
              </a:buClr>
              <a:buSzPts val="1100"/>
              <a:buFont typeface="Arial"/>
              <a:buNone/>
            </a:pPr>
            <a:r>
              <a:rPr lang="en"/>
              <a:t>How does culture shape the documentation conversation?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9" name="Shape 1829"/>
        <p:cNvGrpSpPr/>
        <p:nvPr/>
      </p:nvGrpSpPr>
      <p:grpSpPr>
        <a:xfrm>
          <a:off x="0" y="0"/>
          <a:ext cx="0" cy="0"/>
          <a:chOff x="0" y="0"/>
          <a:chExt cx="0" cy="0"/>
        </a:xfrm>
      </p:grpSpPr>
      <p:sp>
        <p:nvSpPr>
          <p:cNvPr id="1830" name="Google Shape;1830;p315"/>
          <p:cNvSpPr txBox="1"/>
          <p:nvPr>
            <p:ph idx="1" type="body"/>
          </p:nvPr>
        </p:nvSpPr>
        <p:spPr>
          <a:xfrm>
            <a:off x="218400" y="1331675"/>
            <a:ext cx="4343400" cy="2195700"/>
          </a:xfrm>
          <a:prstGeom prst="rect">
            <a:avLst/>
          </a:prstGeom>
        </p:spPr>
        <p:txBody>
          <a:bodyPr anchorCtr="0" anchor="t" bIns="91425" lIns="0" spcFirstLastPara="1" rIns="0" wrap="square" tIns="91425">
            <a:noAutofit/>
          </a:bodyPr>
          <a:lstStyle/>
          <a:p>
            <a:pPr indent="-317500" lvl="0" marL="457200" rtl="0" algn="l">
              <a:spcBef>
                <a:spcPts val="0"/>
              </a:spcBef>
              <a:spcAft>
                <a:spcPts val="0"/>
              </a:spcAft>
              <a:buClr>
                <a:schemeClr val="dk2"/>
              </a:buClr>
              <a:buSzPts val="1400"/>
              <a:buChar char="●"/>
            </a:pPr>
            <a:r>
              <a:rPr lang="en" sz="1400">
                <a:solidFill>
                  <a:schemeClr val="dk1"/>
                </a:solidFill>
              </a:rPr>
              <a:t>Staff or clinician turnover </a:t>
            </a:r>
            <a:endParaRPr sz="1400">
              <a:solidFill>
                <a:schemeClr val="dk1"/>
              </a:solidFill>
            </a:endParaRPr>
          </a:p>
          <a:p>
            <a:pPr indent="-317500" lvl="0" marL="457200" rtl="0" algn="l">
              <a:spcBef>
                <a:spcPts val="1000"/>
              </a:spcBef>
              <a:spcAft>
                <a:spcPts val="0"/>
              </a:spcAft>
              <a:buClr>
                <a:schemeClr val="dk2"/>
              </a:buClr>
              <a:buSzPts val="1400"/>
              <a:buChar char="●"/>
            </a:pPr>
            <a:r>
              <a:rPr lang="en" sz="1400">
                <a:solidFill>
                  <a:schemeClr val="dk1"/>
                </a:solidFill>
              </a:rPr>
              <a:t>Fear of clinician burnout</a:t>
            </a:r>
            <a:endParaRPr sz="1400">
              <a:solidFill>
                <a:schemeClr val="dk1"/>
              </a:solidFill>
            </a:endParaRPr>
          </a:p>
          <a:p>
            <a:pPr indent="-317500" lvl="0" marL="457200" rtl="0" algn="l">
              <a:spcBef>
                <a:spcPts val="1000"/>
              </a:spcBef>
              <a:spcAft>
                <a:spcPts val="0"/>
              </a:spcAft>
              <a:buClr>
                <a:schemeClr val="dk2"/>
              </a:buClr>
              <a:buSzPts val="1400"/>
              <a:buChar char="●"/>
            </a:pPr>
            <a:r>
              <a:rPr lang="en" sz="1400">
                <a:solidFill>
                  <a:schemeClr val="dk1"/>
                </a:solidFill>
              </a:rPr>
              <a:t>Inconsistent internal messaging</a:t>
            </a:r>
            <a:endParaRPr sz="1400">
              <a:solidFill>
                <a:schemeClr val="dk1"/>
              </a:solidFill>
            </a:endParaRPr>
          </a:p>
          <a:p>
            <a:pPr indent="-317500" lvl="0" marL="457200" rtl="0" algn="l">
              <a:spcBef>
                <a:spcPts val="1000"/>
              </a:spcBef>
              <a:spcAft>
                <a:spcPts val="0"/>
              </a:spcAft>
              <a:buClr>
                <a:schemeClr val="dk2"/>
              </a:buClr>
              <a:buSzPts val="1400"/>
              <a:buChar char="●"/>
            </a:pPr>
            <a:r>
              <a:rPr lang="en" sz="1400">
                <a:solidFill>
                  <a:schemeClr val="dk1"/>
                </a:solidFill>
              </a:rPr>
              <a:t>Negativity</a:t>
            </a:r>
            <a:endParaRPr sz="1400">
              <a:solidFill>
                <a:schemeClr val="dk1"/>
              </a:solidFill>
            </a:endParaRPr>
          </a:p>
          <a:p>
            <a:pPr indent="-317500" lvl="0" marL="457200" rtl="0" algn="l">
              <a:spcBef>
                <a:spcPts val="1000"/>
              </a:spcBef>
              <a:spcAft>
                <a:spcPts val="1000"/>
              </a:spcAft>
              <a:buClr>
                <a:schemeClr val="dk2"/>
              </a:buClr>
              <a:buSzPts val="1400"/>
              <a:buChar char="●"/>
            </a:pPr>
            <a:r>
              <a:rPr lang="en" sz="1400">
                <a:solidFill>
                  <a:schemeClr val="dk1"/>
                </a:solidFill>
              </a:rPr>
              <a:t>Inconsistent use of value-</a:t>
            </a:r>
            <a:r>
              <a:rPr lang="en" sz="1400">
                <a:solidFill>
                  <a:schemeClr val="dk1"/>
                </a:solidFill>
              </a:rPr>
              <a:t>based</a:t>
            </a:r>
            <a:r>
              <a:rPr lang="en" sz="1400">
                <a:solidFill>
                  <a:schemeClr val="dk1"/>
                </a:solidFill>
              </a:rPr>
              <a:t> care tools</a:t>
            </a:r>
            <a:endParaRPr sz="1400">
              <a:solidFill>
                <a:schemeClr val="dk1"/>
              </a:solidFill>
            </a:endParaRPr>
          </a:p>
        </p:txBody>
      </p:sp>
      <p:sp>
        <p:nvSpPr>
          <p:cNvPr id="1831" name="Google Shape;1831;p315"/>
          <p:cNvSpPr txBox="1"/>
          <p:nvPr/>
        </p:nvSpPr>
        <p:spPr>
          <a:xfrm>
            <a:off x="109125" y="142225"/>
            <a:ext cx="8685600" cy="6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Literata"/>
                <a:ea typeface="Literata"/>
                <a:cs typeface="Literata"/>
                <a:sym typeface="Literata"/>
              </a:rPr>
              <a:t>Possible factors that affect the culture</a:t>
            </a:r>
            <a:endParaRPr b="1" sz="1800">
              <a:solidFill>
                <a:schemeClr val="dk2"/>
              </a:solidFill>
              <a:latin typeface="Literata"/>
              <a:ea typeface="Literata"/>
              <a:cs typeface="Literata"/>
              <a:sym typeface="Literata"/>
            </a:endParaRPr>
          </a:p>
        </p:txBody>
      </p:sp>
      <p:pic>
        <p:nvPicPr>
          <p:cNvPr descr="Clinician looking stressed at a cluttered desk with a computer, coffee, and open medical book." id="1832" name="Google Shape;1832;p315"/>
          <p:cNvPicPr preferRelativeResize="0"/>
          <p:nvPr/>
        </p:nvPicPr>
        <p:blipFill>
          <a:blip r:embed="rId3">
            <a:alphaModFix/>
          </a:blip>
          <a:stretch>
            <a:fillRect/>
          </a:stretch>
        </p:blipFill>
        <p:spPr>
          <a:xfrm>
            <a:off x="4806450" y="577600"/>
            <a:ext cx="3988275" cy="39882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6" name="Shape 1836"/>
        <p:cNvGrpSpPr/>
        <p:nvPr/>
      </p:nvGrpSpPr>
      <p:grpSpPr>
        <a:xfrm>
          <a:off x="0" y="0"/>
          <a:ext cx="0" cy="0"/>
          <a:chOff x="0" y="0"/>
          <a:chExt cx="0" cy="0"/>
        </a:xfrm>
      </p:grpSpPr>
      <p:sp>
        <p:nvSpPr>
          <p:cNvPr id="1837" name="Google Shape;1837;p316"/>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How do you successfully communicate the value of this work?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1" name="Shape 1841"/>
        <p:cNvGrpSpPr/>
        <p:nvPr/>
      </p:nvGrpSpPr>
      <p:grpSpPr>
        <a:xfrm>
          <a:off x="0" y="0"/>
          <a:ext cx="0" cy="0"/>
          <a:chOff x="0" y="0"/>
          <a:chExt cx="0" cy="0"/>
        </a:xfrm>
      </p:grpSpPr>
      <p:sp>
        <p:nvSpPr>
          <p:cNvPr id="1842" name="Google Shape;1842;p317"/>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Key points to share </a:t>
            </a:r>
            <a:endParaRPr/>
          </a:p>
        </p:txBody>
      </p:sp>
      <p:sp>
        <p:nvSpPr>
          <p:cNvPr id="1843" name="Google Shape;1843;p317"/>
          <p:cNvSpPr txBox="1"/>
          <p:nvPr>
            <p:ph idx="1" type="body"/>
          </p:nvPr>
        </p:nvSpPr>
        <p:spPr>
          <a:xfrm>
            <a:off x="228600" y="830925"/>
            <a:ext cx="4343400" cy="3357300"/>
          </a:xfrm>
          <a:prstGeom prst="rect">
            <a:avLst/>
          </a:prstGeom>
        </p:spPr>
        <p:txBody>
          <a:bodyPr anchorCtr="0" anchor="t" bIns="91425" lIns="0" spcFirstLastPara="1" rIns="0" wrap="square" tIns="91425">
            <a:noAutofit/>
          </a:bodyPr>
          <a:lstStyle/>
          <a:p>
            <a:pPr indent="0" lvl="0" marL="0" rtl="0" algn="l">
              <a:spcBef>
                <a:spcPts val="0"/>
              </a:spcBef>
              <a:spcAft>
                <a:spcPts val="0"/>
              </a:spcAft>
              <a:buNone/>
            </a:pPr>
            <a:r>
              <a:t/>
            </a:r>
            <a:endParaRPr sz="1400"/>
          </a:p>
          <a:p>
            <a:pPr indent="-317500" lvl="0" marL="457200" rtl="0" algn="l">
              <a:spcBef>
                <a:spcPts val="1000"/>
              </a:spcBef>
              <a:spcAft>
                <a:spcPts val="0"/>
              </a:spcAft>
              <a:buClr>
                <a:schemeClr val="dk2"/>
              </a:buClr>
              <a:buSzPts val="1400"/>
              <a:buChar char="●"/>
            </a:pPr>
            <a:r>
              <a:rPr lang="en" sz="1400"/>
              <a:t>Emphasis on clinical care: Right patient, right care </a:t>
            </a:r>
            <a:endParaRPr sz="1400"/>
          </a:p>
          <a:p>
            <a:pPr indent="-317500" lvl="0" marL="457200" rtl="0" algn="l">
              <a:spcBef>
                <a:spcPts val="1000"/>
              </a:spcBef>
              <a:spcAft>
                <a:spcPts val="0"/>
              </a:spcAft>
              <a:buClr>
                <a:schemeClr val="dk2"/>
              </a:buClr>
              <a:buSzPts val="1400"/>
              <a:buChar char="●"/>
            </a:pPr>
            <a:r>
              <a:rPr lang="en" sz="1400"/>
              <a:t>Benchmarks reflect patient complexity and prove care value.</a:t>
            </a:r>
            <a:endParaRPr sz="1400"/>
          </a:p>
          <a:p>
            <a:pPr indent="-317500" lvl="0" marL="457200" rtl="0" algn="l">
              <a:spcBef>
                <a:spcPts val="1000"/>
              </a:spcBef>
              <a:spcAft>
                <a:spcPts val="1000"/>
              </a:spcAft>
              <a:buClr>
                <a:schemeClr val="dk2"/>
              </a:buClr>
              <a:buSzPts val="1400"/>
              <a:buChar char="●"/>
            </a:pPr>
            <a:r>
              <a:rPr lang="en" sz="1400"/>
              <a:t>VBC resources improve care and lighten  clinician workloads.</a:t>
            </a:r>
            <a:endParaRPr sz="1400"/>
          </a:p>
        </p:txBody>
      </p:sp>
      <p:pic>
        <p:nvPicPr>
          <p:cNvPr descr="Two clinicians in white coats discuss a textbook at a table in a modern hospital setting." id="1844" name="Google Shape;1844;p317"/>
          <p:cNvPicPr preferRelativeResize="0"/>
          <p:nvPr/>
        </p:nvPicPr>
        <p:blipFill>
          <a:blip r:embed="rId3">
            <a:alphaModFix/>
          </a:blip>
          <a:stretch>
            <a:fillRect/>
          </a:stretch>
        </p:blipFill>
        <p:spPr>
          <a:xfrm>
            <a:off x="4572000" y="125650"/>
            <a:ext cx="4267200" cy="4267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8" name="Shape 1848"/>
        <p:cNvGrpSpPr/>
        <p:nvPr/>
      </p:nvGrpSpPr>
      <p:grpSpPr>
        <a:xfrm>
          <a:off x="0" y="0"/>
          <a:ext cx="0" cy="0"/>
          <a:chOff x="0" y="0"/>
          <a:chExt cx="0" cy="0"/>
        </a:xfrm>
      </p:grpSpPr>
      <p:sp>
        <p:nvSpPr>
          <p:cNvPr id="1849" name="Google Shape;1849;p318"/>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How to share the information  </a:t>
            </a:r>
            <a:endParaRPr/>
          </a:p>
        </p:txBody>
      </p:sp>
      <p:sp>
        <p:nvSpPr>
          <p:cNvPr id="1850" name="Google Shape;1850;p318"/>
          <p:cNvSpPr txBox="1"/>
          <p:nvPr>
            <p:ph idx="1" type="body"/>
          </p:nvPr>
        </p:nvSpPr>
        <p:spPr>
          <a:xfrm>
            <a:off x="228600" y="1076325"/>
            <a:ext cx="4343400" cy="3357300"/>
          </a:xfrm>
          <a:prstGeom prst="rect">
            <a:avLst/>
          </a:prstGeom>
        </p:spPr>
        <p:txBody>
          <a:bodyPr anchorCtr="0" anchor="t" bIns="91425" lIns="0" spcFirstLastPara="1" rIns="0" wrap="square" tIns="91425">
            <a:noAutofit/>
          </a:bodyPr>
          <a:lstStyle/>
          <a:p>
            <a:pPr indent="-323850" lvl="0" marL="457200" rtl="0" algn="l">
              <a:spcBef>
                <a:spcPts val="0"/>
              </a:spcBef>
              <a:spcAft>
                <a:spcPts val="0"/>
              </a:spcAft>
              <a:buClr>
                <a:schemeClr val="dk2"/>
              </a:buClr>
              <a:buSzPts val="1500"/>
              <a:buChar char="●"/>
            </a:pPr>
            <a:r>
              <a:rPr lang="en" sz="1500">
                <a:solidFill>
                  <a:schemeClr val="dk1"/>
                </a:solidFill>
              </a:rPr>
              <a:t>Embed VBC orientation into clinician onboarding</a:t>
            </a:r>
            <a:endParaRPr sz="1500">
              <a:solidFill>
                <a:schemeClr val="dk1"/>
              </a:solidFill>
            </a:endParaRPr>
          </a:p>
          <a:p>
            <a:pPr indent="-323850" lvl="0" marL="457200" rtl="0" algn="l">
              <a:spcBef>
                <a:spcPts val="1000"/>
              </a:spcBef>
              <a:spcAft>
                <a:spcPts val="0"/>
              </a:spcAft>
              <a:buClr>
                <a:schemeClr val="dk2"/>
              </a:buClr>
              <a:buSzPts val="1500"/>
              <a:buChar char="●"/>
            </a:pPr>
            <a:r>
              <a:rPr lang="en" sz="1500">
                <a:solidFill>
                  <a:schemeClr val="dk1"/>
                </a:solidFill>
              </a:rPr>
              <a:t>Dedicated time for VBC training </a:t>
            </a:r>
            <a:endParaRPr sz="1500">
              <a:solidFill>
                <a:schemeClr val="dk1"/>
              </a:solidFill>
            </a:endParaRPr>
          </a:p>
          <a:p>
            <a:pPr indent="-323850" lvl="0" marL="457200" rtl="0" algn="l">
              <a:spcBef>
                <a:spcPts val="1000"/>
              </a:spcBef>
              <a:spcAft>
                <a:spcPts val="0"/>
              </a:spcAft>
              <a:buClr>
                <a:schemeClr val="dk2"/>
              </a:buClr>
              <a:buSzPts val="1500"/>
              <a:buChar char="●"/>
            </a:pPr>
            <a:r>
              <a:rPr lang="en" sz="1500">
                <a:solidFill>
                  <a:schemeClr val="dk1"/>
                </a:solidFill>
              </a:rPr>
              <a:t>Share metric updates and host annual VBC training. </a:t>
            </a:r>
            <a:endParaRPr sz="1500">
              <a:solidFill>
                <a:schemeClr val="dk1"/>
              </a:solidFill>
            </a:endParaRPr>
          </a:p>
          <a:p>
            <a:pPr indent="-323850" lvl="0" marL="457200" rtl="0" algn="l">
              <a:spcBef>
                <a:spcPts val="1000"/>
              </a:spcBef>
              <a:spcAft>
                <a:spcPts val="0"/>
              </a:spcAft>
              <a:buClr>
                <a:schemeClr val="dk2"/>
              </a:buClr>
              <a:buSzPts val="1500"/>
              <a:buChar char="●"/>
            </a:pPr>
            <a:r>
              <a:rPr lang="en" sz="1500">
                <a:solidFill>
                  <a:schemeClr val="dk1"/>
                </a:solidFill>
              </a:rPr>
              <a:t>Leadership messaging reinforces accurate and complete diagnosis documentation. </a:t>
            </a:r>
            <a:endParaRPr sz="1500">
              <a:solidFill>
                <a:schemeClr val="dk1"/>
              </a:solidFill>
            </a:endParaRPr>
          </a:p>
          <a:p>
            <a:pPr indent="-323850" lvl="0" marL="457200" rtl="0" algn="l">
              <a:spcBef>
                <a:spcPts val="1000"/>
              </a:spcBef>
              <a:spcAft>
                <a:spcPts val="1000"/>
              </a:spcAft>
              <a:buClr>
                <a:schemeClr val="dk2"/>
              </a:buClr>
              <a:buSzPts val="1500"/>
              <a:buChar char="●"/>
            </a:pPr>
            <a:r>
              <a:rPr lang="en" sz="1500">
                <a:solidFill>
                  <a:schemeClr val="dk1"/>
                </a:solidFill>
              </a:rPr>
              <a:t>Post-visit support: Educate coding and billing team on VBC </a:t>
            </a:r>
            <a:r>
              <a:rPr lang="en" sz="1500">
                <a:solidFill>
                  <a:schemeClr val="dk1"/>
                </a:solidFill>
              </a:rPr>
              <a:t>initiatives</a:t>
            </a:r>
            <a:r>
              <a:rPr lang="en" sz="1500">
                <a:solidFill>
                  <a:schemeClr val="dk1"/>
                </a:solidFill>
              </a:rPr>
              <a:t> </a:t>
            </a:r>
            <a:endParaRPr sz="1500">
              <a:solidFill>
                <a:schemeClr val="dk1"/>
              </a:solidFill>
            </a:endParaRPr>
          </a:p>
        </p:txBody>
      </p:sp>
      <p:pic>
        <p:nvPicPr>
          <p:cNvPr descr="Two clinicians review computer screen data together at a messy nursing station desk in a hospital setting." id="1851" name="Google Shape;1851;p318"/>
          <p:cNvPicPr preferRelativeResize="0"/>
          <p:nvPr/>
        </p:nvPicPr>
        <p:blipFill>
          <a:blip r:embed="rId3">
            <a:alphaModFix/>
          </a:blip>
          <a:stretch>
            <a:fillRect/>
          </a:stretch>
        </p:blipFill>
        <p:spPr>
          <a:xfrm>
            <a:off x="4754075" y="500700"/>
            <a:ext cx="3799025" cy="37990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5" name="Shape 1855"/>
        <p:cNvGrpSpPr/>
        <p:nvPr/>
      </p:nvGrpSpPr>
      <p:grpSpPr>
        <a:xfrm>
          <a:off x="0" y="0"/>
          <a:ext cx="0" cy="0"/>
          <a:chOff x="0" y="0"/>
          <a:chExt cx="0" cy="0"/>
        </a:xfrm>
      </p:grpSpPr>
      <p:sp>
        <p:nvSpPr>
          <p:cNvPr id="1856" name="Google Shape;1856;p319"/>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What prevents clinicians from accurately documenting diagnoses?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0" name="Shape 1860"/>
        <p:cNvGrpSpPr/>
        <p:nvPr/>
      </p:nvGrpSpPr>
      <p:grpSpPr>
        <a:xfrm>
          <a:off x="0" y="0"/>
          <a:ext cx="0" cy="0"/>
          <a:chOff x="0" y="0"/>
          <a:chExt cx="0" cy="0"/>
        </a:xfrm>
      </p:grpSpPr>
      <p:sp>
        <p:nvSpPr>
          <p:cNvPr id="1861" name="Google Shape;1861;p320"/>
          <p:cNvSpPr txBox="1"/>
          <p:nvPr>
            <p:ph type="title"/>
          </p:nvPr>
        </p:nvSpPr>
        <p:spPr>
          <a:xfrm>
            <a:off x="85600" y="228600"/>
            <a:ext cx="89610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Common potential barriers to thorough diagnosis documentation</a:t>
            </a:r>
            <a:endParaRPr/>
          </a:p>
        </p:txBody>
      </p:sp>
      <p:sp>
        <p:nvSpPr>
          <p:cNvPr id="1862" name="Google Shape;1862;p320"/>
          <p:cNvSpPr txBox="1"/>
          <p:nvPr>
            <p:ph idx="1" type="body"/>
          </p:nvPr>
        </p:nvSpPr>
        <p:spPr>
          <a:xfrm>
            <a:off x="4261225" y="1100675"/>
            <a:ext cx="4664400" cy="3143400"/>
          </a:xfrm>
          <a:prstGeom prst="rect">
            <a:avLst/>
          </a:prstGeom>
          <a:solidFill>
            <a:schemeClr val="accent6"/>
          </a:solidFill>
        </p:spPr>
        <p:txBody>
          <a:bodyPr anchorCtr="0" anchor="t" bIns="91425" lIns="0" spcFirstLastPara="1" rIns="0" wrap="square" tIns="91425">
            <a:noAutofit/>
          </a:bodyPr>
          <a:lstStyle/>
          <a:p>
            <a:pPr indent="-330200" lvl="0" marL="457200" rtl="0" algn="l">
              <a:spcBef>
                <a:spcPts val="0"/>
              </a:spcBef>
              <a:spcAft>
                <a:spcPts val="0"/>
              </a:spcAft>
              <a:buClr>
                <a:schemeClr val="dk2"/>
              </a:buClr>
              <a:buSzPts val="1600"/>
              <a:buChar char="●"/>
            </a:pPr>
            <a:r>
              <a:rPr lang="en" sz="1600">
                <a:solidFill>
                  <a:schemeClr val="dk1"/>
                </a:solidFill>
              </a:rPr>
              <a:t>Workflow issues: </a:t>
            </a:r>
            <a:endParaRPr sz="1600">
              <a:solidFill>
                <a:schemeClr val="dk1"/>
              </a:solidFill>
            </a:endParaRPr>
          </a:p>
          <a:p>
            <a:pPr indent="-330200" lvl="0" marL="914400" rtl="0" algn="l">
              <a:spcBef>
                <a:spcPts val="1000"/>
              </a:spcBef>
              <a:spcAft>
                <a:spcPts val="0"/>
              </a:spcAft>
              <a:buClr>
                <a:schemeClr val="dk2"/>
              </a:buClr>
              <a:buSzPts val="1600"/>
              <a:buChar char="-"/>
            </a:pPr>
            <a:r>
              <a:rPr lang="en" sz="1600">
                <a:solidFill>
                  <a:schemeClr val="dk1"/>
                </a:solidFill>
              </a:rPr>
              <a:t>They do not have a tool that reminds them of what has not yet been addressed this year. </a:t>
            </a:r>
            <a:endParaRPr sz="1600">
              <a:solidFill>
                <a:schemeClr val="dk1"/>
              </a:solidFill>
            </a:endParaRPr>
          </a:p>
          <a:p>
            <a:pPr indent="-330200" lvl="0" marL="914400" rtl="0" algn="l">
              <a:spcBef>
                <a:spcPts val="1000"/>
              </a:spcBef>
              <a:spcAft>
                <a:spcPts val="0"/>
              </a:spcAft>
              <a:buClr>
                <a:schemeClr val="dk2"/>
              </a:buClr>
              <a:buSzPts val="1600"/>
              <a:buChar char="-"/>
            </a:pPr>
            <a:r>
              <a:rPr lang="en" sz="1600">
                <a:solidFill>
                  <a:schemeClr val="dk1"/>
                </a:solidFill>
              </a:rPr>
              <a:t>EHR workflow barriers</a:t>
            </a:r>
            <a:endParaRPr sz="1600"/>
          </a:p>
          <a:p>
            <a:pPr indent="-330200" lvl="0" marL="457200" rtl="0" algn="l">
              <a:spcBef>
                <a:spcPts val="1000"/>
              </a:spcBef>
              <a:spcAft>
                <a:spcPts val="0"/>
              </a:spcAft>
              <a:buClr>
                <a:schemeClr val="dk2"/>
              </a:buClr>
              <a:buSzPts val="1600"/>
              <a:buChar char="●"/>
            </a:pPr>
            <a:r>
              <a:rPr lang="en" sz="1600"/>
              <a:t>Time constraints</a:t>
            </a:r>
            <a:endParaRPr sz="1600"/>
          </a:p>
          <a:p>
            <a:pPr indent="-330200" lvl="0" marL="457200" rtl="0" algn="l">
              <a:spcBef>
                <a:spcPts val="1000"/>
              </a:spcBef>
              <a:spcAft>
                <a:spcPts val="1000"/>
              </a:spcAft>
              <a:buClr>
                <a:schemeClr val="dk2"/>
              </a:buClr>
              <a:buSzPts val="1600"/>
              <a:buChar char="●"/>
            </a:pPr>
            <a:r>
              <a:rPr lang="en" sz="1600"/>
              <a:t>Gaps in routinely assessing chronic conditions and potential diagnoses at each visit</a:t>
            </a:r>
            <a:endParaRPr/>
          </a:p>
        </p:txBody>
      </p:sp>
      <p:pic>
        <p:nvPicPr>
          <p:cNvPr id="1863" name="Google Shape;1863;p320"/>
          <p:cNvPicPr preferRelativeResize="0"/>
          <p:nvPr/>
        </p:nvPicPr>
        <p:blipFill rotWithShape="1">
          <a:blip r:embed="rId3">
            <a:alphaModFix/>
          </a:blip>
          <a:srcRect b="0" l="-33761" r="0" t="-33761"/>
          <a:stretch/>
        </p:blipFill>
        <p:spPr>
          <a:xfrm>
            <a:off x="-346025" y="290600"/>
            <a:ext cx="2413199" cy="2413199"/>
          </a:xfrm>
          <a:prstGeom prst="rect">
            <a:avLst/>
          </a:prstGeom>
          <a:noFill/>
          <a:ln>
            <a:noFill/>
          </a:ln>
        </p:spPr>
      </p:pic>
      <p:sp>
        <p:nvSpPr>
          <p:cNvPr id="1864" name="Google Shape;1864;p320"/>
          <p:cNvSpPr txBox="1"/>
          <p:nvPr/>
        </p:nvSpPr>
        <p:spPr>
          <a:xfrm>
            <a:off x="1684275" y="2874900"/>
            <a:ext cx="552300" cy="43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IBM Plex Sans SemiBold"/>
                <a:ea typeface="IBM Plex Sans SemiBold"/>
                <a:cs typeface="IBM Plex Sans SemiBold"/>
                <a:sym typeface="IBM Plex Sans SemiBold"/>
              </a:rPr>
              <a:t> VS</a:t>
            </a:r>
            <a:endParaRPr>
              <a:latin typeface="IBM Plex Sans SemiBold"/>
              <a:ea typeface="IBM Plex Sans SemiBold"/>
              <a:cs typeface="IBM Plex Sans SemiBold"/>
              <a:sym typeface="IBM Plex Sans SemiBold"/>
            </a:endParaRPr>
          </a:p>
        </p:txBody>
      </p:sp>
      <p:pic>
        <p:nvPicPr>
          <p:cNvPr id="1865" name="Google Shape;1865;p320"/>
          <p:cNvPicPr preferRelativeResize="0"/>
          <p:nvPr/>
        </p:nvPicPr>
        <p:blipFill rotWithShape="1">
          <a:blip r:embed="rId4">
            <a:alphaModFix/>
          </a:blip>
          <a:srcRect b="0" l="0" r="0" t="0"/>
          <a:stretch/>
        </p:blipFill>
        <p:spPr>
          <a:xfrm>
            <a:off x="2236576" y="2703800"/>
            <a:ext cx="1907838" cy="1907925"/>
          </a:xfrm>
          <a:prstGeom prst="rect">
            <a:avLst/>
          </a:prstGeom>
          <a:noFill/>
          <a:ln>
            <a:noFill/>
          </a:ln>
        </p:spPr>
      </p:pic>
      <p:sp>
        <p:nvSpPr>
          <p:cNvPr id="1866" name="Google Shape;1866;p320"/>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a:ea typeface="Literata"/>
                <a:cs typeface="Literata"/>
                <a:sym typeface="Literata"/>
              </a:rPr>
              <a:t>Confidential - Do Not Distribute</a:t>
            </a:r>
            <a:endParaRPr i="1" sz="900">
              <a:solidFill>
                <a:srgbClr val="4D85E9"/>
              </a:solidFill>
              <a:latin typeface="Literata"/>
              <a:ea typeface="Literata"/>
              <a:cs typeface="Literata"/>
              <a:sym typeface="Literata"/>
            </a:endParaRPr>
          </a:p>
        </p:txBody>
      </p:sp>
      <p:sp>
        <p:nvSpPr>
          <p:cNvPr id="1867" name="Google Shape;1867;p320"/>
          <p:cNvSpPr txBox="1"/>
          <p:nvPr/>
        </p:nvSpPr>
        <p:spPr>
          <a:xfrm>
            <a:off x="2694725" y="4670075"/>
            <a:ext cx="5639400" cy="3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600">
                <a:solidFill>
                  <a:srgbClr val="000000"/>
                </a:solidFill>
                <a:latin typeface="IBM Plex Sans"/>
                <a:ea typeface="IBM Plex Sans"/>
                <a:cs typeface="IBM Plex Sans"/>
                <a:sym typeface="IBM Plex Sans"/>
              </a:rPr>
              <a:t>Disclaimer</a:t>
            </a:r>
            <a:r>
              <a:rPr lang="en" sz="600">
                <a:solidFill>
                  <a:srgbClr val="000000"/>
                </a:solidFill>
                <a:latin typeface="IBM Plex Sans"/>
                <a:ea typeface="IBM Plex Sans"/>
                <a:cs typeface="IBM Plex Sans"/>
                <a:sym typeface="IBM Plex Sans"/>
              </a:rPr>
              <a:t>: This information is for general information purposes only and does not replace clinical judgment or third party coding guidelines. Each clinician remains solely responsible for complying with each </a:t>
            </a:r>
            <a:r>
              <a:rPr lang="en" sz="600">
                <a:latin typeface="IBM Plex Sans"/>
                <a:ea typeface="IBM Plex Sans"/>
                <a:cs typeface="IBM Plex Sans"/>
                <a:sym typeface="IBM Plex Sans"/>
              </a:rPr>
              <a:t>health plan</a:t>
            </a:r>
            <a:r>
              <a:rPr lang="en" sz="600">
                <a:solidFill>
                  <a:srgbClr val="000000"/>
                </a:solidFill>
                <a:latin typeface="IBM Plex Sans"/>
                <a:ea typeface="IBM Plex Sans"/>
                <a:cs typeface="IBM Plex Sans"/>
                <a:sym typeface="IBM Plex Sans"/>
              </a:rPr>
              <a:t>’s billing requirements and applicable state laws.</a:t>
            </a:r>
            <a:endParaRPr sz="600">
              <a:latin typeface="IBM Plex Sans"/>
              <a:ea typeface="IBM Plex Sans"/>
              <a:cs typeface="IBM Plex Sans"/>
              <a:sym typeface="IBM Plex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1" name="Shape 1871"/>
        <p:cNvGrpSpPr/>
        <p:nvPr/>
      </p:nvGrpSpPr>
      <p:grpSpPr>
        <a:xfrm>
          <a:off x="0" y="0"/>
          <a:ext cx="0" cy="0"/>
          <a:chOff x="0" y="0"/>
          <a:chExt cx="0" cy="0"/>
        </a:xfrm>
      </p:grpSpPr>
      <p:sp>
        <p:nvSpPr>
          <p:cNvPr id="1872" name="Google Shape;1872;p321"/>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What workflows have you found to increase documentation efficiency?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6" name="Shape 1876"/>
        <p:cNvGrpSpPr/>
        <p:nvPr/>
      </p:nvGrpSpPr>
      <p:grpSpPr>
        <a:xfrm>
          <a:off x="0" y="0"/>
          <a:ext cx="0" cy="0"/>
          <a:chOff x="0" y="0"/>
          <a:chExt cx="0" cy="0"/>
        </a:xfrm>
      </p:grpSpPr>
      <p:sp>
        <p:nvSpPr>
          <p:cNvPr id="1877" name="Google Shape;1877;p322"/>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Efficient workflows also address clinician well-being</a:t>
            </a:r>
            <a:endParaRPr/>
          </a:p>
        </p:txBody>
      </p:sp>
      <p:sp>
        <p:nvSpPr>
          <p:cNvPr id="1878" name="Google Shape;1878;p322"/>
          <p:cNvSpPr txBox="1"/>
          <p:nvPr>
            <p:ph idx="1" type="body"/>
          </p:nvPr>
        </p:nvSpPr>
        <p:spPr>
          <a:xfrm>
            <a:off x="130425" y="715300"/>
            <a:ext cx="3580500" cy="3357300"/>
          </a:xfrm>
          <a:prstGeom prst="rect">
            <a:avLst/>
          </a:prstGeom>
        </p:spPr>
        <p:txBody>
          <a:bodyPr anchorCtr="0" anchor="t" bIns="91425" lIns="0" spcFirstLastPara="1" rIns="0" wrap="square" tIns="91425">
            <a:noAutofit/>
          </a:bodyPr>
          <a:lstStyle/>
          <a:p>
            <a:pPr indent="0" lvl="0" marL="0" rtl="0" algn="l">
              <a:spcBef>
                <a:spcPts val="0"/>
              </a:spcBef>
              <a:spcAft>
                <a:spcPts val="0"/>
              </a:spcAft>
              <a:buNone/>
            </a:pPr>
            <a:r>
              <a:t/>
            </a:r>
            <a:endParaRPr sz="1500">
              <a:solidFill>
                <a:schemeClr val="dk1"/>
              </a:solidFill>
            </a:endParaRPr>
          </a:p>
          <a:p>
            <a:pPr indent="-317500" lvl="0" marL="457200" rtl="0" algn="l">
              <a:spcBef>
                <a:spcPts val="1000"/>
              </a:spcBef>
              <a:spcAft>
                <a:spcPts val="0"/>
              </a:spcAft>
              <a:buClr>
                <a:schemeClr val="dk2"/>
              </a:buClr>
              <a:buSzPts val="1400"/>
              <a:buChar char="●"/>
            </a:pPr>
            <a:r>
              <a:rPr lang="en" sz="1500">
                <a:solidFill>
                  <a:schemeClr val="dk1"/>
                </a:solidFill>
              </a:rPr>
              <a:t>Team-based care approach</a:t>
            </a:r>
            <a:endParaRPr sz="1500">
              <a:solidFill>
                <a:schemeClr val="dk1"/>
              </a:solidFill>
            </a:endParaRPr>
          </a:p>
          <a:p>
            <a:pPr indent="-323850" lvl="1" marL="914400" rtl="0" algn="l">
              <a:spcBef>
                <a:spcPts val="1000"/>
              </a:spcBef>
              <a:spcAft>
                <a:spcPts val="0"/>
              </a:spcAft>
              <a:buClr>
                <a:schemeClr val="dk1"/>
              </a:buClr>
              <a:buSzPts val="1500"/>
              <a:buChar char="○"/>
            </a:pPr>
            <a:r>
              <a:rPr lang="en" sz="1500">
                <a:solidFill>
                  <a:schemeClr val="dk1"/>
                </a:solidFill>
              </a:rPr>
              <a:t>Pre-visit workflows</a:t>
            </a:r>
            <a:endParaRPr sz="1500">
              <a:solidFill>
                <a:schemeClr val="dk1"/>
              </a:solidFill>
            </a:endParaRPr>
          </a:p>
          <a:p>
            <a:pPr indent="-323850" lvl="1" marL="914400" rtl="0" algn="l">
              <a:spcBef>
                <a:spcPts val="1000"/>
              </a:spcBef>
              <a:spcAft>
                <a:spcPts val="0"/>
              </a:spcAft>
              <a:buClr>
                <a:schemeClr val="dk1"/>
              </a:buClr>
              <a:buSzPts val="1500"/>
              <a:buChar char="○"/>
            </a:pPr>
            <a:r>
              <a:rPr lang="en" sz="1500">
                <a:solidFill>
                  <a:schemeClr val="dk1"/>
                </a:solidFill>
              </a:rPr>
              <a:t>AWVs along with pharmacist or nurse</a:t>
            </a:r>
            <a:endParaRPr sz="1500">
              <a:solidFill>
                <a:schemeClr val="dk1"/>
              </a:solidFill>
            </a:endParaRPr>
          </a:p>
          <a:p>
            <a:pPr indent="-317500" lvl="0" marL="457200" rtl="0" algn="l">
              <a:spcBef>
                <a:spcPts val="1000"/>
              </a:spcBef>
              <a:spcAft>
                <a:spcPts val="0"/>
              </a:spcAft>
              <a:buClr>
                <a:schemeClr val="dk2"/>
              </a:buClr>
              <a:buSzPts val="1400"/>
              <a:buChar char="●"/>
            </a:pPr>
            <a:r>
              <a:rPr lang="en" sz="1500">
                <a:solidFill>
                  <a:schemeClr val="dk1"/>
                </a:solidFill>
              </a:rPr>
              <a:t>Schedule patients based on clinical complexity</a:t>
            </a:r>
            <a:endParaRPr sz="1500">
              <a:solidFill>
                <a:schemeClr val="dk1"/>
              </a:solidFill>
            </a:endParaRPr>
          </a:p>
          <a:p>
            <a:pPr indent="-323850" lvl="0" marL="457200" rtl="0" algn="l">
              <a:spcBef>
                <a:spcPts val="1000"/>
              </a:spcBef>
              <a:spcAft>
                <a:spcPts val="0"/>
              </a:spcAft>
              <a:buClr>
                <a:schemeClr val="dk2"/>
              </a:buClr>
              <a:buSzPts val="1500"/>
              <a:buChar char="●"/>
            </a:pPr>
            <a:r>
              <a:rPr lang="en" sz="1500">
                <a:solidFill>
                  <a:schemeClr val="dk1"/>
                </a:solidFill>
              </a:rPr>
              <a:t>Quickly investigate and support technology concerns</a:t>
            </a:r>
            <a:endParaRPr sz="1500">
              <a:solidFill>
                <a:schemeClr val="dk1"/>
              </a:solidFill>
            </a:endParaRPr>
          </a:p>
          <a:p>
            <a:pPr indent="-317500" lvl="0" marL="457200" rtl="0" algn="l">
              <a:spcBef>
                <a:spcPts val="1000"/>
              </a:spcBef>
              <a:spcAft>
                <a:spcPts val="0"/>
              </a:spcAft>
              <a:buClr>
                <a:schemeClr val="dk2"/>
              </a:buClr>
              <a:buSzPts val="1400"/>
              <a:buChar char="●"/>
            </a:pPr>
            <a:r>
              <a:rPr lang="en" sz="1500">
                <a:solidFill>
                  <a:schemeClr val="dk1"/>
                </a:solidFill>
              </a:rPr>
              <a:t>EHR optimization</a:t>
            </a:r>
            <a:endParaRPr sz="1500">
              <a:solidFill>
                <a:schemeClr val="dk1"/>
              </a:solidFill>
            </a:endParaRPr>
          </a:p>
          <a:p>
            <a:pPr indent="0" lvl="0" marL="457200" rtl="0" algn="l">
              <a:spcBef>
                <a:spcPts val="1000"/>
              </a:spcBef>
              <a:spcAft>
                <a:spcPts val="1000"/>
              </a:spcAft>
              <a:buNone/>
            </a:pPr>
            <a:r>
              <a:t/>
            </a:r>
            <a:endParaRPr sz="1500">
              <a:solidFill>
                <a:schemeClr val="dk1"/>
              </a:solidFill>
            </a:endParaRPr>
          </a:p>
        </p:txBody>
      </p:sp>
      <p:pic>
        <p:nvPicPr>
          <p:cNvPr id="1879" name="Google Shape;1879;p322" title="10-21-24-DJH06798.jpg"/>
          <p:cNvPicPr preferRelativeResize="0"/>
          <p:nvPr/>
        </p:nvPicPr>
        <p:blipFill rotWithShape="1">
          <a:blip r:embed="rId3">
            <a:alphaModFix/>
          </a:blip>
          <a:srcRect b="7807" l="0" r="0" t="7798"/>
          <a:stretch/>
        </p:blipFill>
        <p:spPr>
          <a:xfrm>
            <a:off x="3853025" y="978502"/>
            <a:ext cx="5290977" cy="29761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3" name="Shape 1883"/>
        <p:cNvGrpSpPr/>
        <p:nvPr/>
      </p:nvGrpSpPr>
      <p:grpSpPr>
        <a:xfrm>
          <a:off x="0" y="0"/>
          <a:ext cx="0" cy="0"/>
          <a:chOff x="0" y="0"/>
          <a:chExt cx="0" cy="0"/>
        </a:xfrm>
      </p:grpSpPr>
      <p:sp>
        <p:nvSpPr>
          <p:cNvPr id="1884" name="Google Shape;1884;p323"/>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b="1" lang="en">
                <a:latin typeface="Literata"/>
                <a:ea typeface="Literata"/>
                <a:cs typeface="Literata"/>
                <a:sym typeface="Literata"/>
              </a:rPr>
              <a:t>Documentation</a:t>
            </a:r>
            <a:r>
              <a:rPr b="1" lang="en">
                <a:latin typeface="Literata"/>
                <a:ea typeface="Literata"/>
                <a:cs typeface="Literata"/>
                <a:sym typeface="Literata"/>
              </a:rPr>
              <a:t> efficiency in electronic health records</a:t>
            </a:r>
            <a:endParaRPr b="1">
              <a:latin typeface="Literata"/>
              <a:ea typeface="Literata"/>
              <a:cs typeface="Literata"/>
              <a:sym typeface="Literata"/>
            </a:endParaRPr>
          </a:p>
        </p:txBody>
      </p:sp>
      <p:sp>
        <p:nvSpPr>
          <p:cNvPr id="1885" name="Google Shape;1885;p323"/>
          <p:cNvSpPr/>
          <p:nvPr/>
        </p:nvSpPr>
        <p:spPr>
          <a:xfrm>
            <a:off x="1032900" y="1548650"/>
            <a:ext cx="7429500" cy="4851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323"/>
          <p:cNvSpPr/>
          <p:nvPr/>
        </p:nvSpPr>
        <p:spPr>
          <a:xfrm>
            <a:off x="1032775" y="2178625"/>
            <a:ext cx="74295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7" name="Google Shape;1887;p323"/>
          <p:cNvSpPr/>
          <p:nvPr/>
        </p:nvSpPr>
        <p:spPr>
          <a:xfrm>
            <a:off x="1032900" y="942525"/>
            <a:ext cx="74295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323"/>
          <p:cNvSpPr/>
          <p:nvPr/>
        </p:nvSpPr>
        <p:spPr>
          <a:xfrm>
            <a:off x="403412" y="941888"/>
            <a:ext cx="488700" cy="485100"/>
          </a:xfrm>
          <a:prstGeom prst="ellipse">
            <a:avLst/>
          </a:prstGeom>
          <a:solidFill>
            <a:srgbClr val="45B3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9" name="Google Shape;1889;p323"/>
          <p:cNvSpPr/>
          <p:nvPr/>
        </p:nvSpPr>
        <p:spPr>
          <a:xfrm>
            <a:off x="403412" y="1673658"/>
            <a:ext cx="488700" cy="485100"/>
          </a:xfrm>
          <a:prstGeom prst="ellipse">
            <a:avLst/>
          </a:prstGeom>
          <a:solidFill>
            <a:srgbClr val="009B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323"/>
          <p:cNvSpPr/>
          <p:nvPr/>
        </p:nvSpPr>
        <p:spPr>
          <a:xfrm>
            <a:off x="403412" y="2328785"/>
            <a:ext cx="488700" cy="485100"/>
          </a:xfrm>
          <a:prstGeom prst="ellipse">
            <a:avLst/>
          </a:prstGeom>
          <a:solidFill>
            <a:srgbClr val="0082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323"/>
          <p:cNvSpPr txBox="1"/>
          <p:nvPr/>
        </p:nvSpPr>
        <p:spPr>
          <a:xfrm>
            <a:off x="1032900" y="931375"/>
            <a:ext cx="72345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IBM Plex Sans Medium"/>
                <a:ea typeface="IBM Plex Sans Medium"/>
                <a:cs typeface="IBM Plex Sans Medium"/>
                <a:sym typeface="IBM Plex Sans Medium"/>
              </a:rPr>
              <a:t>Use Pre-filled Templates</a:t>
            </a:r>
            <a:endParaRPr sz="1500">
              <a:latin typeface="IBM Plex Sans Medium"/>
              <a:ea typeface="IBM Plex Sans Medium"/>
              <a:cs typeface="IBM Plex Sans Medium"/>
              <a:sym typeface="IBM Plex Sans Medium"/>
            </a:endParaRPr>
          </a:p>
        </p:txBody>
      </p:sp>
      <p:sp>
        <p:nvSpPr>
          <p:cNvPr id="1892" name="Google Shape;1892;p323"/>
          <p:cNvSpPr txBox="1"/>
          <p:nvPr/>
        </p:nvSpPr>
        <p:spPr>
          <a:xfrm>
            <a:off x="1032900" y="1586675"/>
            <a:ext cx="72345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IBM Plex Sans Medium"/>
                <a:ea typeface="IBM Plex Sans Medium"/>
                <a:cs typeface="IBM Plex Sans Medium"/>
                <a:sym typeface="IBM Plex Sans Medium"/>
              </a:rPr>
              <a:t>Customization </a:t>
            </a:r>
            <a:r>
              <a:rPr lang="en" sz="1500">
                <a:solidFill>
                  <a:srgbClr val="1D1C1D"/>
                </a:solidFill>
                <a:latin typeface="IBM Plex Sans Medium"/>
                <a:ea typeface="IBM Plex Sans Medium"/>
                <a:cs typeface="IBM Plex Sans Medium"/>
                <a:sym typeface="IBM Plex Sans Medium"/>
              </a:rPr>
              <a:t> </a:t>
            </a:r>
            <a:endParaRPr sz="1500">
              <a:latin typeface="IBM Plex Sans Medium"/>
              <a:ea typeface="IBM Plex Sans Medium"/>
              <a:cs typeface="IBM Plex Sans Medium"/>
              <a:sym typeface="IBM Plex Sans Medium"/>
            </a:endParaRPr>
          </a:p>
        </p:txBody>
      </p:sp>
      <p:sp>
        <p:nvSpPr>
          <p:cNvPr id="1893" name="Google Shape;1893;p323"/>
          <p:cNvSpPr txBox="1"/>
          <p:nvPr/>
        </p:nvSpPr>
        <p:spPr>
          <a:xfrm>
            <a:off x="1060400" y="2221297"/>
            <a:ext cx="68457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rgbClr val="1D1C1D"/>
                </a:solidFill>
                <a:latin typeface="IBM Plex Sans Medium"/>
                <a:ea typeface="IBM Plex Sans Medium"/>
                <a:cs typeface="IBM Plex Sans Medium"/>
                <a:sym typeface="IBM Plex Sans Medium"/>
              </a:rPr>
              <a:t>Keyboard Shortcuts and Hotkeys</a:t>
            </a:r>
            <a:r>
              <a:rPr lang="en" sz="1500">
                <a:solidFill>
                  <a:srgbClr val="1D1C1D"/>
                </a:solidFill>
                <a:latin typeface="IBM Plex Sans Medium"/>
                <a:ea typeface="IBM Plex Sans Medium"/>
                <a:cs typeface="IBM Plex Sans Medium"/>
                <a:sym typeface="IBM Plex Sans Medium"/>
              </a:rPr>
              <a:t> </a:t>
            </a:r>
            <a:endParaRPr sz="1600">
              <a:solidFill>
                <a:schemeClr val="dk1"/>
              </a:solidFill>
              <a:latin typeface="IBM Plex Sans Medium"/>
              <a:ea typeface="IBM Plex Sans Medium"/>
              <a:cs typeface="IBM Plex Sans Medium"/>
              <a:sym typeface="IBM Plex Sans Medium"/>
            </a:endParaRPr>
          </a:p>
        </p:txBody>
      </p:sp>
      <p:sp>
        <p:nvSpPr>
          <p:cNvPr id="1894" name="Google Shape;1894;p323"/>
          <p:cNvSpPr txBox="1"/>
          <p:nvPr/>
        </p:nvSpPr>
        <p:spPr>
          <a:xfrm>
            <a:off x="440312" y="938138"/>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1</a:t>
            </a:r>
            <a:endParaRPr sz="2000">
              <a:solidFill>
                <a:srgbClr val="FFFFFF"/>
              </a:solidFill>
              <a:latin typeface="Literata"/>
              <a:ea typeface="Literata"/>
              <a:cs typeface="Literata"/>
              <a:sym typeface="Literata"/>
            </a:endParaRPr>
          </a:p>
        </p:txBody>
      </p:sp>
      <p:sp>
        <p:nvSpPr>
          <p:cNvPr id="1895" name="Google Shape;1895;p323"/>
          <p:cNvSpPr txBox="1"/>
          <p:nvPr/>
        </p:nvSpPr>
        <p:spPr>
          <a:xfrm>
            <a:off x="440301" y="1669908"/>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2</a:t>
            </a:r>
            <a:endParaRPr sz="2000">
              <a:solidFill>
                <a:srgbClr val="FFFFFF"/>
              </a:solidFill>
              <a:latin typeface="Literata"/>
              <a:ea typeface="Literata"/>
              <a:cs typeface="Literata"/>
              <a:sym typeface="Literata"/>
            </a:endParaRPr>
          </a:p>
        </p:txBody>
      </p:sp>
      <p:sp>
        <p:nvSpPr>
          <p:cNvPr id="1896" name="Google Shape;1896;p323"/>
          <p:cNvSpPr txBox="1"/>
          <p:nvPr/>
        </p:nvSpPr>
        <p:spPr>
          <a:xfrm>
            <a:off x="440312" y="2325016"/>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3</a:t>
            </a:r>
            <a:endParaRPr sz="2000">
              <a:solidFill>
                <a:srgbClr val="FFFFFF"/>
              </a:solidFill>
              <a:latin typeface="Literata"/>
              <a:ea typeface="Literata"/>
              <a:cs typeface="Literata"/>
              <a:sym typeface="Literata"/>
            </a:endParaRPr>
          </a:p>
        </p:txBody>
      </p:sp>
      <p:sp>
        <p:nvSpPr>
          <p:cNvPr id="1897" name="Google Shape;1897;p323"/>
          <p:cNvSpPr/>
          <p:nvPr/>
        </p:nvSpPr>
        <p:spPr>
          <a:xfrm>
            <a:off x="1032900" y="2794525"/>
            <a:ext cx="7429500" cy="4926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323"/>
          <p:cNvSpPr/>
          <p:nvPr/>
        </p:nvSpPr>
        <p:spPr>
          <a:xfrm>
            <a:off x="403401" y="2947513"/>
            <a:ext cx="488700" cy="485100"/>
          </a:xfrm>
          <a:prstGeom prst="ellipse">
            <a:avLst/>
          </a:prstGeom>
          <a:solidFill>
            <a:srgbClr val="0069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323"/>
          <p:cNvSpPr txBox="1"/>
          <p:nvPr/>
        </p:nvSpPr>
        <p:spPr>
          <a:xfrm>
            <a:off x="1060400" y="2827300"/>
            <a:ext cx="68457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rgbClr val="1D1C1D"/>
                </a:solidFill>
                <a:latin typeface="IBM Plex Sans Medium"/>
                <a:ea typeface="IBM Plex Sans Medium"/>
                <a:cs typeface="IBM Plex Sans Medium"/>
                <a:sym typeface="IBM Plex Sans Medium"/>
              </a:rPr>
              <a:t>Problem and Medication Lists Management</a:t>
            </a:r>
            <a:endParaRPr sz="1500">
              <a:solidFill>
                <a:schemeClr val="dk1"/>
              </a:solidFill>
              <a:latin typeface="IBM Plex Sans Medium"/>
              <a:ea typeface="IBM Plex Sans Medium"/>
              <a:cs typeface="IBM Plex Sans Medium"/>
              <a:sym typeface="IBM Plex Sans Medium"/>
            </a:endParaRPr>
          </a:p>
        </p:txBody>
      </p:sp>
      <p:sp>
        <p:nvSpPr>
          <p:cNvPr id="1900" name="Google Shape;1900;p323"/>
          <p:cNvSpPr txBox="1"/>
          <p:nvPr/>
        </p:nvSpPr>
        <p:spPr>
          <a:xfrm>
            <a:off x="440298" y="2943775"/>
            <a:ext cx="378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4</a:t>
            </a:r>
            <a:endParaRPr sz="2000">
              <a:solidFill>
                <a:srgbClr val="FFFFFF"/>
              </a:solidFill>
              <a:latin typeface="Literata"/>
              <a:ea typeface="Literata"/>
              <a:cs typeface="Literata"/>
              <a:sym typeface="Literata"/>
            </a:endParaRPr>
          </a:p>
        </p:txBody>
      </p:sp>
      <p:sp>
        <p:nvSpPr>
          <p:cNvPr id="1901" name="Google Shape;1901;p323"/>
          <p:cNvSpPr/>
          <p:nvPr/>
        </p:nvSpPr>
        <p:spPr>
          <a:xfrm>
            <a:off x="1032775" y="3423800"/>
            <a:ext cx="7429500" cy="4926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323"/>
          <p:cNvSpPr/>
          <p:nvPr/>
        </p:nvSpPr>
        <p:spPr>
          <a:xfrm>
            <a:off x="421862" y="3506963"/>
            <a:ext cx="488700" cy="485100"/>
          </a:xfrm>
          <a:prstGeom prst="ellipse">
            <a:avLst/>
          </a:prstGeom>
          <a:solidFill>
            <a:srgbClr val="005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323"/>
          <p:cNvSpPr txBox="1"/>
          <p:nvPr/>
        </p:nvSpPr>
        <p:spPr>
          <a:xfrm>
            <a:off x="1028900" y="3447875"/>
            <a:ext cx="69087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rgbClr val="1D1C1D"/>
                </a:solidFill>
                <a:latin typeface="IBM Plex Sans Medium"/>
                <a:ea typeface="IBM Plex Sans Medium"/>
                <a:cs typeface="IBM Plex Sans Medium"/>
                <a:sym typeface="IBM Plex Sans Medium"/>
              </a:rPr>
              <a:t>Regular Review and Cleanup </a:t>
            </a:r>
            <a:endParaRPr sz="1500">
              <a:solidFill>
                <a:schemeClr val="dk1"/>
              </a:solidFill>
              <a:latin typeface="IBM Plex Sans Medium"/>
              <a:ea typeface="IBM Plex Sans Medium"/>
              <a:cs typeface="IBM Plex Sans Medium"/>
              <a:sym typeface="IBM Plex Sans Medium"/>
            </a:endParaRPr>
          </a:p>
        </p:txBody>
      </p:sp>
      <p:sp>
        <p:nvSpPr>
          <p:cNvPr id="1904" name="Google Shape;1904;p323"/>
          <p:cNvSpPr txBox="1"/>
          <p:nvPr/>
        </p:nvSpPr>
        <p:spPr>
          <a:xfrm>
            <a:off x="477198" y="3505100"/>
            <a:ext cx="378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5</a:t>
            </a:r>
            <a:endParaRPr sz="2000">
              <a:solidFill>
                <a:srgbClr val="FFFFFF"/>
              </a:solidFill>
              <a:latin typeface="Literata"/>
              <a:ea typeface="Literata"/>
              <a:cs typeface="Literata"/>
              <a:sym typeface="Literata"/>
            </a:endParaRPr>
          </a:p>
        </p:txBody>
      </p:sp>
      <p:sp>
        <p:nvSpPr>
          <p:cNvPr id="1905" name="Google Shape;1905;p323"/>
          <p:cNvSpPr txBox="1"/>
          <p:nvPr/>
        </p:nvSpPr>
        <p:spPr>
          <a:xfrm>
            <a:off x="321100" y="463675"/>
            <a:ext cx="8258700" cy="46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rgbClr val="222222"/>
                </a:solidFill>
                <a:highlight>
                  <a:srgbClr val="FFFFFF"/>
                </a:highlight>
                <a:latin typeface="IBM Plex Sans"/>
                <a:ea typeface="IBM Plex Sans"/>
                <a:cs typeface="IBM Plex Sans"/>
                <a:sym typeface="IBM Plex Sans"/>
              </a:rPr>
              <a:t>Efficient documentation in electronic health records (EHRs) is critical for outpatient primary care physicians to manage their workload effectively. </a:t>
            </a:r>
            <a:endParaRPr>
              <a:latin typeface="IBM Plex Sans"/>
              <a:ea typeface="IBM Plex Sans"/>
              <a:cs typeface="IBM Plex Sans"/>
              <a:sym typeface="IBM Plex Sans"/>
            </a:endParaRPr>
          </a:p>
        </p:txBody>
      </p:sp>
      <p:sp>
        <p:nvSpPr>
          <p:cNvPr id="1906" name="Google Shape;1906;p323"/>
          <p:cNvSpPr/>
          <p:nvPr/>
        </p:nvSpPr>
        <p:spPr>
          <a:xfrm>
            <a:off x="1032900" y="4047375"/>
            <a:ext cx="74295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323"/>
          <p:cNvSpPr txBox="1"/>
          <p:nvPr/>
        </p:nvSpPr>
        <p:spPr>
          <a:xfrm>
            <a:off x="1046550" y="4053075"/>
            <a:ext cx="7207200" cy="49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solidFill>
                  <a:srgbClr val="1D1C1D"/>
                </a:solidFill>
                <a:latin typeface="IBM Plex Sans Medium"/>
                <a:ea typeface="IBM Plex Sans Medium"/>
                <a:cs typeface="IBM Plex Sans Medium"/>
                <a:sym typeface="IBM Plex Sans Medium"/>
              </a:rPr>
              <a:t>Real-Time Documentation</a:t>
            </a:r>
            <a:r>
              <a:rPr lang="en" sz="1500">
                <a:solidFill>
                  <a:srgbClr val="1D1C1D"/>
                </a:solidFill>
                <a:latin typeface="IBM Plex Sans Medium"/>
                <a:ea typeface="IBM Plex Sans Medium"/>
                <a:cs typeface="IBM Plex Sans Medium"/>
                <a:sym typeface="IBM Plex Sans Medium"/>
              </a:rPr>
              <a:t> </a:t>
            </a:r>
            <a:endParaRPr sz="1500">
              <a:solidFill>
                <a:srgbClr val="1D1C1D"/>
              </a:solidFill>
              <a:latin typeface="IBM Plex Sans Medium"/>
              <a:ea typeface="IBM Plex Sans Medium"/>
              <a:cs typeface="IBM Plex Sans Medium"/>
              <a:sym typeface="IBM Plex Sans Medium"/>
            </a:endParaRPr>
          </a:p>
          <a:p>
            <a:pPr indent="0" lvl="0" marL="0" rtl="0" algn="l">
              <a:spcBef>
                <a:spcPts val="0"/>
              </a:spcBef>
              <a:spcAft>
                <a:spcPts val="0"/>
              </a:spcAft>
              <a:buNone/>
            </a:pPr>
            <a:r>
              <a:t/>
            </a:r>
            <a:endParaRPr/>
          </a:p>
        </p:txBody>
      </p:sp>
      <p:sp>
        <p:nvSpPr>
          <p:cNvPr id="1908" name="Google Shape;1908;p323"/>
          <p:cNvSpPr/>
          <p:nvPr/>
        </p:nvSpPr>
        <p:spPr>
          <a:xfrm>
            <a:off x="421851" y="4066413"/>
            <a:ext cx="488700" cy="485100"/>
          </a:xfrm>
          <a:prstGeom prst="ellipse">
            <a:avLst/>
          </a:prstGeom>
          <a:solidFill>
            <a:srgbClr val="005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323"/>
          <p:cNvSpPr txBox="1"/>
          <p:nvPr/>
        </p:nvSpPr>
        <p:spPr>
          <a:xfrm>
            <a:off x="495650" y="4066425"/>
            <a:ext cx="414900" cy="35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lt1"/>
                </a:solidFill>
                <a:latin typeface="Literata"/>
                <a:ea typeface="Literata"/>
                <a:cs typeface="Literata"/>
                <a:sym typeface="Literata"/>
              </a:rPr>
              <a:t>6</a:t>
            </a:r>
            <a:endParaRPr sz="1900">
              <a:solidFill>
                <a:schemeClr val="lt1"/>
              </a:solidFill>
              <a:latin typeface="Literata"/>
              <a:ea typeface="Literata"/>
              <a:cs typeface="Literata"/>
              <a:sym typeface="Literata"/>
            </a:endParaRPr>
          </a:p>
        </p:txBody>
      </p:sp>
      <p:sp>
        <p:nvSpPr>
          <p:cNvPr id="1910" name="Google Shape;1910;p323"/>
          <p:cNvSpPr/>
          <p:nvPr/>
        </p:nvSpPr>
        <p:spPr>
          <a:xfrm>
            <a:off x="6878775" y="4551225"/>
            <a:ext cx="1631400" cy="5403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4" name="Shape 1914"/>
        <p:cNvGrpSpPr/>
        <p:nvPr/>
      </p:nvGrpSpPr>
      <p:grpSpPr>
        <a:xfrm>
          <a:off x="0" y="0"/>
          <a:ext cx="0" cy="0"/>
          <a:chOff x="0" y="0"/>
          <a:chExt cx="0" cy="0"/>
        </a:xfrm>
      </p:grpSpPr>
      <p:sp>
        <p:nvSpPr>
          <p:cNvPr id="1915" name="Google Shape;1915;p324"/>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In closing…</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9" name="Shape 1919"/>
        <p:cNvGrpSpPr/>
        <p:nvPr/>
      </p:nvGrpSpPr>
      <p:grpSpPr>
        <a:xfrm>
          <a:off x="0" y="0"/>
          <a:ext cx="0" cy="0"/>
          <a:chOff x="0" y="0"/>
          <a:chExt cx="0" cy="0"/>
        </a:xfrm>
      </p:grpSpPr>
      <p:sp>
        <p:nvSpPr>
          <p:cNvPr id="1920" name="Google Shape;1920;p325"/>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It always comes back to patient care.</a:t>
            </a:r>
            <a:endParaRPr/>
          </a:p>
        </p:txBody>
      </p:sp>
      <p:sp>
        <p:nvSpPr>
          <p:cNvPr id="1921" name="Google Shape;1921;p325"/>
          <p:cNvSpPr txBox="1"/>
          <p:nvPr>
            <p:ph idx="2" type="title"/>
          </p:nvPr>
        </p:nvSpPr>
        <p:spPr>
          <a:xfrm>
            <a:off x="228600" y="1499100"/>
            <a:ext cx="3898500" cy="2145300"/>
          </a:xfrm>
          <a:prstGeom prst="rect">
            <a:avLst/>
          </a:prstGeom>
        </p:spPr>
        <p:txBody>
          <a:bodyPr anchorCtr="0" anchor="t" bIns="68575" lIns="0" spcFirstLastPara="1" rIns="68575" wrap="square" tIns="68575">
            <a:noAutofit/>
          </a:bodyPr>
          <a:lstStyle/>
          <a:p>
            <a:pPr indent="0" lvl="0" marL="0" rtl="0" algn="l">
              <a:spcBef>
                <a:spcPts val="0"/>
              </a:spcBef>
              <a:spcAft>
                <a:spcPts val="0"/>
              </a:spcAft>
              <a:buNone/>
            </a:pPr>
            <a:r>
              <a:rPr lang="en">
                <a:latin typeface="IBM Plex Sans"/>
                <a:ea typeface="IBM Plex Sans"/>
                <a:cs typeface="IBM Plex Sans"/>
                <a:sym typeface="IBM Plex Sans"/>
              </a:rPr>
              <a:t>Accurate and Complete Diagnosis Documentation allows FQHCs and PCPs to be recognized for the complexity of the care they provide every day. </a:t>
            </a:r>
            <a:endParaRPr>
              <a:latin typeface="IBM Plex Sans"/>
              <a:ea typeface="IBM Plex Sans"/>
              <a:cs typeface="IBM Plex Sans"/>
              <a:sym typeface="IBM Plex Sans"/>
            </a:endParaRPr>
          </a:p>
          <a:p>
            <a:pPr indent="0" lvl="0" marL="0" rtl="0" algn="l">
              <a:spcBef>
                <a:spcPts val="0"/>
              </a:spcBef>
              <a:spcAft>
                <a:spcPts val="0"/>
              </a:spcAft>
              <a:buNone/>
            </a:pPr>
            <a:r>
              <a:t/>
            </a:r>
            <a:endParaRPr>
              <a:latin typeface="IBM Plex Sans"/>
              <a:ea typeface="IBM Plex Sans"/>
              <a:cs typeface="IBM Plex Sans"/>
              <a:sym typeface="IBM Plex Sans"/>
            </a:endParaRPr>
          </a:p>
          <a:p>
            <a:pPr indent="0" lvl="0" marL="0" rtl="0" algn="l">
              <a:spcBef>
                <a:spcPts val="0"/>
              </a:spcBef>
              <a:spcAft>
                <a:spcPts val="0"/>
              </a:spcAft>
              <a:buNone/>
            </a:pPr>
            <a:r>
              <a:rPr lang="en">
                <a:latin typeface="IBM Plex Sans"/>
                <a:ea typeface="IBM Plex Sans"/>
                <a:cs typeface="IBM Plex Sans"/>
                <a:sym typeface="IBM Plex Sans"/>
              </a:rPr>
              <a:t>Success here allows additional resources to appropriately flow back to the CHC to support patient care and clinical teams. </a:t>
            </a:r>
            <a:endParaRPr>
              <a:latin typeface="IBM Plex Sans"/>
              <a:ea typeface="IBM Plex Sans"/>
              <a:cs typeface="IBM Plex Sans"/>
              <a:sym typeface="IBM Plex Sans"/>
            </a:endParaRPr>
          </a:p>
        </p:txBody>
      </p:sp>
      <p:pic>
        <p:nvPicPr>
          <p:cNvPr id="1922" name="Google Shape;1922;p325" title="10-21-24-DJH06457-extended.jpg"/>
          <p:cNvPicPr preferRelativeResize="0"/>
          <p:nvPr/>
        </p:nvPicPr>
        <p:blipFill rotWithShape="1">
          <a:blip r:embed="rId3">
            <a:alphaModFix/>
          </a:blip>
          <a:srcRect b="3073" l="0" r="0" t="3800"/>
          <a:stretch/>
        </p:blipFill>
        <p:spPr>
          <a:xfrm>
            <a:off x="4210225" y="1126900"/>
            <a:ext cx="4763950" cy="26797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6" name="Shape 1926"/>
        <p:cNvGrpSpPr/>
        <p:nvPr/>
      </p:nvGrpSpPr>
      <p:grpSpPr>
        <a:xfrm>
          <a:off x="0" y="0"/>
          <a:ext cx="0" cy="0"/>
          <a:chOff x="0" y="0"/>
          <a:chExt cx="0" cy="0"/>
        </a:xfrm>
      </p:grpSpPr>
      <p:sp>
        <p:nvSpPr>
          <p:cNvPr id="1927" name="Google Shape;1927;p326"/>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Questions or Comments?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1" name="Shape 1931"/>
        <p:cNvGrpSpPr/>
        <p:nvPr/>
      </p:nvGrpSpPr>
      <p:grpSpPr>
        <a:xfrm>
          <a:off x="0" y="0"/>
          <a:ext cx="0" cy="0"/>
          <a:chOff x="0" y="0"/>
          <a:chExt cx="0" cy="0"/>
        </a:xfrm>
      </p:grpSpPr>
      <p:sp>
        <p:nvSpPr>
          <p:cNvPr id="1932" name="Google Shape;1932;p327"/>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Appendix</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37" name="Shape 1937"/>
        <p:cNvGrpSpPr/>
        <p:nvPr/>
      </p:nvGrpSpPr>
      <p:grpSpPr>
        <a:xfrm>
          <a:off x="0" y="0"/>
          <a:ext cx="0" cy="0"/>
          <a:chOff x="0" y="0"/>
          <a:chExt cx="0" cy="0"/>
        </a:xfrm>
      </p:grpSpPr>
      <p:sp>
        <p:nvSpPr>
          <p:cNvPr id="1938" name="Google Shape;1938;p328"/>
          <p:cNvSpPr txBox="1"/>
          <p:nvPr/>
        </p:nvSpPr>
        <p:spPr>
          <a:xfrm>
            <a:off x="300225" y="71149"/>
            <a:ext cx="84354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1700"/>
              <a:buFont typeface="Cambria"/>
              <a:buNone/>
            </a:pPr>
            <a:r>
              <a:rPr b="1" i="0" lang="en" u="none" cap="none" strike="noStrike">
                <a:solidFill>
                  <a:schemeClr val="dk2"/>
                </a:solidFill>
                <a:latin typeface="Literata"/>
                <a:ea typeface="Literata"/>
                <a:cs typeface="Literata"/>
                <a:sym typeface="Literata"/>
              </a:rPr>
              <a:t>Value-Based Care Documentation: Implementation Roadmap</a:t>
            </a:r>
            <a:endParaRPr b="1" i="0" u="none" cap="none" strike="noStrike">
              <a:solidFill>
                <a:schemeClr val="dk2"/>
              </a:solidFill>
              <a:latin typeface="Literata"/>
              <a:ea typeface="Literata"/>
              <a:cs typeface="Literata"/>
              <a:sym typeface="Literata"/>
            </a:endParaRPr>
          </a:p>
        </p:txBody>
      </p:sp>
      <p:graphicFrame>
        <p:nvGraphicFramePr>
          <p:cNvPr id="1939" name="Google Shape;1939;p328"/>
          <p:cNvGraphicFramePr/>
          <p:nvPr/>
        </p:nvGraphicFramePr>
        <p:xfrm>
          <a:off x="163325" y="501965"/>
          <a:ext cx="3000000" cy="3000000"/>
        </p:xfrm>
        <a:graphic>
          <a:graphicData uri="http://schemas.openxmlformats.org/drawingml/2006/table">
            <a:tbl>
              <a:tblPr>
                <a:noFill/>
                <a:tableStyleId>{E4386574-07C1-4A17-8D74-D7D21AF8C523}</a:tableStyleId>
              </a:tblPr>
              <a:tblGrid>
                <a:gridCol w="1441350"/>
                <a:gridCol w="2072000"/>
                <a:gridCol w="2545775"/>
                <a:gridCol w="2241725"/>
              </a:tblGrid>
              <a:tr h="501600">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Focus Area</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Immediate (Quick Wins)</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30–60 Days (High-Leverage Tactics)</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Ongoing (Long-Term &amp; </a:t>
                      </a:r>
                      <a:r>
                        <a:rPr lang="en" sz="1100" u="none" cap="none" strike="noStrike">
                          <a:solidFill>
                            <a:srgbClr val="FFFFFF"/>
                          </a:solidFill>
                          <a:latin typeface="Literata SemiBold"/>
                          <a:ea typeface="Literata SemiBold"/>
                          <a:cs typeface="Literata SemiBold"/>
                          <a:sym typeface="Literata SemiBold"/>
                        </a:rPr>
                        <a:t>Culture</a:t>
                      </a:r>
                      <a:r>
                        <a:rPr lang="en" sz="1100" u="none" cap="none" strike="noStrike">
                          <a:solidFill>
                            <a:srgbClr val="FFFFFF"/>
                          </a:solidFill>
                          <a:latin typeface="Literata SemiBold"/>
                          <a:ea typeface="Literata SemiBold"/>
                          <a:cs typeface="Literata SemiBold"/>
                          <a:sym typeface="Literata SemiBold"/>
                        </a:rPr>
                        <a:t>)</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r>
              <a:tr h="1119550">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Clinician Education</a:t>
                      </a:r>
                      <a:endParaRPr sz="900" u="none" cap="none" strike="noStrike">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Embed VBC</a:t>
                      </a:r>
                      <a:r>
                        <a:rPr lang="en" sz="900">
                          <a:solidFill>
                            <a:srgbClr val="1B2437"/>
                          </a:solidFill>
                          <a:latin typeface="IBM Plex Sans"/>
                          <a:ea typeface="IBM Plex Sans"/>
                          <a:cs typeface="IBM Plex Sans"/>
                          <a:sym typeface="IBM Plex Sans"/>
                        </a:rPr>
                        <a:t> </a:t>
                      </a:r>
                      <a:r>
                        <a:rPr lang="en" sz="900" u="none" cap="none" strike="noStrike">
                          <a:solidFill>
                            <a:srgbClr val="1B2437"/>
                          </a:solidFill>
                          <a:latin typeface="IBM Plex Sans"/>
                          <a:ea typeface="IBM Plex Sans"/>
                          <a:cs typeface="IBM Plex Sans"/>
                          <a:sym typeface="IBM Plex Sans"/>
                        </a:rPr>
                        <a:t>into clinician orientation</a:t>
                      </a:r>
                      <a:endParaRPr sz="900">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Provide access at onboarding</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3 structured touchpoints: onboarding, quarterly reviews, 1:1 coaching</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Secondary orientation after initial ramp-up</a:t>
                      </a:r>
                      <a:endParaRPr sz="900">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Annual refresh training every January</a:t>
                      </a:r>
                      <a:endParaRPr sz="900">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Nurse educators lead recurring small-group refresher</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r>
              <a:tr h="1297725">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Quality-Driven Culture</a:t>
                      </a:r>
                      <a:endParaRPr sz="900" u="none" cap="none" strike="noStrike">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Have the clinic manager spot-check a few charts weekly with same-day feedback</a:t>
                      </a:r>
                      <a:endParaRPr sz="900">
                        <a:latin typeface="IBM Plex Sans"/>
                        <a:ea typeface="IBM Plex Sans"/>
                        <a:cs typeface="IBM Plex Sans"/>
                        <a:sym typeface="IBM Plex Sans"/>
                      </a:endParaRPr>
                    </a:p>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Recognize accurate, complete documentation during daily huddles ("documentation win of the week")</a:t>
                      </a:r>
                      <a:endParaRPr sz="900">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Share unblinded clinician performance metrics in group meetings</a:t>
                      </a:r>
                      <a:endParaRPr sz="900">
                        <a:solidFill>
                          <a:srgbClr val="1B2437"/>
                        </a:solidFill>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Secure C-suite buy-in for protected training time</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Establish</a:t>
                      </a:r>
                      <a:r>
                        <a:rPr lang="en" sz="900">
                          <a:solidFill>
                            <a:srgbClr val="1B2437"/>
                          </a:solidFill>
                          <a:latin typeface="IBM Plex Sans"/>
                          <a:ea typeface="IBM Plex Sans"/>
                          <a:cs typeface="IBM Plex Sans"/>
                          <a:sym typeface="IBM Plex Sans"/>
                        </a:rPr>
                        <a:t> regular </a:t>
                      </a:r>
                      <a:r>
                        <a:rPr lang="en" sz="900" u="none" cap="none" strike="noStrike">
                          <a:solidFill>
                            <a:srgbClr val="1B2437"/>
                          </a:solidFill>
                          <a:latin typeface="IBM Plex Sans"/>
                          <a:ea typeface="IBM Plex Sans"/>
                          <a:cs typeface="IBM Plex Sans"/>
                          <a:sym typeface="IBM Plex Sans"/>
                        </a:rPr>
                        <a:t>VBC training block for staff</a:t>
                      </a:r>
                      <a:endParaRPr sz="900">
                        <a:solidFill>
                          <a:srgbClr val="1B2437"/>
                        </a:solidFill>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Connect documentation accuracy to funding underserved care</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r>
              <a:tr h="1223025">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Point</a:t>
                      </a:r>
                      <a:r>
                        <a:rPr lang="en" sz="900" u="none" cap="none" strike="noStrike">
                          <a:solidFill>
                            <a:srgbClr val="1E2761"/>
                          </a:solidFill>
                          <a:latin typeface="IBM Plex Sans SemiBold"/>
                          <a:ea typeface="IBM Plex Sans SemiBold"/>
                          <a:cs typeface="IBM Plex Sans SemiBold"/>
                          <a:sym typeface="IBM Plex Sans SemiBold"/>
                        </a:rPr>
                        <a:t>-of-Care Workflows</a:t>
                      </a:r>
                      <a:endParaRPr sz="900" u="none" cap="none" strike="noStrike">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Generate a daily pre-visit prep sheet (problem list, active diagnoses, care gaps) for the care team to review before each visit</a:t>
                      </a:r>
                      <a:endParaRPr sz="900">
                        <a:latin typeface="IBM Plex Sans"/>
                        <a:ea typeface="IBM Plex Sans"/>
                        <a:cs typeface="IBM Plex Sans"/>
                        <a:sym typeface="IBM Plex Sans"/>
                      </a:endParaRPr>
                    </a:p>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Use EHR-native flags or alerts are available to surface open care gaps at the point of care</a:t>
                      </a:r>
                      <a:endParaRPr sz="900">
                        <a:latin typeface="IBM Plex Sans"/>
                        <a:ea typeface="IBM Plex Sans"/>
                        <a:cs typeface="IBM Plex Sans"/>
                        <a:sym typeface="IBM Plex Sans"/>
                      </a:endParaRPr>
                    </a:p>
                    <a:p>
                      <a:pPr indent="0" lvl="0" marL="0" marR="0" rtl="0" algn="l">
                        <a:spcBef>
                          <a:spcPts val="0"/>
                        </a:spcBef>
                        <a:spcAft>
                          <a:spcPts val="0"/>
                        </a:spcAft>
                        <a:buNone/>
                      </a:pPr>
                      <a:r>
                        <a:t/>
                      </a:r>
                      <a:endParaRPr sz="900">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a:solidFill>
                            <a:srgbClr val="1B2437"/>
                          </a:solidFill>
                          <a:latin typeface="IBM Plex Sans"/>
                          <a:ea typeface="IBM Plex Sans"/>
                          <a:cs typeface="IBM Plex Sans"/>
                          <a:sym typeface="IBM Plex Sans"/>
                        </a:rPr>
                        <a:t>S</a:t>
                      </a:r>
                      <a:r>
                        <a:rPr lang="en" sz="900" u="none" cap="none" strike="noStrike">
                          <a:solidFill>
                            <a:srgbClr val="1B2437"/>
                          </a:solidFill>
                          <a:latin typeface="IBM Plex Sans"/>
                          <a:ea typeface="IBM Plex Sans"/>
                          <a:cs typeface="IBM Plex Sans"/>
                          <a:sym typeface="IBM Plex Sans"/>
                        </a:rPr>
                        <a:t>urface historical/suspected diagnoses for </a:t>
                      </a:r>
                      <a:r>
                        <a:rPr lang="en" sz="900">
                          <a:solidFill>
                            <a:srgbClr val="1B2437"/>
                          </a:solidFill>
                          <a:latin typeface="IBM Plex Sans"/>
                          <a:ea typeface="IBM Plex Sans"/>
                          <a:cs typeface="IBM Plex Sans"/>
                          <a:sym typeface="IBM Plex Sans"/>
                        </a:rPr>
                        <a:t>clinician review</a:t>
                      </a:r>
                      <a:endParaRPr sz="900">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Introduce ambient listening / AI note tools</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a:solidFill>
                            <a:srgbClr val="1B2437"/>
                          </a:solidFill>
                          <a:latin typeface="IBM Plex Sans"/>
                          <a:ea typeface="IBM Plex Sans"/>
                          <a:cs typeface="IBM Plex Sans"/>
                          <a:sym typeface="IBM Plex Sans"/>
                        </a:rPr>
                        <a:t>Establish annual process for validating ICD-10 codes and descriptions within the EHR are accurate and represent only active codes</a:t>
                      </a:r>
                      <a:endParaRPr sz="900">
                        <a:solidFill>
                          <a:srgbClr val="1B2437"/>
                        </a:solidFill>
                        <a:latin typeface="IBM Plex Sans"/>
                        <a:ea typeface="IBM Plex Sans"/>
                        <a:cs typeface="IBM Plex Sans"/>
                        <a:sym typeface="IBM Plex Sans"/>
                      </a:endParaRPr>
                    </a:p>
                    <a:p>
                      <a:pPr indent="0" lvl="0" marL="457200" marR="0" rtl="0" algn="l">
                        <a:spcBef>
                          <a:spcPts val="0"/>
                        </a:spcBef>
                        <a:spcAft>
                          <a:spcPts val="0"/>
                        </a:spcAft>
                        <a:buNone/>
                      </a:pPr>
                      <a:r>
                        <a:t/>
                      </a:r>
                      <a:endParaRPr sz="900">
                        <a:solidFill>
                          <a:srgbClr val="1B2437"/>
                        </a:solidFill>
                        <a:latin typeface="IBM Plex Sans"/>
                        <a:ea typeface="IBM Plex Sans"/>
                        <a:cs typeface="IBM Plex Sans"/>
                        <a:sym typeface="IBM Plex Sans"/>
                      </a:endParaRPr>
                    </a:p>
                    <a:p>
                      <a:pPr indent="0" lvl="0" marL="0" marR="0" rtl="0" algn="l">
                        <a:spcBef>
                          <a:spcPts val="0"/>
                        </a:spcBef>
                        <a:spcAft>
                          <a:spcPts val="0"/>
                        </a:spcAft>
                        <a:buNone/>
                      </a:pPr>
                      <a:r>
                        <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44" name="Shape 1944"/>
        <p:cNvGrpSpPr/>
        <p:nvPr/>
      </p:nvGrpSpPr>
      <p:grpSpPr>
        <a:xfrm>
          <a:off x="0" y="0"/>
          <a:ext cx="0" cy="0"/>
          <a:chOff x="0" y="0"/>
          <a:chExt cx="0" cy="0"/>
        </a:xfrm>
      </p:grpSpPr>
      <p:sp>
        <p:nvSpPr>
          <p:cNvPr id="1945" name="Google Shape;1945;p329"/>
          <p:cNvSpPr txBox="1"/>
          <p:nvPr/>
        </p:nvSpPr>
        <p:spPr>
          <a:xfrm>
            <a:off x="342900" y="192024"/>
            <a:ext cx="84354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1700"/>
              <a:buFont typeface="Cambria"/>
              <a:buNone/>
            </a:pPr>
            <a:r>
              <a:rPr b="1" i="0" lang="en" sz="1700" u="none" cap="none" strike="noStrike">
                <a:solidFill>
                  <a:schemeClr val="dk2"/>
                </a:solidFill>
                <a:latin typeface="Literata"/>
                <a:ea typeface="Literata"/>
                <a:cs typeface="Literata"/>
                <a:sym typeface="Literata"/>
              </a:rPr>
              <a:t>Value-Based Care Documentation: Implementation Roadmap</a:t>
            </a:r>
            <a:endParaRPr b="1" i="0" sz="1700" u="none" cap="none" strike="noStrike">
              <a:solidFill>
                <a:schemeClr val="dk2"/>
              </a:solidFill>
              <a:latin typeface="Literata"/>
              <a:ea typeface="Literata"/>
              <a:cs typeface="Literata"/>
              <a:sym typeface="Literata"/>
            </a:endParaRPr>
          </a:p>
        </p:txBody>
      </p:sp>
      <p:graphicFrame>
        <p:nvGraphicFramePr>
          <p:cNvPr id="1946" name="Google Shape;1946;p329"/>
          <p:cNvGraphicFramePr/>
          <p:nvPr/>
        </p:nvGraphicFramePr>
        <p:xfrm>
          <a:off x="222825" y="568890"/>
          <a:ext cx="3000000" cy="3000000"/>
        </p:xfrm>
        <a:graphic>
          <a:graphicData uri="http://schemas.openxmlformats.org/drawingml/2006/table">
            <a:tbl>
              <a:tblPr>
                <a:noFill/>
                <a:tableStyleId>{E4386574-07C1-4A17-8D74-D7D21AF8C523}</a:tableStyleId>
              </a:tblPr>
              <a:tblGrid>
                <a:gridCol w="1519925"/>
                <a:gridCol w="2184925"/>
                <a:gridCol w="2684525"/>
                <a:gridCol w="2363900"/>
              </a:tblGrid>
              <a:tr h="399450">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Focus Area</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Immediate (Quick Wins)</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30–60 Days (High-Leverage Tactics)</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Ongoing (Long-Term &amp; Culture)</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r>
              <a:tr h="477825">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Clinician Well-Being</a:t>
                      </a:r>
                      <a:endParaRPr sz="900" u="none" cap="none" strike="noStrike">
                        <a:solidFill>
                          <a:srgbClr val="1E2761"/>
                        </a:solidFill>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Protect training time — no lunch-hour education</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Train MAs to flag care gaps in real time</a:t>
                      </a:r>
                      <a:endParaRPr sz="900">
                        <a:solidFill>
                          <a:srgbClr val="1B2437"/>
                        </a:solidFill>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Deploy co-visit model for AWVs (pharmacist/admin pre-visit work)</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Balance schedules for patient complexity to prevent burnout</a:t>
                      </a:r>
                      <a:endParaRPr sz="900" u="none" cap="none" strike="noStrike">
                        <a:latin typeface="IBM Plex Sans"/>
                        <a:ea typeface="IBM Plex Sans"/>
                        <a:cs typeface="IBM Plex Sans"/>
                        <a:sym typeface="IBM Plex Sans"/>
                      </a:endParaRPr>
                    </a:p>
                    <a:p>
                      <a:pPr indent="0" lvl="0" marL="0" marR="0" rtl="0" algn="l">
                        <a:spcBef>
                          <a:spcPts val="0"/>
                        </a:spcBef>
                        <a:spcAft>
                          <a:spcPts val="0"/>
                        </a:spcAft>
                        <a:buNone/>
                      </a:pPr>
                      <a:r>
                        <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r>
              <a:tr h="881800">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Reducing Failure Points</a:t>
                      </a:r>
                      <a:endParaRPr sz="900" u="none" cap="none" strike="noStrike">
                        <a:solidFill>
                          <a:srgbClr val="1E2761"/>
                        </a:solidFill>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Eliminate optional/pilot workflows — standardize mandates</a:t>
                      </a:r>
                      <a:endParaRPr sz="900">
                        <a:solidFill>
                          <a:srgbClr val="1B2437"/>
                        </a:solidFill>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Centralize suspect diagnoses/care gaps into pre-visit prep</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Train &amp; empower clinic managers to coach struggling clinicians</a:t>
                      </a:r>
                      <a:endParaRPr sz="900">
                        <a:solidFill>
                          <a:srgbClr val="1B2437"/>
                        </a:solidFill>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Simplify dropdowns; remove default “unspecified”</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Divide VBC responsibilities across</a:t>
                      </a:r>
                      <a:r>
                        <a:rPr lang="en" sz="900">
                          <a:solidFill>
                            <a:srgbClr val="1B2437"/>
                          </a:solidFill>
                          <a:latin typeface="IBM Plex Sans"/>
                          <a:ea typeface="IBM Plex Sans"/>
                          <a:cs typeface="IBM Plex Sans"/>
                          <a:sym typeface="IBM Plex Sans"/>
                        </a:rPr>
                        <a:t> </a:t>
                      </a:r>
                      <a:r>
                        <a:rPr lang="en" sz="900" u="none" cap="none" strike="noStrike">
                          <a:solidFill>
                            <a:srgbClr val="1B2437"/>
                          </a:solidFill>
                          <a:latin typeface="IBM Plex Sans"/>
                          <a:ea typeface="IBM Plex Sans"/>
                          <a:cs typeface="IBM Plex Sans"/>
                          <a:sym typeface="IBM Plex Sans"/>
                        </a:rPr>
                        <a:t>care team </a:t>
                      </a:r>
                      <a:r>
                        <a:rPr lang="en" sz="900" u="none" cap="none" strike="noStrike">
                          <a:solidFill>
                            <a:srgbClr val="1B2437"/>
                          </a:solidFill>
                          <a:latin typeface="IBM Plex Sans"/>
                          <a:ea typeface="IBM Plex Sans"/>
                          <a:cs typeface="IBM Plex Sans"/>
                          <a:sym typeface="IBM Plex Sans"/>
                        </a:rPr>
                        <a:t>roles</a:t>
                      </a:r>
                      <a:endParaRPr sz="900" u="none" cap="none" strike="noStrike">
                        <a:latin typeface="IBM Plex Sans"/>
                        <a:ea typeface="IBM Plex Sans"/>
                        <a:cs typeface="IBM Plex Sans"/>
                        <a:sym typeface="IBM Plex Sans"/>
                      </a:endParaRPr>
                    </a:p>
                    <a:p>
                      <a:pPr indent="0" lvl="0" marL="0" marR="0" rtl="0" algn="l">
                        <a:spcBef>
                          <a:spcPts val="0"/>
                        </a:spcBef>
                        <a:spcAft>
                          <a:spcPts val="0"/>
                        </a:spcAft>
                        <a:buNone/>
                      </a:pPr>
                      <a:r>
                        <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r>
              <a:tr h="614325">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Data Review &amp; Audit</a:t>
                      </a:r>
                      <a:endParaRPr sz="900" u="none" cap="none" strike="noStrike">
                        <a:solidFill>
                          <a:srgbClr val="1E2761"/>
                        </a:solidFill>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Run a weekly report of visits with missing or incomplete diagnosis coding and route back for same-week correction</a:t>
                      </a:r>
                      <a:endParaRPr sz="900">
                        <a:latin typeface="IBM Plex Sans"/>
                        <a:ea typeface="IBM Plex Sans"/>
                        <a:cs typeface="IBM Plex Sans"/>
                        <a:sym typeface="IBM Plex Sans"/>
                      </a:endParaRPr>
                    </a:p>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Spot-check a small random sample of charts each week against coding guidelines</a:t>
                      </a:r>
                      <a:endParaRPr sz="900">
                        <a:latin typeface="IBM Plex Sans"/>
                        <a:ea typeface="IBM Plex Sans"/>
                        <a:cs typeface="IBM Plex Sans"/>
                        <a:sym typeface="IBM Plex Sans"/>
                      </a:endParaRPr>
                    </a:p>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Share a simple weekly documentation-accuracy snapshot at huddle</a:t>
                      </a:r>
                      <a:endParaRPr sz="900">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Develop patient education materials from prevalent-diagnosis audits</a:t>
                      </a:r>
                      <a:endParaRPr sz="900">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Audit top diagnoses utilized</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Conduct monthly/quarterly data reviews to refine workflows</a:t>
                      </a:r>
                      <a:endParaRPr sz="900" u="none" cap="none" strike="noStrike">
                        <a:solidFill>
                          <a:srgbClr val="1B2437"/>
                        </a:solidFill>
                        <a:latin typeface="IBM Plex Sans"/>
                        <a:ea typeface="IBM Plex Sans"/>
                        <a:cs typeface="IBM Plex Sans"/>
                        <a:sym typeface="IBM Plex Sans"/>
                      </a:endParaRPr>
                    </a:p>
                    <a:p>
                      <a:pPr indent="-285750" lvl="0" marL="457200" rtl="0" algn="l">
                        <a:spcBef>
                          <a:spcPts val="0"/>
                        </a:spcBef>
                        <a:spcAft>
                          <a:spcPts val="0"/>
                        </a:spcAft>
                        <a:buClr>
                          <a:srgbClr val="1B2437"/>
                        </a:buClr>
                        <a:buSzPts val="900"/>
                        <a:buFont typeface="IBM Plex Sans"/>
                        <a:buChar char="●"/>
                      </a:pPr>
                      <a:r>
                        <a:rPr lang="en" sz="900">
                          <a:solidFill>
                            <a:srgbClr val="1B2437"/>
                          </a:solidFill>
                          <a:latin typeface="IBM Plex Sans"/>
                          <a:ea typeface="IBM Plex Sans"/>
                          <a:cs typeface="IBM Plex Sans"/>
                          <a:sym typeface="IBM Plex Sans"/>
                        </a:rPr>
                        <a:t>Establish an annual documentation/coding audit cycle with an internal or external certified coder</a:t>
                      </a:r>
                      <a:endParaRPr sz="900">
                        <a:solidFill>
                          <a:srgbClr val="1B2437"/>
                        </a:solidFill>
                        <a:latin typeface="IBM Plex Sans"/>
                        <a:ea typeface="IBM Plex Sans"/>
                        <a:cs typeface="IBM Plex Sans"/>
                        <a:sym typeface="IBM Plex Sans"/>
                      </a:endParaRPr>
                    </a:p>
                    <a:p>
                      <a:pPr indent="-285750" lvl="0" marL="457200" rtl="0" algn="l">
                        <a:spcBef>
                          <a:spcPts val="0"/>
                        </a:spcBef>
                        <a:spcAft>
                          <a:spcPts val="0"/>
                        </a:spcAft>
                        <a:buClr>
                          <a:srgbClr val="1B2437"/>
                        </a:buClr>
                        <a:buSzPts val="900"/>
                        <a:buFont typeface="IBM Plex Sans"/>
                        <a:buChar char="●"/>
                      </a:pPr>
                      <a:r>
                        <a:rPr lang="en" sz="900">
                          <a:solidFill>
                            <a:srgbClr val="1B2437"/>
                          </a:solidFill>
                          <a:latin typeface="IBM Plex Sans"/>
                          <a:ea typeface="IBM Plex Sans"/>
                          <a:cs typeface="IBM Plex Sans"/>
                          <a:sym typeface="IBM Plex Sans"/>
                        </a:rPr>
                        <a:t>Use available  risk-stratification data (payer, ACO, or internal) to prioritize outreach to high-risk patients</a:t>
                      </a:r>
                      <a:endParaRPr sz="900">
                        <a:solidFill>
                          <a:srgbClr val="1B2437"/>
                        </a:solidFill>
                        <a:latin typeface="IBM Plex Sans"/>
                        <a:ea typeface="IBM Plex Sans"/>
                        <a:cs typeface="IBM Plex Sans"/>
                        <a:sym typeface="IBM Plex Sans"/>
                      </a:endParaRPr>
                    </a:p>
                    <a:p>
                      <a:pPr indent="0" lvl="0" marL="457200" marR="0" rtl="0" algn="l">
                        <a:spcBef>
                          <a:spcPts val="0"/>
                        </a:spcBef>
                        <a:spcAft>
                          <a:spcPts val="0"/>
                        </a:spcAft>
                        <a:buNone/>
                      </a:pPr>
                      <a:r>
                        <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0" name="Shape 1950"/>
        <p:cNvGrpSpPr/>
        <p:nvPr/>
      </p:nvGrpSpPr>
      <p:grpSpPr>
        <a:xfrm>
          <a:off x="0" y="0"/>
          <a:ext cx="0" cy="0"/>
          <a:chOff x="0" y="0"/>
          <a:chExt cx="0" cy="0"/>
        </a:xfrm>
      </p:grpSpPr>
      <p:sp>
        <p:nvSpPr>
          <p:cNvPr id="1951" name="Google Shape;1951;p330"/>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b="1" lang="en">
                <a:latin typeface="Literata"/>
                <a:ea typeface="Literata"/>
                <a:cs typeface="Literata"/>
                <a:sym typeface="Literata"/>
              </a:rPr>
              <a:t>Accurate and Complete Diagnosis</a:t>
            </a:r>
            <a:r>
              <a:rPr b="1" lang="en">
                <a:latin typeface="Literata"/>
                <a:ea typeface="Literata"/>
                <a:cs typeface="Literata"/>
                <a:sym typeface="Literata"/>
              </a:rPr>
              <a:t> </a:t>
            </a:r>
            <a:r>
              <a:rPr b="1" lang="en">
                <a:latin typeface="Literata"/>
                <a:ea typeface="Literata"/>
                <a:cs typeface="Literata"/>
                <a:sym typeface="Literata"/>
              </a:rPr>
              <a:t>Coding &amp; documentation compliance: Tips and “</a:t>
            </a:r>
            <a:r>
              <a:rPr b="1" lang="en">
                <a:latin typeface="Literata"/>
                <a:ea typeface="Literata"/>
                <a:cs typeface="Literata"/>
                <a:sym typeface="Literata"/>
              </a:rPr>
              <a:t>pearls</a:t>
            </a:r>
            <a:r>
              <a:rPr b="1" lang="en">
                <a:latin typeface="Literata"/>
                <a:ea typeface="Literata"/>
                <a:cs typeface="Literata"/>
                <a:sym typeface="Literata"/>
              </a:rPr>
              <a:t>”</a:t>
            </a:r>
            <a:endParaRPr b="1">
              <a:latin typeface="Literata"/>
              <a:ea typeface="Literata"/>
              <a:cs typeface="Literata"/>
              <a:sym typeface="Literata"/>
            </a:endParaRPr>
          </a:p>
        </p:txBody>
      </p:sp>
      <p:sp>
        <p:nvSpPr>
          <p:cNvPr id="1952" name="Google Shape;1952;p330"/>
          <p:cNvSpPr txBox="1"/>
          <p:nvPr>
            <p:ph idx="2" type="title"/>
          </p:nvPr>
        </p:nvSpPr>
        <p:spPr>
          <a:xfrm>
            <a:off x="261900" y="713763"/>
            <a:ext cx="8620200" cy="384900"/>
          </a:xfrm>
          <a:prstGeom prst="rect">
            <a:avLst/>
          </a:prstGeom>
        </p:spPr>
        <p:txBody>
          <a:bodyPr anchorCtr="0" anchor="t" bIns="68575" lIns="0" spcFirstLastPara="1" rIns="68575" wrap="square" tIns="68575">
            <a:noAutofit/>
          </a:bodyPr>
          <a:lstStyle/>
          <a:p>
            <a:pPr indent="0" lvl="0" marL="0" rtl="0" algn="l">
              <a:spcBef>
                <a:spcPts val="0"/>
              </a:spcBef>
              <a:spcAft>
                <a:spcPts val="0"/>
              </a:spcAft>
              <a:buNone/>
            </a:pPr>
            <a:r>
              <a:rPr lang="en"/>
              <a:t>Keep these in mind during diagnosis documentation.</a:t>
            </a:r>
            <a:endParaRPr/>
          </a:p>
        </p:txBody>
      </p:sp>
      <p:sp>
        <p:nvSpPr>
          <p:cNvPr id="1953" name="Google Shape;1953;p330"/>
          <p:cNvSpPr/>
          <p:nvPr/>
        </p:nvSpPr>
        <p:spPr>
          <a:xfrm>
            <a:off x="964000" y="1147488"/>
            <a:ext cx="8180100" cy="685800"/>
          </a:xfrm>
          <a:prstGeom prst="rect">
            <a:avLst/>
          </a:prstGeom>
          <a:solidFill>
            <a:srgbClr val="9FC3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latin typeface="IBM Plex Sans"/>
                <a:ea typeface="IBM Plex Sans"/>
                <a:cs typeface="IBM Plex Sans"/>
                <a:sym typeface="IBM Plex Sans"/>
              </a:rPr>
              <a:t>Be specific in documentation, including manifestations or complications, to ensure accurate coding assignment.</a:t>
            </a:r>
            <a:endParaRPr sz="1200">
              <a:latin typeface="IBM Plex Sans"/>
              <a:ea typeface="IBM Plex Sans"/>
              <a:cs typeface="IBM Plex Sans"/>
              <a:sym typeface="IBM Plex Sans"/>
            </a:endParaRPr>
          </a:p>
        </p:txBody>
      </p:sp>
      <p:sp>
        <p:nvSpPr>
          <p:cNvPr id="1954" name="Google Shape;1954;p330"/>
          <p:cNvSpPr/>
          <p:nvPr/>
        </p:nvSpPr>
        <p:spPr>
          <a:xfrm>
            <a:off x="964100" y="2019588"/>
            <a:ext cx="8180100" cy="685800"/>
          </a:xfrm>
          <a:prstGeom prst="rect">
            <a:avLst/>
          </a:prstGeom>
          <a:solidFill>
            <a:srgbClr val="FFC7AE"/>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IBM Plex Sans"/>
                <a:ea typeface="IBM Plex Sans"/>
                <a:cs typeface="IBM Plex Sans"/>
                <a:sym typeface="IBM Plex Sans"/>
              </a:rPr>
              <a:t>Use caution when copying forward notes. Make sure to include a clear re-assessment of the diagnosis to avoid conflicting documentation.</a:t>
            </a:r>
            <a:endParaRPr sz="1200">
              <a:solidFill>
                <a:schemeClr val="dk1"/>
              </a:solidFill>
              <a:latin typeface="IBM Plex Sans"/>
              <a:ea typeface="IBM Plex Sans"/>
              <a:cs typeface="IBM Plex Sans"/>
              <a:sym typeface="IBM Plex Sans"/>
            </a:endParaRPr>
          </a:p>
        </p:txBody>
      </p:sp>
      <p:sp>
        <p:nvSpPr>
          <p:cNvPr id="1955" name="Google Shape;1955;p330"/>
          <p:cNvSpPr/>
          <p:nvPr/>
        </p:nvSpPr>
        <p:spPr>
          <a:xfrm>
            <a:off x="963900" y="2931325"/>
            <a:ext cx="8180100" cy="685800"/>
          </a:xfrm>
          <a:prstGeom prst="rect">
            <a:avLst/>
          </a:prstGeom>
          <a:solidFill>
            <a:srgbClr val="9FC3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IBM Plex Sans"/>
                <a:ea typeface="IBM Plex Sans"/>
                <a:cs typeface="IBM Plex Sans"/>
                <a:sym typeface="IBM Plex Sans"/>
              </a:rPr>
              <a:t>Be concise in documentation, avoiding overly verbose language and ambiguous abbreviation.</a:t>
            </a:r>
            <a:endParaRPr sz="1200">
              <a:latin typeface="IBM Plex Sans"/>
              <a:ea typeface="IBM Plex Sans"/>
              <a:cs typeface="IBM Plex Sans"/>
              <a:sym typeface="IBM Plex Sans"/>
            </a:endParaRPr>
          </a:p>
        </p:txBody>
      </p:sp>
      <p:sp>
        <p:nvSpPr>
          <p:cNvPr id="1956" name="Google Shape;1956;p330"/>
          <p:cNvSpPr/>
          <p:nvPr/>
        </p:nvSpPr>
        <p:spPr>
          <a:xfrm>
            <a:off x="964000" y="3821925"/>
            <a:ext cx="8180100" cy="685800"/>
          </a:xfrm>
          <a:prstGeom prst="rect">
            <a:avLst/>
          </a:prstGeom>
          <a:solidFill>
            <a:srgbClr val="FFC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IBM Plex Sans"/>
                <a:ea typeface="IBM Plex Sans"/>
                <a:cs typeface="IBM Plex Sans"/>
                <a:sym typeface="IBM Plex Sans"/>
              </a:rPr>
              <a:t>Follow the requirements for your selected documentation framework - MEAT (</a:t>
            </a:r>
            <a:r>
              <a:rPr b="1" lang="en" sz="1200">
                <a:solidFill>
                  <a:schemeClr val="dk1"/>
                </a:solidFill>
                <a:latin typeface="IBM Plex Sans"/>
                <a:ea typeface="IBM Plex Sans"/>
                <a:cs typeface="IBM Plex Sans"/>
                <a:sym typeface="IBM Plex Sans"/>
              </a:rPr>
              <a:t>M</a:t>
            </a:r>
            <a:r>
              <a:rPr lang="en" sz="1200">
                <a:solidFill>
                  <a:schemeClr val="dk1"/>
                </a:solidFill>
                <a:latin typeface="IBM Plex Sans"/>
                <a:ea typeface="IBM Plex Sans"/>
                <a:cs typeface="IBM Plex Sans"/>
                <a:sym typeface="IBM Plex Sans"/>
              </a:rPr>
              <a:t>onitor, </a:t>
            </a:r>
            <a:r>
              <a:rPr b="1" lang="en" sz="1200">
                <a:solidFill>
                  <a:schemeClr val="dk1"/>
                </a:solidFill>
                <a:latin typeface="IBM Plex Sans"/>
                <a:ea typeface="IBM Plex Sans"/>
                <a:cs typeface="IBM Plex Sans"/>
                <a:sym typeface="IBM Plex Sans"/>
              </a:rPr>
              <a:t>E</a:t>
            </a:r>
            <a:r>
              <a:rPr lang="en" sz="1200">
                <a:solidFill>
                  <a:schemeClr val="dk1"/>
                </a:solidFill>
                <a:latin typeface="IBM Plex Sans"/>
                <a:ea typeface="IBM Plex Sans"/>
                <a:cs typeface="IBM Plex Sans"/>
                <a:sym typeface="IBM Plex Sans"/>
              </a:rPr>
              <a:t>valuate, </a:t>
            </a:r>
            <a:r>
              <a:rPr b="1" lang="en" sz="1200">
                <a:solidFill>
                  <a:schemeClr val="dk1"/>
                </a:solidFill>
                <a:latin typeface="IBM Plex Sans"/>
                <a:ea typeface="IBM Plex Sans"/>
                <a:cs typeface="IBM Plex Sans"/>
                <a:sym typeface="IBM Plex Sans"/>
              </a:rPr>
              <a:t>A</a:t>
            </a:r>
            <a:r>
              <a:rPr lang="en" sz="1200">
                <a:solidFill>
                  <a:schemeClr val="dk1"/>
                </a:solidFill>
                <a:latin typeface="IBM Plex Sans"/>
                <a:ea typeface="IBM Plex Sans"/>
                <a:cs typeface="IBM Plex Sans"/>
                <a:sym typeface="IBM Plex Sans"/>
              </a:rPr>
              <a:t>ssess/Address and </a:t>
            </a:r>
            <a:r>
              <a:rPr b="1" lang="en" sz="1200">
                <a:solidFill>
                  <a:schemeClr val="dk1"/>
                </a:solidFill>
                <a:latin typeface="IBM Plex Sans"/>
                <a:ea typeface="IBM Plex Sans"/>
                <a:cs typeface="IBM Plex Sans"/>
                <a:sym typeface="IBM Plex Sans"/>
              </a:rPr>
              <a:t>T</a:t>
            </a:r>
            <a:r>
              <a:rPr lang="en" sz="1200">
                <a:solidFill>
                  <a:schemeClr val="dk1"/>
                </a:solidFill>
                <a:latin typeface="IBM Plex Sans"/>
                <a:ea typeface="IBM Plex Sans"/>
                <a:cs typeface="IBM Plex Sans"/>
                <a:sym typeface="IBM Plex Sans"/>
              </a:rPr>
              <a:t>reat) or DSP (</a:t>
            </a:r>
            <a:r>
              <a:rPr b="1" lang="en" sz="1200">
                <a:solidFill>
                  <a:schemeClr val="dk1"/>
                </a:solidFill>
                <a:latin typeface="IBM Plex Sans"/>
                <a:ea typeface="IBM Plex Sans"/>
                <a:cs typeface="IBM Plex Sans"/>
                <a:sym typeface="IBM Plex Sans"/>
              </a:rPr>
              <a:t>D</a:t>
            </a:r>
            <a:r>
              <a:rPr lang="en" sz="1200">
                <a:solidFill>
                  <a:schemeClr val="dk1"/>
                </a:solidFill>
                <a:latin typeface="IBM Plex Sans"/>
                <a:ea typeface="IBM Plex Sans"/>
                <a:cs typeface="IBM Plex Sans"/>
                <a:sym typeface="IBM Plex Sans"/>
              </a:rPr>
              <a:t>iagnosis, </a:t>
            </a:r>
            <a:r>
              <a:rPr b="1" lang="en" sz="1200">
                <a:solidFill>
                  <a:schemeClr val="dk1"/>
                </a:solidFill>
                <a:latin typeface="IBM Plex Sans"/>
                <a:ea typeface="IBM Plex Sans"/>
                <a:cs typeface="IBM Plex Sans"/>
                <a:sym typeface="IBM Plex Sans"/>
              </a:rPr>
              <a:t>S</a:t>
            </a:r>
            <a:r>
              <a:rPr lang="en" sz="1200">
                <a:solidFill>
                  <a:schemeClr val="dk1"/>
                </a:solidFill>
                <a:latin typeface="IBM Plex Sans"/>
                <a:ea typeface="IBM Plex Sans"/>
                <a:cs typeface="IBM Plex Sans"/>
                <a:sym typeface="IBM Plex Sans"/>
              </a:rPr>
              <a:t>tatus, </a:t>
            </a:r>
            <a:r>
              <a:rPr b="1" lang="en" sz="1200">
                <a:solidFill>
                  <a:schemeClr val="dk1"/>
                </a:solidFill>
                <a:latin typeface="IBM Plex Sans"/>
                <a:ea typeface="IBM Plex Sans"/>
                <a:cs typeface="IBM Plex Sans"/>
                <a:sym typeface="IBM Plex Sans"/>
              </a:rPr>
              <a:t>P</a:t>
            </a:r>
            <a:r>
              <a:rPr lang="en" sz="1200">
                <a:solidFill>
                  <a:schemeClr val="dk1"/>
                </a:solidFill>
                <a:latin typeface="IBM Plex Sans"/>
                <a:ea typeface="IBM Plex Sans"/>
                <a:cs typeface="IBM Plex Sans"/>
                <a:sym typeface="IBM Plex Sans"/>
              </a:rPr>
              <a:t>lan).</a:t>
            </a:r>
            <a:endParaRPr sz="1200">
              <a:solidFill>
                <a:schemeClr val="dk1"/>
              </a:solidFill>
              <a:latin typeface="IBM Plex Sans"/>
              <a:ea typeface="IBM Plex Sans"/>
              <a:cs typeface="IBM Plex Sans"/>
              <a:sym typeface="IBM Plex Sans"/>
            </a:endParaRPr>
          </a:p>
        </p:txBody>
      </p:sp>
      <p:pic>
        <p:nvPicPr>
          <p:cNvPr id="1957" name="Google Shape;1957;p330"/>
          <p:cNvPicPr preferRelativeResize="0"/>
          <p:nvPr/>
        </p:nvPicPr>
        <p:blipFill rotWithShape="1">
          <a:blip r:embed="rId3">
            <a:alphaModFix/>
          </a:blip>
          <a:srcRect b="0" l="0" r="0" t="0"/>
          <a:stretch/>
        </p:blipFill>
        <p:spPr>
          <a:xfrm>
            <a:off x="228600" y="1157500"/>
            <a:ext cx="581099" cy="581118"/>
          </a:xfrm>
          <a:prstGeom prst="rect">
            <a:avLst/>
          </a:prstGeom>
          <a:noFill/>
          <a:ln>
            <a:noFill/>
          </a:ln>
        </p:spPr>
      </p:pic>
      <p:pic>
        <p:nvPicPr>
          <p:cNvPr id="1958" name="Google Shape;1958;p330"/>
          <p:cNvPicPr preferRelativeResize="0"/>
          <p:nvPr/>
        </p:nvPicPr>
        <p:blipFill rotWithShape="1">
          <a:blip r:embed="rId3">
            <a:alphaModFix/>
          </a:blip>
          <a:srcRect b="0" l="0" r="0" t="0"/>
          <a:stretch/>
        </p:blipFill>
        <p:spPr>
          <a:xfrm>
            <a:off x="228600" y="2044902"/>
            <a:ext cx="581099" cy="581118"/>
          </a:xfrm>
          <a:prstGeom prst="rect">
            <a:avLst/>
          </a:prstGeom>
          <a:noFill/>
          <a:ln>
            <a:noFill/>
          </a:ln>
        </p:spPr>
      </p:pic>
      <p:pic>
        <p:nvPicPr>
          <p:cNvPr id="1959" name="Google Shape;1959;p330"/>
          <p:cNvPicPr preferRelativeResize="0"/>
          <p:nvPr/>
        </p:nvPicPr>
        <p:blipFill rotWithShape="1">
          <a:blip r:embed="rId3">
            <a:alphaModFix/>
          </a:blip>
          <a:srcRect b="0" l="0" r="0" t="0"/>
          <a:stretch/>
        </p:blipFill>
        <p:spPr>
          <a:xfrm>
            <a:off x="228600" y="2983673"/>
            <a:ext cx="581099" cy="581118"/>
          </a:xfrm>
          <a:prstGeom prst="rect">
            <a:avLst/>
          </a:prstGeom>
          <a:noFill/>
          <a:ln>
            <a:noFill/>
          </a:ln>
        </p:spPr>
      </p:pic>
      <p:pic>
        <p:nvPicPr>
          <p:cNvPr id="1960" name="Google Shape;1960;p330"/>
          <p:cNvPicPr preferRelativeResize="0"/>
          <p:nvPr/>
        </p:nvPicPr>
        <p:blipFill rotWithShape="1">
          <a:blip r:embed="rId3">
            <a:alphaModFix/>
          </a:blip>
          <a:srcRect b="0" l="0" r="0" t="0"/>
          <a:stretch/>
        </p:blipFill>
        <p:spPr>
          <a:xfrm>
            <a:off x="228600" y="3874271"/>
            <a:ext cx="581099" cy="58111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64" name="Shape 1964"/>
        <p:cNvGrpSpPr/>
        <p:nvPr/>
      </p:nvGrpSpPr>
      <p:grpSpPr>
        <a:xfrm>
          <a:off x="0" y="0"/>
          <a:ext cx="0" cy="0"/>
          <a:chOff x="0" y="0"/>
          <a:chExt cx="0" cy="0"/>
        </a:xfrm>
      </p:grpSpPr>
      <p:sp>
        <p:nvSpPr>
          <p:cNvPr id="1965" name="Google Shape;1965;p331"/>
          <p:cNvSpPr txBox="1"/>
          <p:nvPr>
            <p:ph type="title"/>
          </p:nvPr>
        </p:nvSpPr>
        <p:spPr>
          <a:xfrm>
            <a:off x="508325" y="811975"/>
            <a:ext cx="8456400" cy="1180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Transforming Diagnosis Documentation Culture for </a:t>
            </a:r>
            <a:r>
              <a:rPr lang="en"/>
              <a:t>Value-Based</a:t>
            </a:r>
            <a:r>
              <a:rPr lang="en"/>
              <a:t> Care Success</a:t>
            </a:r>
            <a:endParaRPr/>
          </a:p>
        </p:txBody>
      </p:sp>
      <p:sp>
        <p:nvSpPr>
          <p:cNvPr id="1966" name="Google Shape;1966;p331"/>
          <p:cNvSpPr txBox="1"/>
          <p:nvPr/>
        </p:nvSpPr>
        <p:spPr>
          <a:xfrm>
            <a:off x="631950" y="2327963"/>
            <a:ext cx="5668800" cy="72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lt1"/>
                </a:solidFill>
                <a:latin typeface="IBM Plex Sans"/>
                <a:ea typeface="IBM Plex Sans"/>
                <a:cs typeface="IBM Plex Sans"/>
                <a:sym typeface="IBM Plex Sans"/>
              </a:rPr>
              <a:t>Anthony</a:t>
            </a:r>
            <a:r>
              <a:rPr lang="en">
                <a:solidFill>
                  <a:schemeClr val="lt1"/>
                </a:solidFill>
                <a:latin typeface="IBM Plex Sans"/>
                <a:ea typeface="IBM Plex Sans"/>
                <a:cs typeface="IBM Plex Sans"/>
                <a:sym typeface="IBM Plex Sans"/>
              </a:rPr>
              <a:t> McMiller, </a:t>
            </a:r>
            <a:r>
              <a:rPr lang="en">
                <a:solidFill>
                  <a:schemeClr val="lt1"/>
                </a:solidFill>
                <a:latin typeface="IBM Plex Sans"/>
                <a:ea typeface="IBM Plex Sans"/>
                <a:cs typeface="IBM Plex Sans"/>
                <a:sym typeface="IBM Plex Sans"/>
              </a:rPr>
              <a:t>Jessica Turcotte, Dr. Jeffrey Peele </a:t>
            </a:r>
            <a:endParaRPr>
              <a:solidFill>
                <a:schemeClr val="lt1"/>
              </a:solidFill>
              <a:latin typeface="IBM Plex Sans"/>
              <a:ea typeface="IBM Plex Sans"/>
              <a:cs typeface="IBM Plex Sans"/>
              <a:sym typeface="IBM Plex Sans"/>
            </a:endParaRPr>
          </a:p>
          <a:p>
            <a:pPr indent="0" lvl="0" marL="0" rtl="0" algn="l">
              <a:lnSpc>
                <a:spcPct val="115000"/>
              </a:lnSpc>
              <a:spcBef>
                <a:spcPts val="500"/>
              </a:spcBef>
              <a:spcAft>
                <a:spcPts val="500"/>
              </a:spcAft>
              <a:buNone/>
            </a:pPr>
            <a:r>
              <a:rPr lang="en">
                <a:solidFill>
                  <a:schemeClr val="lt1"/>
                </a:solidFill>
                <a:latin typeface="IBM Plex Sans"/>
                <a:ea typeface="IBM Plex Sans"/>
                <a:cs typeface="IBM Plex Sans"/>
                <a:sym typeface="IBM Plex Sans"/>
              </a:rPr>
              <a:t>Thursday, September 17⋅2:30 – 3:30pm</a:t>
            </a:r>
            <a:endParaRPr sz="1700">
              <a:solidFill>
                <a:schemeClr val="lt1"/>
              </a:solidFill>
              <a:latin typeface="IBM Plex Sans"/>
              <a:ea typeface="IBM Plex Sans"/>
              <a:cs typeface="IBM Plex Sans"/>
              <a:sym typeface="IBM Plex Sans"/>
            </a:endParaRPr>
          </a:p>
        </p:txBody>
      </p:sp>
      <p:cxnSp>
        <p:nvCxnSpPr>
          <p:cNvPr id="1967" name="Google Shape;1967;p331"/>
          <p:cNvCxnSpPr/>
          <p:nvPr/>
        </p:nvCxnSpPr>
        <p:spPr>
          <a:xfrm>
            <a:off x="508325" y="2407463"/>
            <a:ext cx="0" cy="570300"/>
          </a:xfrm>
          <a:prstGeom prst="straightConnector1">
            <a:avLst/>
          </a:prstGeom>
          <a:noFill/>
          <a:ln cap="flat" cmpd="sng" w="19050">
            <a:solidFill>
              <a:srgbClr val="FFC7AE"/>
            </a:solidFill>
            <a:prstDash val="solid"/>
            <a:round/>
            <a:headEnd len="med" w="med" type="none"/>
            <a:tailEnd len="med" w="med" type="none"/>
          </a:ln>
        </p:spPr>
      </p:cxnSp>
      <p:sp>
        <p:nvSpPr>
          <p:cNvPr id="1968" name="Google Shape;1968;p331"/>
          <p:cNvSpPr txBox="1"/>
          <p:nvPr/>
        </p:nvSpPr>
        <p:spPr>
          <a:xfrm>
            <a:off x="128050" y="3392775"/>
            <a:ext cx="5916900" cy="136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lt1"/>
                </a:solidFill>
                <a:latin typeface="IBM Plex Sans"/>
                <a:ea typeface="IBM Plex Sans"/>
                <a:cs typeface="IBM Plex Sans"/>
                <a:sym typeface="IBM Plex Sans"/>
              </a:rPr>
              <a:t>This information is for general information purposes only. We strive to ensure the accuracy of the information provided based on the data available to Aledade at the time of dissemination. However, this does not replace or serve as a substitute to the information contained in the Medicare regulations, payer rules, the CPT code book, or the ICD-10 CM code book. Further, the documentation and billing rules change frequently. Each provider remains responsible for staying up-to-date on all relevant state laws, documentation and billing rules and complying with each payer’s billing requirements.</a:t>
            </a:r>
            <a:endParaRPr>
              <a:solidFill>
                <a:schemeClr val="lt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72" name="Shape 1972"/>
        <p:cNvGrpSpPr/>
        <p:nvPr/>
      </p:nvGrpSpPr>
      <p:grpSpPr>
        <a:xfrm>
          <a:off x="0" y="0"/>
          <a:ext cx="0" cy="0"/>
          <a:chOff x="0" y="0"/>
          <a:chExt cx="0" cy="0"/>
        </a:xfrm>
      </p:grpSpPr>
      <p:sp>
        <p:nvSpPr>
          <p:cNvPr id="1973" name="Google Shape;1973;p332"/>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About me</a:t>
            </a:r>
            <a:endParaRPr/>
          </a:p>
        </p:txBody>
      </p:sp>
      <p:sp>
        <p:nvSpPr>
          <p:cNvPr id="1974" name="Google Shape;1974;p332"/>
          <p:cNvSpPr/>
          <p:nvPr/>
        </p:nvSpPr>
        <p:spPr>
          <a:xfrm>
            <a:off x="0" y="1443750"/>
            <a:ext cx="9144000" cy="2256000"/>
          </a:xfrm>
          <a:prstGeom prst="rect">
            <a:avLst/>
          </a:prstGeom>
          <a:solidFill>
            <a:srgbClr val="C6DAE5"/>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000">
              <a:solidFill>
                <a:srgbClr val="FFFFFF"/>
              </a:solidFill>
              <a:latin typeface="IBM Plex Sans Medium"/>
              <a:ea typeface="IBM Plex Sans Medium"/>
              <a:cs typeface="IBM Plex Sans Medium"/>
              <a:sym typeface="IBM Plex Sans Medium"/>
            </a:endParaRPr>
          </a:p>
        </p:txBody>
      </p:sp>
      <p:sp>
        <p:nvSpPr>
          <p:cNvPr id="1975" name="Google Shape;1975;p332"/>
          <p:cNvSpPr txBox="1"/>
          <p:nvPr/>
        </p:nvSpPr>
        <p:spPr>
          <a:xfrm>
            <a:off x="3345325" y="1656225"/>
            <a:ext cx="5798700" cy="19515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2000">
                <a:solidFill>
                  <a:srgbClr val="15475D"/>
                </a:solidFill>
                <a:latin typeface="Literata SemiBold"/>
                <a:ea typeface="Literata SemiBold"/>
                <a:cs typeface="Literata SemiBold"/>
                <a:sym typeface="Literata SemiBold"/>
              </a:rPr>
              <a:t>Anthony McMiller</a:t>
            </a:r>
            <a:endParaRPr sz="2000">
              <a:solidFill>
                <a:srgbClr val="15475D"/>
              </a:solidFill>
              <a:latin typeface="Literata SemiBold"/>
              <a:ea typeface="Literata SemiBold"/>
              <a:cs typeface="Literata SemiBold"/>
              <a:sym typeface="Literata SemiBold"/>
            </a:endParaRPr>
          </a:p>
          <a:p>
            <a:pPr indent="0" lvl="0" marL="0" rtl="0" algn="l">
              <a:lnSpc>
                <a:spcPct val="115000"/>
              </a:lnSpc>
              <a:spcBef>
                <a:spcPts val="0"/>
              </a:spcBef>
              <a:spcAft>
                <a:spcPts val="0"/>
              </a:spcAft>
              <a:buClr>
                <a:srgbClr val="000000"/>
              </a:buClr>
              <a:buSzPts val="1100"/>
              <a:buFont typeface="Arial"/>
              <a:buNone/>
            </a:pPr>
            <a:r>
              <a:rPr lang="en" sz="1700">
                <a:latin typeface="IBM Plex Sans SemiBold"/>
                <a:ea typeface="IBM Plex Sans SemiBold"/>
                <a:cs typeface="IBM Plex Sans SemiBold"/>
                <a:sym typeface="IBM Plex Sans SemiBold"/>
              </a:rPr>
              <a:t>Aledade Practice Transformation Specialist</a:t>
            </a:r>
            <a:endParaRPr sz="1100">
              <a:solidFill>
                <a:schemeClr val="dk1"/>
              </a:solidFill>
            </a:endParaRPr>
          </a:p>
          <a:p>
            <a:pPr indent="0" lvl="0" marL="0" rtl="0" algn="l">
              <a:lnSpc>
                <a:spcPct val="115000"/>
              </a:lnSpc>
              <a:spcBef>
                <a:spcPts val="0"/>
              </a:spcBef>
              <a:spcAft>
                <a:spcPts val="0"/>
              </a:spcAft>
              <a:buNone/>
            </a:pPr>
            <a:r>
              <a:t/>
            </a:r>
            <a:endParaRPr sz="1300">
              <a:latin typeface="IBM Plex Sans"/>
              <a:ea typeface="IBM Plex Sans"/>
              <a:cs typeface="IBM Plex Sans"/>
              <a:sym typeface="IBM Plex Sans"/>
            </a:endParaRPr>
          </a:p>
        </p:txBody>
      </p:sp>
      <p:sp>
        <p:nvSpPr>
          <p:cNvPr id="1976" name="Google Shape;1976;p332"/>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a:ea typeface="Literata"/>
                <a:cs typeface="Literata"/>
                <a:sym typeface="Literata"/>
              </a:rPr>
              <a:t>Confidential - Do Not Distribute</a:t>
            </a:r>
            <a:endParaRPr i="1" sz="900">
              <a:solidFill>
                <a:srgbClr val="4D85E9"/>
              </a:solidFill>
              <a:latin typeface="Literata"/>
              <a:ea typeface="Literata"/>
              <a:cs typeface="Literata"/>
              <a:sym typeface="Literata"/>
            </a:endParaRPr>
          </a:p>
        </p:txBody>
      </p:sp>
      <p:pic>
        <p:nvPicPr>
          <p:cNvPr id="1977" name="Google Shape;1977;p332"/>
          <p:cNvPicPr preferRelativeResize="0"/>
          <p:nvPr/>
        </p:nvPicPr>
        <p:blipFill>
          <a:blip r:embed="rId3">
            <a:alphaModFix/>
          </a:blip>
          <a:stretch>
            <a:fillRect/>
          </a:stretch>
        </p:blipFill>
        <p:spPr>
          <a:xfrm>
            <a:off x="418150" y="1401887"/>
            <a:ext cx="2549400" cy="2507700"/>
          </a:xfrm>
          <a:prstGeom prst="ellipse">
            <a:avLst/>
          </a:prstGeom>
          <a:noFill/>
          <a:ln cap="flat" cmpd="sng" w="19050">
            <a:solidFill>
              <a:schemeClr val="lt1"/>
            </a:solidFill>
            <a:prstDash val="solid"/>
            <a:round/>
            <a:headEnd len="sm" w="sm" type="none"/>
            <a:tailEnd len="sm" w="sm" type="none"/>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81" name="Shape 1981"/>
        <p:cNvGrpSpPr/>
        <p:nvPr/>
      </p:nvGrpSpPr>
      <p:grpSpPr>
        <a:xfrm>
          <a:off x="0" y="0"/>
          <a:ext cx="0" cy="0"/>
          <a:chOff x="0" y="0"/>
          <a:chExt cx="0" cy="0"/>
        </a:xfrm>
      </p:grpSpPr>
      <p:sp>
        <p:nvSpPr>
          <p:cNvPr id="1982" name="Google Shape;1982;p333"/>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About me</a:t>
            </a:r>
            <a:endParaRPr/>
          </a:p>
        </p:txBody>
      </p:sp>
      <p:sp>
        <p:nvSpPr>
          <p:cNvPr id="1983" name="Google Shape;1983;p333"/>
          <p:cNvSpPr/>
          <p:nvPr/>
        </p:nvSpPr>
        <p:spPr>
          <a:xfrm>
            <a:off x="0" y="1443750"/>
            <a:ext cx="9144000" cy="2256000"/>
          </a:xfrm>
          <a:prstGeom prst="rect">
            <a:avLst/>
          </a:prstGeom>
          <a:solidFill>
            <a:srgbClr val="C6DAE5"/>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000">
              <a:solidFill>
                <a:srgbClr val="FFFFFF"/>
              </a:solidFill>
              <a:latin typeface="IBM Plex Sans Medium"/>
              <a:ea typeface="IBM Plex Sans Medium"/>
              <a:cs typeface="IBM Plex Sans Medium"/>
              <a:sym typeface="IBM Plex Sans Medium"/>
            </a:endParaRPr>
          </a:p>
        </p:txBody>
      </p:sp>
      <p:pic>
        <p:nvPicPr>
          <p:cNvPr id="1984" name="Google Shape;1984;p333" title="E5CHAHLRL-U02EY4LGRB8-14e16ded0275-512.png"/>
          <p:cNvPicPr preferRelativeResize="0"/>
          <p:nvPr/>
        </p:nvPicPr>
        <p:blipFill rotWithShape="1">
          <a:blip r:embed="rId3">
            <a:alphaModFix/>
          </a:blip>
          <a:srcRect b="0" l="0" r="0" t="0"/>
          <a:stretch/>
        </p:blipFill>
        <p:spPr>
          <a:xfrm>
            <a:off x="590675" y="1200150"/>
            <a:ext cx="2743200" cy="2743200"/>
          </a:xfrm>
          <a:prstGeom prst="ellipse">
            <a:avLst/>
          </a:prstGeom>
          <a:noFill/>
          <a:ln cap="flat" cmpd="sng" w="38100">
            <a:solidFill>
              <a:srgbClr val="FFFFFF"/>
            </a:solidFill>
            <a:prstDash val="solid"/>
            <a:round/>
            <a:headEnd len="sm" w="sm" type="none"/>
            <a:tailEnd len="sm" w="sm" type="none"/>
          </a:ln>
        </p:spPr>
      </p:pic>
      <p:sp>
        <p:nvSpPr>
          <p:cNvPr id="1985" name="Google Shape;1985;p333"/>
          <p:cNvSpPr txBox="1"/>
          <p:nvPr/>
        </p:nvSpPr>
        <p:spPr>
          <a:xfrm>
            <a:off x="3703425" y="1656225"/>
            <a:ext cx="4929600" cy="19515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1900">
                <a:solidFill>
                  <a:srgbClr val="15475D"/>
                </a:solidFill>
                <a:latin typeface="Literata SemiBold"/>
                <a:ea typeface="Literata SemiBold"/>
                <a:cs typeface="Literata SemiBold"/>
                <a:sym typeface="Literata SemiBold"/>
              </a:rPr>
              <a:t>Jessica Turcotte</a:t>
            </a:r>
            <a:endParaRPr sz="1900">
              <a:solidFill>
                <a:srgbClr val="15475D"/>
              </a:solidFill>
              <a:latin typeface="Literata SemiBold"/>
              <a:ea typeface="Literata SemiBold"/>
              <a:cs typeface="Literata SemiBold"/>
              <a:sym typeface="Literata SemiBold"/>
            </a:endParaRPr>
          </a:p>
          <a:p>
            <a:pPr indent="0" lvl="0" marL="0" rtl="0" algn="l">
              <a:lnSpc>
                <a:spcPct val="115000"/>
              </a:lnSpc>
              <a:spcBef>
                <a:spcPts val="0"/>
              </a:spcBef>
              <a:spcAft>
                <a:spcPts val="0"/>
              </a:spcAft>
              <a:buClr>
                <a:srgbClr val="000000"/>
              </a:buClr>
              <a:buSzPts val="1100"/>
              <a:buFont typeface="Arial"/>
              <a:buNone/>
            </a:pPr>
            <a:r>
              <a:rPr lang="en" sz="1500">
                <a:latin typeface="IBM Plex Sans SemiBold"/>
                <a:ea typeface="IBM Plex Sans SemiBold"/>
                <a:cs typeface="IBM Plex Sans SemiBold"/>
                <a:sym typeface="IBM Plex Sans SemiBold"/>
              </a:rPr>
              <a:t>Sr. Director of Risk Performance</a:t>
            </a:r>
            <a:endParaRPr sz="1100">
              <a:solidFill>
                <a:schemeClr val="dk1"/>
              </a:solidFill>
            </a:endParaRPr>
          </a:p>
          <a:p>
            <a:pPr indent="0" lvl="0" marL="0" rtl="0" algn="l">
              <a:lnSpc>
                <a:spcPct val="115000"/>
              </a:lnSpc>
              <a:spcBef>
                <a:spcPts val="800"/>
              </a:spcBef>
              <a:spcAft>
                <a:spcPts val="0"/>
              </a:spcAft>
              <a:buNone/>
            </a:pPr>
            <a:r>
              <a:t/>
            </a:r>
            <a:endParaRPr sz="1300">
              <a:latin typeface="IBM Plex Sans"/>
              <a:ea typeface="IBM Plex Sans"/>
              <a:cs typeface="IBM Plex Sans"/>
              <a:sym typeface="IBM Plex Sans"/>
            </a:endParaRPr>
          </a:p>
        </p:txBody>
      </p:sp>
      <p:sp>
        <p:nvSpPr>
          <p:cNvPr id="1986" name="Google Shape;1986;p333"/>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a:ea typeface="Literata"/>
                <a:cs typeface="Literata"/>
                <a:sym typeface="Literata"/>
              </a:rPr>
              <a:t>Confidential - Do Not Distribute</a:t>
            </a:r>
            <a:endParaRPr i="1" sz="900">
              <a:solidFill>
                <a:srgbClr val="4D85E9"/>
              </a:solidFill>
              <a:latin typeface="Literata"/>
              <a:ea typeface="Literata"/>
              <a:cs typeface="Literata"/>
              <a:sym typeface="Literat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90" name="Shape 1990"/>
        <p:cNvGrpSpPr/>
        <p:nvPr/>
      </p:nvGrpSpPr>
      <p:grpSpPr>
        <a:xfrm>
          <a:off x="0" y="0"/>
          <a:ext cx="0" cy="0"/>
          <a:chOff x="0" y="0"/>
          <a:chExt cx="0" cy="0"/>
        </a:xfrm>
      </p:grpSpPr>
      <p:sp>
        <p:nvSpPr>
          <p:cNvPr id="1991" name="Google Shape;1991;p334"/>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About me</a:t>
            </a:r>
            <a:endParaRPr/>
          </a:p>
        </p:txBody>
      </p:sp>
      <p:sp>
        <p:nvSpPr>
          <p:cNvPr id="1992" name="Google Shape;1992;p334"/>
          <p:cNvSpPr/>
          <p:nvPr/>
        </p:nvSpPr>
        <p:spPr>
          <a:xfrm>
            <a:off x="0" y="1443750"/>
            <a:ext cx="9144000" cy="2256000"/>
          </a:xfrm>
          <a:prstGeom prst="rect">
            <a:avLst/>
          </a:prstGeom>
          <a:solidFill>
            <a:srgbClr val="C6DAE5"/>
          </a:solidFill>
          <a:ln>
            <a:noFill/>
          </a:ln>
        </p:spPr>
        <p:txBody>
          <a:bodyPr anchorCtr="0" anchor="ctr"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t/>
            </a:r>
            <a:endParaRPr sz="1000">
              <a:solidFill>
                <a:srgbClr val="FFFFFF"/>
              </a:solidFill>
              <a:latin typeface="IBM Plex Sans Medium"/>
              <a:ea typeface="IBM Plex Sans Medium"/>
              <a:cs typeface="IBM Plex Sans Medium"/>
              <a:sym typeface="IBM Plex Sans Medium"/>
            </a:endParaRPr>
          </a:p>
        </p:txBody>
      </p:sp>
      <p:sp>
        <p:nvSpPr>
          <p:cNvPr id="1993" name="Google Shape;1993;p334"/>
          <p:cNvSpPr txBox="1"/>
          <p:nvPr/>
        </p:nvSpPr>
        <p:spPr>
          <a:xfrm>
            <a:off x="3703425" y="1656225"/>
            <a:ext cx="4929600" cy="19515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lang="en" sz="1900">
                <a:solidFill>
                  <a:srgbClr val="15475D"/>
                </a:solidFill>
                <a:latin typeface="Literata SemiBold"/>
                <a:ea typeface="Literata SemiBold"/>
                <a:cs typeface="Literata SemiBold"/>
                <a:sym typeface="Literata SemiBold"/>
              </a:rPr>
              <a:t>Jeffrey Peele, MD</a:t>
            </a:r>
            <a:endParaRPr sz="1900">
              <a:solidFill>
                <a:srgbClr val="15475D"/>
              </a:solidFill>
              <a:latin typeface="Literata SemiBold"/>
              <a:ea typeface="Literata SemiBold"/>
              <a:cs typeface="Literata SemiBold"/>
              <a:sym typeface="Literata SemiBold"/>
            </a:endParaRPr>
          </a:p>
          <a:p>
            <a:pPr indent="0" lvl="0" marL="0" rtl="0" algn="l">
              <a:lnSpc>
                <a:spcPct val="115000"/>
              </a:lnSpc>
              <a:spcBef>
                <a:spcPts val="0"/>
              </a:spcBef>
              <a:spcAft>
                <a:spcPts val="0"/>
              </a:spcAft>
              <a:buClr>
                <a:srgbClr val="000000"/>
              </a:buClr>
              <a:buSzPts val="1100"/>
              <a:buFont typeface="Arial"/>
              <a:buNone/>
            </a:pPr>
            <a:r>
              <a:rPr lang="en" sz="1500">
                <a:latin typeface="IBM Plex Sans SemiBold"/>
                <a:ea typeface="IBM Plex Sans SemiBold"/>
                <a:cs typeface="IBM Plex Sans SemiBold"/>
                <a:sym typeface="IBM Plex Sans SemiBold"/>
              </a:rPr>
              <a:t>Medical Director, Tri Area Community Health</a:t>
            </a:r>
            <a:endParaRPr sz="1500">
              <a:latin typeface="IBM Plex Sans SemiBold"/>
              <a:ea typeface="IBM Plex Sans SemiBold"/>
              <a:cs typeface="IBM Plex Sans SemiBold"/>
              <a:sym typeface="IBM Plex Sans SemiBold"/>
            </a:endParaRPr>
          </a:p>
          <a:p>
            <a:pPr indent="0" lvl="0" marL="0" rtl="0" algn="l">
              <a:lnSpc>
                <a:spcPct val="115000"/>
              </a:lnSpc>
              <a:spcBef>
                <a:spcPts val="0"/>
              </a:spcBef>
              <a:spcAft>
                <a:spcPts val="0"/>
              </a:spcAft>
              <a:buClr>
                <a:srgbClr val="000000"/>
              </a:buClr>
              <a:buSzPts val="1100"/>
              <a:buFont typeface="Arial"/>
              <a:buNone/>
            </a:pPr>
            <a:r>
              <a:rPr lang="en" sz="1500">
                <a:latin typeface="IBM Plex Sans SemiBold"/>
                <a:ea typeface="IBM Plex Sans SemiBold"/>
                <a:cs typeface="IBM Plex Sans SemiBold"/>
                <a:sym typeface="IBM Plex Sans SemiBold"/>
              </a:rPr>
              <a:t>Aledade Local Medical Director</a:t>
            </a:r>
            <a:endParaRPr sz="1500">
              <a:latin typeface="IBM Plex Sans SemiBold"/>
              <a:ea typeface="IBM Plex Sans SemiBold"/>
              <a:cs typeface="IBM Plex Sans SemiBold"/>
              <a:sym typeface="IBM Plex Sans SemiBold"/>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1300">
              <a:latin typeface="IBM Plex Sans"/>
              <a:ea typeface="IBM Plex Sans"/>
              <a:cs typeface="IBM Plex Sans"/>
              <a:sym typeface="IBM Plex Sans"/>
            </a:endParaRPr>
          </a:p>
        </p:txBody>
      </p:sp>
      <p:sp>
        <p:nvSpPr>
          <p:cNvPr id="1994" name="Google Shape;1994;p334"/>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a:ea typeface="Literata"/>
                <a:cs typeface="Literata"/>
                <a:sym typeface="Literata"/>
              </a:rPr>
              <a:t>Confidential - Do Not Distribute</a:t>
            </a:r>
            <a:endParaRPr i="1" sz="900">
              <a:solidFill>
                <a:srgbClr val="4D85E9"/>
              </a:solidFill>
              <a:latin typeface="Literata"/>
              <a:ea typeface="Literata"/>
              <a:cs typeface="Literata"/>
              <a:sym typeface="Literata"/>
            </a:endParaRPr>
          </a:p>
        </p:txBody>
      </p:sp>
      <p:pic>
        <p:nvPicPr>
          <p:cNvPr id="1995" name="Google Shape;1995;p334"/>
          <p:cNvPicPr preferRelativeResize="0"/>
          <p:nvPr/>
        </p:nvPicPr>
        <p:blipFill>
          <a:blip r:embed="rId3">
            <a:alphaModFix/>
          </a:blip>
          <a:stretch>
            <a:fillRect/>
          </a:stretch>
        </p:blipFill>
        <p:spPr>
          <a:xfrm>
            <a:off x="445725" y="1368000"/>
            <a:ext cx="2415300" cy="2407500"/>
          </a:xfrm>
          <a:prstGeom prst="ellipse">
            <a:avLst/>
          </a:prstGeom>
          <a:noFill/>
          <a:ln cap="flat" cmpd="sng" w="19050">
            <a:solidFill>
              <a:schemeClr val="lt1"/>
            </a:solidFill>
            <a:prstDash val="solid"/>
            <a:round/>
            <a:headEnd len="sm" w="sm" type="none"/>
            <a:tailEnd len="sm" w="sm" type="none"/>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99" name="Shape 1999"/>
        <p:cNvGrpSpPr/>
        <p:nvPr/>
      </p:nvGrpSpPr>
      <p:grpSpPr>
        <a:xfrm>
          <a:off x="0" y="0"/>
          <a:ext cx="0" cy="0"/>
          <a:chOff x="0" y="0"/>
          <a:chExt cx="0" cy="0"/>
        </a:xfrm>
      </p:grpSpPr>
      <p:sp>
        <p:nvSpPr>
          <p:cNvPr id="2000" name="Google Shape;2000;p335"/>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Agenda</a:t>
            </a:r>
            <a:endParaRPr/>
          </a:p>
        </p:txBody>
      </p:sp>
      <p:sp>
        <p:nvSpPr>
          <p:cNvPr id="2001" name="Google Shape;2001;p335"/>
          <p:cNvSpPr/>
          <p:nvPr/>
        </p:nvSpPr>
        <p:spPr>
          <a:xfrm>
            <a:off x="913586" y="1700425"/>
            <a:ext cx="74646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335"/>
          <p:cNvSpPr/>
          <p:nvPr/>
        </p:nvSpPr>
        <p:spPr>
          <a:xfrm>
            <a:off x="913586" y="2336424"/>
            <a:ext cx="74646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335"/>
          <p:cNvSpPr/>
          <p:nvPr/>
        </p:nvSpPr>
        <p:spPr>
          <a:xfrm>
            <a:off x="913712" y="1068075"/>
            <a:ext cx="74646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335"/>
          <p:cNvSpPr/>
          <p:nvPr/>
        </p:nvSpPr>
        <p:spPr>
          <a:xfrm>
            <a:off x="699087" y="1050613"/>
            <a:ext cx="488700" cy="485100"/>
          </a:xfrm>
          <a:prstGeom prst="ellipse">
            <a:avLst/>
          </a:prstGeom>
          <a:solidFill>
            <a:srgbClr val="45B3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335"/>
          <p:cNvSpPr/>
          <p:nvPr/>
        </p:nvSpPr>
        <p:spPr>
          <a:xfrm>
            <a:off x="699087" y="1693245"/>
            <a:ext cx="488700" cy="485100"/>
          </a:xfrm>
          <a:prstGeom prst="ellipse">
            <a:avLst/>
          </a:prstGeom>
          <a:solidFill>
            <a:srgbClr val="009B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6" name="Google Shape;2006;p335"/>
          <p:cNvSpPr/>
          <p:nvPr/>
        </p:nvSpPr>
        <p:spPr>
          <a:xfrm>
            <a:off x="699087" y="2331398"/>
            <a:ext cx="488700" cy="485100"/>
          </a:xfrm>
          <a:prstGeom prst="ellipse">
            <a:avLst/>
          </a:prstGeom>
          <a:solidFill>
            <a:srgbClr val="0082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7" name="Google Shape;2007;p335"/>
          <p:cNvSpPr txBox="1"/>
          <p:nvPr/>
        </p:nvSpPr>
        <p:spPr>
          <a:xfrm>
            <a:off x="1302525" y="1114750"/>
            <a:ext cx="684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IBM Plex Sans"/>
                <a:ea typeface="IBM Plex Sans"/>
                <a:cs typeface="IBM Plex Sans"/>
                <a:sym typeface="IBM Plex Sans"/>
              </a:rPr>
              <a:t>Why Accurate and Complete Diagnosis Documentation is important</a:t>
            </a:r>
            <a:endParaRPr sz="1200">
              <a:latin typeface="IBM Plex Sans"/>
              <a:ea typeface="IBM Plex Sans"/>
              <a:cs typeface="IBM Plex Sans"/>
              <a:sym typeface="IBM Plex Sans"/>
            </a:endParaRPr>
          </a:p>
        </p:txBody>
      </p:sp>
      <p:sp>
        <p:nvSpPr>
          <p:cNvPr id="2008" name="Google Shape;2008;p335"/>
          <p:cNvSpPr txBox="1"/>
          <p:nvPr/>
        </p:nvSpPr>
        <p:spPr>
          <a:xfrm>
            <a:off x="1302497" y="1755625"/>
            <a:ext cx="684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IBM Plex Sans"/>
                <a:ea typeface="IBM Plex Sans"/>
                <a:cs typeface="IBM Plex Sans"/>
                <a:sym typeface="IBM Plex Sans"/>
              </a:rPr>
              <a:t>Addressing  barriers and changing the culture</a:t>
            </a:r>
            <a:endParaRPr sz="1200">
              <a:latin typeface="IBM Plex Sans"/>
              <a:ea typeface="IBM Plex Sans"/>
              <a:cs typeface="IBM Plex Sans"/>
              <a:sym typeface="IBM Plex Sans"/>
            </a:endParaRPr>
          </a:p>
        </p:txBody>
      </p:sp>
      <p:sp>
        <p:nvSpPr>
          <p:cNvPr id="2009" name="Google Shape;2009;p335"/>
          <p:cNvSpPr txBox="1"/>
          <p:nvPr/>
        </p:nvSpPr>
        <p:spPr>
          <a:xfrm>
            <a:off x="1302513" y="2388700"/>
            <a:ext cx="684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latin typeface="IBM Plex Sans"/>
              <a:ea typeface="IBM Plex Sans"/>
              <a:cs typeface="IBM Plex Sans"/>
              <a:sym typeface="IBM Plex Sans"/>
            </a:endParaRPr>
          </a:p>
        </p:txBody>
      </p:sp>
      <p:sp>
        <p:nvSpPr>
          <p:cNvPr id="2010" name="Google Shape;2010;p335"/>
          <p:cNvSpPr txBox="1"/>
          <p:nvPr/>
        </p:nvSpPr>
        <p:spPr>
          <a:xfrm>
            <a:off x="735987" y="1056463"/>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1</a:t>
            </a:r>
            <a:endParaRPr sz="2000">
              <a:solidFill>
                <a:srgbClr val="FFFFFF"/>
              </a:solidFill>
              <a:latin typeface="Literata"/>
              <a:ea typeface="Literata"/>
              <a:cs typeface="Literata"/>
              <a:sym typeface="Literata"/>
            </a:endParaRPr>
          </a:p>
        </p:txBody>
      </p:sp>
      <p:sp>
        <p:nvSpPr>
          <p:cNvPr id="2011" name="Google Shape;2011;p335"/>
          <p:cNvSpPr txBox="1"/>
          <p:nvPr/>
        </p:nvSpPr>
        <p:spPr>
          <a:xfrm>
            <a:off x="735976" y="1689796"/>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2</a:t>
            </a:r>
            <a:endParaRPr sz="2000">
              <a:solidFill>
                <a:srgbClr val="FFFFFF"/>
              </a:solidFill>
              <a:latin typeface="Literata"/>
              <a:ea typeface="Literata"/>
              <a:cs typeface="Literata"/>
              <a:sym typeface="Literata"/>
            </a:endParaRPr>
          </a:p>
        </p:txBody>
      </p:sp>
      <p:sp>
        <p:nvSpPr>
          <p:cNvPr id="2012" name="Google Shape;2012;p335"/>
          <p:cNvSpPr txBox="1"/>
          <p:nvPr/>
        </p:nvSpPr>
        <p:spPr>
          <a:xfrm>
            <a:off x="735987" y="2326616"/>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3</a:t>
            </a:r>
            <a:endParaRPr sz="2000">
              <a:solidFill>
                <a:srgbClr val="FFFFFF"/>
              </a:solidFill>
              <a:latin typeface="Literata"/>
              <a:ea typeface="Literata"/>
              <a:cs typeface="Literata"/>
              <a:sym typeface="Literata"/>
            </a:endParaRPr>
          </a:p>
        </p:txBody>
      </p:sp>
      <p:sp>
        <p:nvSpPr>
          <p:cNvPr id="2013" name="Google Shape;2013;p335"/>
          <p:cNvSpPr txBox="1"/>
          <p:nvPr/>
        </p:nvSpPr>
        <p:spPr>
          <a:xfrm>
            <a:off x="1223150" y="2368263"/>
            <a:ext cx="684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IBM Plex Sans"/>
                <a:ea typeface="IBM Plex Sans"/>
                <a:cs typeface="IBM Plex Sans"/>
                <a:sym typeface="IBM Plex Sans"/>
              </a:rPr>
              <a:t>  Improving Workflow Efficiency </a:t>
            </a:r>
            <a:endParaRPr sz="1200">
              <a:latin typeface="IBM Plex Sans"/>
              <a:ea typeface="IBM Plex Sans"/>
              <a:cs typeface="IBM Plex Sans"/>
              <a:sym typeface="IBM Plex Sans"/>
            </a:endParaRPr>
          </a:p>
        </p:txBody>
      </p:sp>
      <p:sp>
        <p:nvSpPr>
          <p:cNvPr id="2014" name="Google Shape;2014;p335"/>
          <p:cNvSpPr/>
          <p:nvPr/>
        </p:nvSpPr>
        <p:spPr>
          <a:xfrm>
            <a:off x="913712" y="2984625"/>
            <a:ext cx="74646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5" name="Google Shape;2015;p335"/>
          <p:cNvSpPr txBox="1"/>
          <p:nvPr/>
        </p:nvSpPr>
        <p:spPr>
          <a:xfrm>
            <a:off x="1302500" y="3015625"/>
            <a:ext cx="68457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IBM Plex Sans"/>
                <a:ea typeface="IBM Plex Sans"/>
                <a:cs typeface="IBM Plex Sans"/>
                <a:sym typeface="IBM Plex Sans"/>
              </a:rPr>
              <a:t> Next Steps</a:t>
            </a:r>
            <a:endParaRPr sz="1200">
              <a:latin typeface="IBM Plex Sans"/>
              <a:ea typeface="IBM Plex Sans"/>
              <a:cs typeface="IBM Plex Sans"/>
              <a:sym typeface="IBM Plex Sans"/>
            </a:endParaRPr>
          </a:p>
        </p:txBody>
      </p:sp>
      <p:sp>
        <p:nvSpPr>
          <p:cNvPr id="2016" name="Google Shape;2016;p335"/>
          <p:cNvSpPr/>
          <p:nvPr/>
        </p:nvSpPr>
        <p:spPr>
          <a:xfrm>
            <a:off x="699087" y="2963438"/>
            <a:ext cx="488700" cy="485100"/>
          </a:xfrm>
          <a:prstGeom prst="ellipse">
            <a:avLst/>
          </a:prstGeom>
          <a:solidFill>
            <a:srgbClr val="0069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7" name="Google Shape;2017;p335"/>
          <p:cNvSpPr txBox="1"/>
          <p:nvPr/>
        </p:nvSpPr>
        <p:spPr>
          <a:xfrm>
            <a:off x="788771" y="2963450"/>
            <a:ext cx="3093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4</a:t>
            </a:r>
            <a:endParaRPr sz="2000">
              <a:solidFill>
                <a:srgbClr val="FFFFFF"/>
              </a:solidFill>
              <a:latin typeface="Literata"/>
              <a:ea typeface="Literata"/>
              <a:cs typeface="Literata"/>
              <a:sym typeface="Literat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21" name="Shape 2021"/>
        <p:cNvGrpSpPr/>
        <p:nvPr/>
      </p:nvGrpSpPr>
      <p:grpSpPr>
        <a:xfrm>
          <a:off x="0" y="0"/>
          <a:ext cx="0" cy="0"/>
          <a:chOff x="0" y="0"/>
          <a:chExt cx="0" cy="0"/>
        </a:xfrm>
      </p:grpSpPr>
      <p:sp>
        <p:nvSpPr>
          <p:cNvPr id="2022" name="Google Shape;2022;p336"/>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What</a:t>
            </a:r>
            <a:r>
              <a:rPr lang="en"/>
              <a:t> does accurate and complete diagnosis documentation actually mean to a clinician?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26" name="Shape 2026"/>
        <p:cNvGrpSpPr/>
        <p:nvPr/>
      </p:nvGrpSpPr>
      <p:grpSpPr>
        <a:xfrm>
          <a:off x="0" y="0"/>
          <a:ext cx="0" cy="0"/>
          <a:chOff x="0" y="0"/>
          <a:chExt cx="0" cy="0"/>
        </a:xfrm>
      </p:grpSpPr>
      <p:sp>
        <p:nvSpPr>
          <p:cNvPr id="2027" name="Google Shape;2027;p337"/>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Accurate and Complete Diagnosis Documentation Impacts Patient Care</a:t>
            </a:r>
            <a:endParaRPr/>
          </a:p>
        </p:txBody>
      </p:sp>
      <p:sp>
        <p:nvSpPr>
          <p:cNvPr id="2028" name="Google Shape;2028;p337"/>
          <p:cNvSpPr txBox="1"/>
          <p:nvPr/>
        </p:nvSpPr>
        <p:spPr>
          <a:xfrm>
            <a:off x="228600" y="579200"/>
            <a:ext cx="8532300" cy="1747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2"/>
              </a:buClr>
              <a:buSzPts val="1400"/>
              <a:buFont typeface="IBM Plex Sans"/>
              <a:buChar char="●"/>
            </a:pPr>
            <a:r>
              <a:rPr lang="en">
                <a:latin typeface="IBM Plex Sans"/>
                <a:ea typeface="IBM Plex Sans"/>
                <a:cs typeface="IBM Plex Sans"/>
                <a:sym typeface="IBM Plex Sans"/>
              </a:rPr>
              <a:t>Point of care</a:t>
            </a:r>
            <a:r>
              <a:rPr lang="en">
                <a:latin typeface="IBM Plex Sans"/>
                <a:ea typeface="IBM Plex Sans"/>
                <a:cs typeface="IBM Plex Sans"/>
                <a:sym typeface="IBM Plex Sans"/>
              </a:rPr>
              <a:t>:</a:t>
            </a:r>
            <a:endParaRPr>
              <a:latin typeface="IBM Plex Sans"/>
              <a:ea typeface="IBM Plex Sans"/>
              <a:cs typeface="IBM Plex Sans"/>
              <a:sym typeface="IBM Plex Sans"/>
            </a:endParaRPr>
          </a:p>
          <a:p>
            <a:pPr indent="-317500" lvl="1" marL="914400" rtl="0" algn="l">
              <a:spcBef>
                <a:spcPts val="0"/>
              </a:spcBef>
              <a:spcAft>
                <a:spcPts val="0"/>
              </a:spcAft>
              <a:buSzPts val="1400"/>
              <a:buFont typeface="IBM Plex Sans"/>
              <a:buChar char="○"/>
            </a:pPr>
            <a:r>
              <a:rPr lang="en">
                <a:latin typeface="IBM Plex Sans"/>
                <a:ea typeface="IBM Plex Sans"/>
                <a:cs typeface="IBM Plex Sans"/>
                <a:sym typeface="IBM Plex Sans"/>
              </a:rPr>
              <a:t>Clearest clinical picture</a:t>
            </a:r>
            <a:endParaRPr>
              <a:latin typeface="IBM Plex Sans"/>
              <a:ea typeface="IBM Plex Sans"/>
              <a:cs typeface="IBM Plex Sans"/>
              <a:sym typeface="IBM Plex Sans"/>
            </a:endParaRPr>
          </a:p>
          <a:p>
            <a:pPr indent="-317500" lvl="1" marL="914400" rtl="0" algn="l">
              <a:spcBef>
                <a:spcPts val="0"/>
              </a:spcBef>
              <a:spcAft>
                <a:spcPts val="0"/>
              </a:spcAft>
              <a:buSzPts val="1400"/>
              <a:buFont typeface="IBM Plex Sans"/>
              <a:buChar char="○"/>
            </a:pPr>
            <a:r>
              <a:rPr lang="en">
                <a:latin typeface="IBM Plex Sans"/>
                <a:ea typeface="IBM Plex Sans"/>
                <a:cs typeface="IBM Plex Sans"/>
                <a:sym typeface="IBM Plex Sans"/>
              </a:rPr>
              <a:t>Level of care alignment</a:t>
            </a:r>
            <a:endParaRPr>
              <a:latin typeface="IBM Plex Sans"/>
              <a:ea typeface="IBM Plex Sans"/>
              <a:cs typeface="IBM Plex Sans"/>
              <a:sym typeface="IBM Plex Sans"/>
            </a:endParaRPr>
          </a:p>
          <a:p>
            <a:pPr indent="0" lvl="0" marL="914400" rtl="0" algn="l">
              <a:spcBef>
                <a:spcPts val="0"/>
              </a:spcBef>
              <a:spcAft>
                <a:spcPts val="0"/>
              </a:spcAft>
              <a:buNone/>
            </a:pPr>
            <a:r>
              <a:t/>
            </a:r>
            <a:endParaRPr>
              <a:latin typeface="IBM Plex Sans"/>
              <a:ea typeface="IBM Plex Sans"/>
              <a:cs typeface="IBM Plex Sans"/>
              <a:sym typeface="IBM Plex Sans"/>
            </a:endParaRPr>
          </a:p>
          <a:p>
            <a:pPr indent="-317500" lvl="0" marL="457200" rtl="0" algn="l">
              <a:spcBef>
                <a:spcPts val="0"/>
              </a:spcBef>
              <a:spcAft>
                <a:spcPts val="0"/>
              </a:spcAft>
              <a:buClr>
                <a:schemeClr val="dk2"/>
              </a:buClr>
              <a:buSzPts val="1400"/>
              <a:buFont typeface="IBM Plex Sans"/>
              <a:buChar char="●"/>
            </a:pPr>
            <a:r>
              <a:rPr lang="en">
                <a:latin typeface="IBM Plex Sans"/>
                <a:ea typeface="IBM Plex Sans"/>
                <a:cs typeface="IBM Plex Sans"/>
                <a:sym typeface="IBM Plex Sans"/>
              </a:rPr>
              <a:t>Your entire patient population:</a:t>
            </a:r>
            <a:endParaRPr>
              <a:latin typeface="IBM Plex Sans"/>
              <a:ea typeface="IBM Plex Sans"/>
              <a:cs typeface="IBM Plex Sans"/>
              <a:sym typeface="IBM Plex Sans"/>
            </a:endParaRPr>
          </a:p>
          <a:p>
            <a:pPr indent="-317500" lvl="1" marL="914400" rtl="0" algn="l">
              <a:spcBef>
                <a:spcPts val="0"/>
              </a:spcBef>
              <a:spcAft>
                <a:spcPts val="0"/>
              </a:spcAft>
              <a:buSzPts val="1400"/>
              <a:buFont typeface="IBM Plex Sans"/>
              <a:buChar char="○"/>
            </a:pPr>
            <a:r>
              <a:rPr lang="en">
                <a:latin typeface="IBM Plex Sans"/>
                <a:ea typeface="IBM Plex Sans"/>
                <a:cs typeface="IBM Plex Sans"/>
                <a:sym typeface="IBM Plex Sans"/>
              </a:rPr>
              <a:t>Identify eligible patients for optimal support  </a:t>
            </a:r>
            <a:endParaRPr>
              <a:latin typeface="IBM Plex Sans"/>
              <a:ea typeface="IBM Plex Sans"/>
              <a:cs typeface="IBM Plex Sans"/>
              <a:sym typeface="IBM Plex Sans"/>
            </a:endParaRPr>
          </a:p>
        </p:txBody>
      </p:sp>
      <p:pic>
        <p:nvPicPr>
          <p:cNvPr id="2029" name="Google Shape;2029;p337"/>
          <p:cNvPicPr preferRelativeResize="0"/>
          <p:nvPr/>
        </p:nvPicPr>
        <p:blipFill>
          <a:blip r:embed="rId3">
            <a:alphaModFix/>
          </a:blip>
          <a:stretch>
            <a:fillRect/>
          </a:stretch>
        </p:blipFill>
        <p:spPr>
          <a:xfrm>
            <a:off x="228600" y="2511500"/>
            <a:ext cx="7762875" cy="18192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33" name="Shape 2033"/>
        <p:cNvGrpSpPr/>
        <p:nvPr/>
      </p:nvGrpSpPr>
      <p:grpSpPr>
        <a:xfrm>
          <a:off x="0" y="0"/>
          <a:ext cx="0" cy="0"/>
          <a:chOff x="0" y="0"/>
          <a:chExt cx="0" cy="0"/>
        </a:xfrm>
      </p:grpSpPr>
      <p:sp>
        <p:nvSpPr>
          <p:cNvPr id="2034" name="Google Shape;2034;p338"/>
          <p:cNvSpPr txBox="1"/>
          <p:nvPr>
            <p:ph type="title"/>
          </p:nvPr>
        </p:nvSpPr>
        <p:spPr>
          <a:xfrm>
            <a:off x="228600" y="228600"/>
            <a:ext cx="8110800" cy="3849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chemeClr val="accent1"/>
              </a:buClr>
              <a:buSzPts val="2000"/>
              <a:buFont typeface="Fjalla One"/>
              <a:buNone/>
            </a:pPr>
            <a:r>
              <a:rPr lang="en" sz="1800">
                <a:solidFill>
                  <a:schemeClr val="dk2"/>
                </a:solidFill>
                <a:latin typeface="Literata Medium"/>
                <a:ea typeface="Literata Medium"/>
                <a:cs typeface="Literata Medium"/>
                <a:sym typeface="Literata Medium"/>
              </a:rPr>
              <a:t>What </a:t>
            </a:r>
            <a:r>
              <a:rPr i="1" lang="en" sz="1800">
                <a:solidFill>
                  <a:schemeClr val="dk2"/>
                </a:solidFill>
                <a:latin typeface="Literata Medium"/>
                <a:ea typeface="Literata Medium"/>
                <a:cs typeface="Literata Medium"/>
                <a:sym typeface="Literata Medium"/>
              </a:rPr>
              <a:t>is</a:t>
            </a:r>
            <a:r>
              <a:rPr lang="en" sz="1800">
                <a:solidFill>
                  <a:schemeClr val="dk2"/>
                </a:solidFill>
                <a:latin typeface="Literata Medium"/>
                <a:ea typeface="Literata Medium"/>
                <a:cs typeface="Literata Medium"/>
                <a:sym typeface="Literata Medium"/>
              </a:rPr>
              <a:t> Accurate and Complete </a:t>
            </a:r>
            <a:r>
              <a:rPr lang="en" sz="1800">
                <a:solidFill>
                  <a:schemeClr val="dk2"/>
                </a:solidFill>
                <a:latin typeface="Literata Medium"/>
                <a:ea typeface="Literata Medium"/>
                <a:cs typeface="Literata Medium"/>
                <a:sym typeface="Literata Medium"/>
              </a:rPr>
              <a:t>Diagnosis Documentation</a:t>
            </a:r>
            <a:r>
              <a:rPr lang="en" sz="1800">
                <a:solidFill>
                  <a:schemeClr val="dk2"/>
                </a:solidFill>
                <a:latin typeface="Literata Medium"/>
                <a:ea typeface="Literata Medium"/>
                <a:cs typeface="Literata Medium"/>
                <a:sym typeface="Literata Medium"/>
              </a:rPr>
              <a:t>?</a:t>
            </a:r>
            <a:endParaRPr sz="1800">
              <a:solidFill>
                <a:schemeClr val="dk2"/>
              </a:solidFill>
              <a:latin typeface="Literata Medium"/>
              <a:ea typeface="Literata Medium"/>
              <a:cs typeface="Literata Medium"/>
              <a:sym typeface="Literata Medium"/>
            </a:endParaRPr>
          </a:p>
        </p:txBody>
      </p:sp>
      <p:sp>
        <p:nvSpPr>
          <p:cNvPr id="2035" name="Google Shape;2035;p338"/>
          <p:cNvSpPr/>
          <p:nvPr/>
        </p:nvSpPr>
        <p:spPr>
          <a:xfrm>
            <a:off x="3564375" y="1133142"/>
            <a:ext cx="5253000" cy="2740800"/>
          </a:xfrm>
          <a:prstGeom prst="roundRect">
            <a:avLst>
              <a:gd fmla="val 8791"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36" name="Google Shape;2036;p338"/>
          <p:cNvSpPr txBox="1"/>
          <p:nvPr/>
        </p:nvSpPr>
        <p:spPr>
          <a:xfrm>
            <a:off x="3616575" y="1545297"/>
            <a:ext cx="5148600" cy="1793400"/>
          </a:xfrm>
          <a:prstGeom prst="rect">
            <a:avLst/>
          </a:prstGeom>
          <a:noFill/>
          <a:ln>
            <a:noFill/>
          </a:ln>
        </p:spPr>
        <p:txBody>
          <a:bodyPr anchorCtr="0" anchor="t" bIns="45700" lIns="91425" spcFirstLastPara="1" rIns="91425" wrap="square" tIns="182875">
            <a:noAutofit/>
          </a:bodyPr>
          <a:lstStyle/>
          <a:p>
            <a:pPr indent="0" lvl="0" marL="457200" marR="0" rtl="0" algn="l">
              <a:lnSpc>
                <a:spcPct val="100000"/>
              </a:lnSpc>
              <a:spcBef>
                <a:spcPts val="400"/>
              </a:spcBef>
              <a:spcAft>
                <a:spcPts val="1000"/>
              </a:spcAft>
              <a:buNone/>
            </a:pPr>
            <a:r>
              <a:rPr lang="en" sz="1900">
                <a:solidFill>
                  <a:schemeClr val="lt1"/>
                </a:solidFill>
                <a:latin typeface="IBM Plex Sans"/>
                <a:ea typeface="IBM Plex Sans"/>
                <a:cs typeface="IBM Plex Sans"/>
                <a:sym typeface="IBM Plex Sans"/>
              </a:rPr>
              <a:t>Accurate and Complete Diagnosis Documentation is the process of accurately communicating patient complexity to other physicians/NPs/PAs and payers.</a:t>
            </a:r>
            <a:endParaRPr sz="1900">
              <a:solidFill>
                <a:schemeClr val="lt1"/>
              </a:solidFill>
              <a:latin typeface="IBM Plex Sans"/>
              <a:ea typeface="IBM Plex Sans"/>
              <a:cs typeface="IBM Plex Sans"/>
              <a:sym typeface="IBM Plex Sans"/>
            </a:endParaRPr>
          </a:p>
        </p:txBody>
      </p:sp>
      <p:sp>
        <p:nvSpPr>
          <p:cNvPr id="2037" name="Google Shape;2037;p338"/>
          <p:cNvSpPr txBox="1"/>
          <p:nvPr/>
        </p:nvSpPr>
        <p:spPr>
          <a:xfrm>
            <a:off x="2409875" y="4576775"/>
            <a:ext cx="5639400" cy="3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700">
                <a:solidFill>
                  <a:srgbClr val="000000"/>
                </a:solidFill>
                <a:latin typeface="IBM Plex Sans"/>
                <a:ea typeface="IBM Plex Sans"/>
                <a:cs typeface="IBM Plex Sans"/>
                <a:sym typeface="IBM Plex Sans"/>
              </a:rPr>
              <a:t>Disclaimer</a:t>
            </a:r>
            <a:r>
              <a:rPr lang="en" sz="700">
                <a:solidFill>
                  <a:srgbClr val="000000"/>
                </a:solidFill>
                <a:latin typeface="IBM Plex Sans"/>
                <a:ea typeface="IBM Plex Sans"/>
                <a:cs typeface="IBM Plex Sans"/>
                <a:sym typeface="IBM Plex Sans"/>
              </a:rPr>
              <a:t>: This information is for general information purposes only and does not replace clinical judgment or third party coding guidelines. Each clinician remains solely responsible for complying with each </a:t>
            </a:r>
            <a:r>
              <a:rPr lang="en" sz="700">
                <a:latin typeface="IBM Plex Sans"/>
                <a:ea typeface="IBM Plex Sans"/>
                <a:cs typeface="IBM Plex Sans"/>
                <a:sym typeface="IBM Plex Sans"/>
              </a:rPr>
              <a:t>health plan</a:t>
            </a:r>
            <a:r>
              <a:rPr lang="en" sz="700">
                <a:solidFill>
                  <a:srgbClr val="000000"/>
                </a:solidFill>
                <a:latin typeface="IBM Plex Sans"/>
                <a:ea typeface="IBM Plex Sans"/>
                <a:cs typeface="IBM Plex Sans"/>
                <a:sym typeface="IBM Plex Sans"/>
              </a:rPr>
              <a:t>’s billing requirements and applicable state laws.</a:t>
            </a:r>
            <a:endParaRPr sz="700">
              <a:latin typeface="IBM Plex Sans"/>
              <a:ea typeface="IBM Plex Sans"/>
              <a:cs typeface="IBM Plex Sans"/>
              <a:sym typeface="IBM Plex Sans"/>
            </a:endParaRPr>
          </a:p>
        </p:txBody>
      </p:sp>
      <p:pic>
        <p:nvPicPr>
          <p:cNvPr descr="Young male PA smiling at a computer workstation in a medical office setting." id="2038" name="Google Shape;2038;p338"/>
          <p:cNvPicPr preferRelativeResize="0"/>
          <p:nvPr/>
        </p:nvPicPr>
        <p:blipFill>
          <a:blip r:embed="rId3">
            <a:alphaModFix/>
          </a:blip>
          <a:stretch>
            <a:fillRect/>
          </a:stretch>
        </p:blipFill>
        <p:spPr>
          <a:xfrm>
            <a:off x="152400" y="765900"/>
            <a:ext cx="3259575" cy="325957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43" name="Shape 2043"/>
        <p:cNvGrpSpPr/>
        <p:nvPr/>
      </p:nvGrpSpPr>
      <p:grpSpPr>
        <a:xfrm>
          <a:off x="0" y="0"/>
          <a:ext cx="0" cy="0"/>
          <a:chOff x="0" y="0"/>
          <a:chExt cx="0" cy="0"/>
        </a:xfrm>
      </p:grpSpPr>
      <p:sp>
        <p:nvSpPr>
          <p:cNvPr id="2044" name="Google Shape;2044;p339"/>
          <p:cNvSpPr/>
          <p:nvPr/>
        </p:nvSpPr>
        <p:spPr>
          <a:xfrm>
            <a:off x="5605675" y="2103950"/>
            <a:ext cx="1056900" cy="1270200"/>
          </a:xfrm>
          <a:prstGeom prst="rect">
            <a:avLst/>
          </a:prstGeom>
          <a:solidFill>
            <a:srgbClr val="20254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045" name="Google Shape;2045;p339"/>
          <p:cNvCxnSpPr/>
          <p:nvPr/>
        </p:nvCxnSpPr>
        <p:spPr>
          <a:xfrm rot="10800000">
            <a:off x="4787922" y="1089463"/>
            <a:ext cx="0" cy="2284500"/>
          </a:xfrm>
          <a:prstGeom prst="straightConnector1">
            <a:avLst/>
          </a:prstGeom>
          <a:noFill/>
          <a:ln cap="flat" cmpd="sng" w="19050">
            <a:solidFill>
              <a:srgbClr val="000000"/>
            </a:solidFill>
            <a:prstDash val="solid"/>
            <a:round/>
            <a:headEnd len="med" w="med" type="none"/>
            <a:tailEnd len="med" w="med" type="triangle"/>
          </a:ln>
        </p:spPr>
      </p:cxnSp>
      <p:sp>
        <p:nvSpPr>
          <p:cNvPr id="2046" name="Google Shape;2046;p339"/>
          <p:cNvSpPr txBox="1"/>
          <p:nvPr/>
        </p:nvSpPr>
        <p:spPr>
          <a:xfrm rot="-5400000">
            <a:off x="3177953" y="2168850"/>
            <a:ext cx="2692500" cy="2967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i="1" lang="en" sz="1300">
                <a:latin typeface="Nunito"/>
                <a:ea typeface="Nunito"/>
                <a:cs typeface="Nunito"/>
                <a:sym typeface="Nunito"/>
              </a:rPr>
              <a:t>Total Spending on Patient Care</a:t>
            </a:r>
            <a:endParaRPr i="1" sz="1300">
              <a:latin typeface="Nunito"/>
              <a:ea typeface="Nunito"/>
              <a:cs typeface="Nunito"/>
              <a:sym typeface="Nunito"/>
            </a:endParaRPr>
          </a:p>
        </p:txBody>
      </p:sp>
      <p:sp>
        <p:nvSpPr>
          <p:cNvPr id="2047" name="Google Shape;2047;p339"/>
          <p:cNvSpPr txBox="1"/>
          <p:nvPr/>
        </p:nvSpPr>
        <p:spPr>
          <a:xfrm>
            <a:off x="4988475" y="1116775"/>
            <a:ext cx="3888600" cy="346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300">
                <a:latin typeface="IBM Plex Sans Medium"/>
                <a:ea typeface="IBM Plex Sans Medium"/>
                <a:cs typeface="IBM Plex Sans Medium"/>
                <a:sym typeface="IBM Plex Sans Medium"/>
              </a:rPr>
              <a:t>Payer’s expected total cost of care “Benchmark”</a:t>
            </a:r>
            <a:endParaRPr sz="1300">
              <a:latin typeface="IBM Plex Sans Medium"/>
              <a:ea typeface="IBM Plex Sans Medium"/>
              <a:cs typeface="IBM Plex Sans Medium"/>
              <a:sym typeface="IBM Plex Sans Medium"/>
            </a:endParaRPr>
          </a:p>
        </p:txBody>
      </p:sp>
      <p:sp>
        <p:nvSpPr>
          <p:cNvPr id="2048" name="Google Shape;2048;p339"/>
          <p:cNvSpPr/>
          <p:nvPr/>
        </p:nvSpPr>
        <p:spPr>
          <a:xfrm>
            <a:off x="5605675" y="1779800"/>
            <a:ext cx="1056900" cy="324300"/>
          </a:xfrm>
          <a:prstGeom prst="rect">
            <a:avLst/>
          </a:prstGeom>
          <a:solidFill>
            <a:schemeClr val="accent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49" name="Google Shape;2049;p339"/>
          <p:cNvSpPr txBox="1"/>
          <p:nvPr/>
        </p:nvSpPr>
        <p:spPr>
          <a:xfrm>
            <a:off x="5605675" y="1767450"/>
            <a:ext cx="1056900" cy="3744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lang="en" sz="1000">
                <a:solidFill>
                  <a:schemeClr val="lt1"/>
                </a:solidFill>
                <a:latin typeface="IBM Plex Sans Medium"/>
                <a:ea typeface="IBM Plex Sans Medium"/>
                <a:cs typeface="IBM Plex Sans Medium"/>
                <a:sym typeface="IBM Plex Sans Medium"/>
              </a:rPr>
              <a:t>Savings</a:t>
            </a:r>
            <a:endParaRPr sz="1000">
              <a:solidFill>
                <a:schemeClr val="lt1"/>
              </a:solidFill>
              <a:latin typeface="IBM Plex Sans Medium"/>
              <a:ea typeface="IBM Plex Sans Medium"/>
              <a:cs typeface="IBM Plex Sans Medium"/>
              <a:sym typeface="IBM Plex Sans Medium"/>
            </a:endParaRPr>
          </a:p>
        </p:txBody>
      </p:sp>
      <p:sp>
        <p:nvSpPr>
          <p:cNvPr id="2050" name="Google Shape;2050;p339"/>
          <p:cNvSpPr txBox="1"/>
          <p:nvPr/>
        </p:nvSpPr>
        <p:spPr>
          <a:xfrm>
            <a:off x="5535419" y="2703378"/>
            <a:ext cx="1186800" cy="5439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lang="en" sz="1400">
                <a:solidFill>
                  <a:srgbClr val="FFFFFF"/>
                </a:solidFill>
                <a:latin typeface="IBM Plex Sans Medium"/>
                <a:ea typeface="IBM Plex Sans Medium"/>
                <a:cs typeface="IBM Plex Sans Medium"/>
                <a:sym typeface="IBM Plex Sans Medium"/>
              </a:rPr>
              <a:t>Actual Spending</a:t>
            </a:r>
            <a:endParaRPr sz="1400">
              <a:solidFill>
                <a:srgbClr val="FFFFFF"/>
              </a:solidFill>
              <a:latin typeface="IBM Plex Sans Medium"/>
              <a:ea typeface="IBM Plex Sans Medium"/>
              <a:cs typeface="IBM Plex Sans Medium"/>
              <a:sym typeface="IBM Plex Sans Medium"/>
            </a:endParaRPr>
          </a:p>
        </p:txBody>
      </p:sp>
      <p:cxnSp>
        <p:nvCxnSpPr>
          <p:cNvPr id="2051" name="Google Shape;2051;p339"/>
          <p:cNvCxnSpPr/>
          <p:nvPr/>
        </p:nvCxnSpPr>
        <p:spPr>
          <a:xfrm>
            <a:off x="4825016" y="1767444"/>
            <a:ext cx="2670600" cy="0"/>
          </a:xfrm>
          <a:prstGeom prst="straightConnector1">
            <a:avLst/>
          </a:prstGeom>
          <a:noFill/>
          <a:ln cap="flat" cmpd="sng" w="28575">
            <a:solidFill>
              <a:schemeClr val="dk2"/>
            </a:solidFill>
            <a:prstDash val="solid"/>
            <a:round/>
            <a:headEnd len="med" w="med" type="none"/>
            <a:tailEnd len="med" w="med" type="none"/>
          </a:ln>
        </p:spPr>
      </p:cxnSp>
      <p:cxnSp>
        <p:nvCxnSpPr>
          <p:cNvPr id="2052" name="Google Shape;2052;p339"/>
          <p:cNvCxnSpPr/>
          <p:nvPr/>
        </p:nvCxnSpPr>
        <p:spPr>
          <a:xfrm flipH="1" rot="10800000">
            <a:off x="4787931" y="3369828"/>
            <a:ext cx="2895900" cy="5700"/>
          </a:xfrm>
          <a:prstGeom prst="straightConnector1">
            <a:avLst/>
          </a:prstGeom>
          <a:noFill/>
          <a:ln cap="flat" cmpd="sng" w="19050">
            <a:solidFill>
              <a:srgbClr val="000000"/>
            </a:solidFill>
            <a:prstDash val="solid"/>
            <a:round/>
            <a:headEnd len="med" w="med" type="none"/>
            <a:tailEnd len="med" w="med" type="none"/>
          </a:ln>
        </p:spPr>
      </p:cxnSp>
      <p:cxnSp>
        <p:nvCxnSpPr>
          <p:cNvPr id="2053" name="Google Shape;2053;p339"/>
          <p:cNvCxnSpPr/>
          <p:nvPr/>
        </p:nvCxnSpPr>
        <p:spPr>
          <a:xfrm flipH="1">
            <a:off x="5074475" y="1395031"/>
            <a:ext cx="488400" cy="340500"/>
          </a:xfrm>
          <a:prstGeom prst="straightConnector1">
            <a:avLst/>
          </a:prstGeom>
          <a:noFill/>
          <a:ln cap="flat" cmpd="sng" w="9525">
            <a:solidFill>
              <a:srgbClr val="000000"/>
            </a:solidFill>
            <a:prstDash val="solid"/>
            <a:round/>
            <a:headEnd len="sm" w="sm" type="none"/>
            <a:tailEnd len="med" w="med" type="triangle"/>
          </a:ln>
        </p:spPr>
      </p:cxnSp>
      <p:sp>
        <p:nvSpPr>
          <p:cNvPr id="2054" name="Google Shape;2054;p339"/>
          <p:cNvSpPr txBox="1"/>
          <p:nvPr>
            <p:ph type="title"/>
          </p:nvPr>
        </p:nvSpPr>
        <p:spPr>
          <a:xfrm>
            <a:off x="228600" y="228600"/>
            <a:ext cx="8686800" cy="457200"/>
          </a:xfrm>
          <a:prstGeom prst="rect">
            <a:avLst/>
          </a:prstGeom>
        </p:spPr>
        <p:txBody>
          <a:bodyPr anchorCtr="0" anchor="t" bIns="68575" lIns="68575" spcFirstLastPara="1" rIns="68575" wrap="square" tIns="68575">
            <a:noAutofit/>
          </a:bodyPr>
          <a:lstStyle/>
          <a:p>
            <a:pPr indent="0" lvl="0" marL="0" rtl="0" algn="l">
              <a:spcBef>
                <a:spcPts val="0"/>
              </a:spcBef>
              <a:spcAft>
                <a:spcPts val="0"/>
              </a:spcAft>
              <a:buNone/>
            </a:pPr>
            <a:r>
              <a:rPr b="1" lang="en" sz="1800">
                <a:solidFill>
                  <a:schemeClr val="dk2"/>
                </a:solidFill>
                <a:latin typeface="Literata"/>
                <a:ea typeface="Literata"/>
                <a:cs typeface="Literata"/>
                <a:sym typeface="Literata"/>
              </a:rPr>
              <a:t>The</a:t>
            </a:r>
            <a:r>
              <a:rPr b="1" lang="en" sz="1800">
                <a:solidFill>
                  <a:schemeClr val="dk2"/>
                </a:solidFill>
                <a:latin typeface="Literata"/>
                <a:ea typeface="Literata"/>
                <a:cs typeface="Literata"/>
                <a:sym typeface="Literata"/>
              </a:rPr>
              <a:t> Formula for Value</a:t>
            </a:r>
            <a:r>
              <a:rPr b="1" lang="en" sz="1800">
                <a:solidFill>
                  <a:schemeClr val="dk2"/>
                </a:solidFill>
                <a:latin typeface="Literata"/>
                <a:ea typeface="Literata"/>
                <a:cs typeface="Literata"/>
                <a:sym typeface="Literata"/>
              </a:rPr>
              <a:t>-</a:t>
            </a:r>
            <a:r>
              <a:rPr b="1" lang="en" sz="1800">
                <a:solidFill>
                  <a:schemeClr val="dk2"/>
                </a:solidFill>
                <a:latin typeface="Literata"/>
                <a:ea typeface="Literata"/>
                <a:cs typeface="Literata"/>
                <a:sym typeface="Literata"/>
              </a:rPr>
              <a:t>Based </a:t>
            </a:r>
            <a:r>
              <a:rPr b="1" lang="en" sz="1800">
                <a:solidFill>
                  <a:schemeClr val="dk2"/>
                </a:solidFill>
                <a:latin typeface="Literata"/>
                <a:ea typeface="Literata"/>
                <a:cs typeface="Literata"/>
                <a:sym typeface="Literata"/>
              </a:rPr>
              <a:t>Care</a:t>
            </a:r>
            <a:r>
              <a:rPr b="1" lang="en" sz="1800">
                <a:solidFill>
                  <a:schemeClr val="dk2"/>
                </a:solidFill>
                <a:latin typeface="Literata"/>
                <a:ea typeface="Literata"/>
                <a:cs typeface="Literata"/>
                <a:sym typeface="Literata"/>
              </a:rPr>
              <a:t> Success</a:t>
            </a:r>
            <a:endParaRPr b="1" sz="1800">
              <a:solidFill>
                <a:schemeClr val="dk2"/>
              </a:solidFill>
              <a:latin typeface="Literata"/>
              <a:ea typeface="Literata"/>
              <a:cs typeface="Literata"/>
              <a:sym typeface="Literata"/>
            </a:endParaRPr>
          </a:p>
        </p:txBody>
      </p:sp>
      <p:pic>
        <p:nvPicPr>
          <p:cNvPr id="2055" name="Google Shape;2055;p339"/>
          <p:cNvPicPr preferRelativeResize="0"/>
          <p:nvPr/>
        </p:nvPicPr>
        <p:blipFill>
          <a:blip r:embed="rId3">
            <a:alphaModFix/>
          </a:blip>
          <a:stretch>
            <a:fillRect/>
          </a:stretch>
        </p:blipFill>
        <p:spPr>
          <a:xfrm>
            <a:off x="228600" y="970938"/>
            <a:ext cx="960550" cy="950274"/>
          </a:xfrm>
          <a:prstGeom prst="rect">
            <a:avLst/>
          </a:prstGeom>
          <a:noFill/>
          <a:ln>
            <a:noFill/>
          </a:ln>
        </p:spPr>
      </p:pic>
      <p:sp>
        <p:nvSpPr>
          <p:cNvPr id="2056" name="Google Shape;2056;p339"/>
          <p:cNvSpPr txBox="1"/>
          <p:nvPr/>
        </p:nvSpPr>
        <p:spPr>
          <a:xfrm>
            <a:off x="228575" y="2425425"/>
            <a:ext cx="3741600" cy="9501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chemeClr val="lt2"/>
                </a:solidFill>
                <a:latin typeface="IBM Plex Sans Medium"/>
                <a:ea typeface="IBM Plex Sans Medium"/>
                <a:cs typeface="IBM Plex Sans Medium"/>
                <a:sym typeface="IBM Plex Sans Medium"/>
              </a:rPr>
              <a:t>All ACO Payers </a:t>
            </a:r>
            <a:r>
              <a:rPr lang="en" sz="1600">
                <a:solidFill>
                  <a:schemeClr val="lt2"/>
                </a:solidFill>
                <a:latin typeface="IBM Plex Sans Medium"/>
                <a:ea typeface="IBM Plex Sans Medium"/>
                <a:cs typeface="IBM Plex Sans Medium"/>
                <a:sym typeface="IBM Plex Sans Medium"/>
              </a:rPr>
              <a:t>require</a:t>
            </a:r>
            <a:r>
              <a:rPr lang="en" sz="1600">
                <a:solidFill>
                  <a:schemeClr val="lt2"/>
                </a:solidFill>
                <a:latin typeface="IBM Plex Sans Medium"/>
                <a:ea typeface="IBM Plex Sans Medium"/>
                <a:cs typeface="IBM Plex Sans Medium"/>
                <a:sym typeface="IBM Plex Sans Medium"/>
              </a:rPr>
              <a:t>s </a:t>
            </a:r>
            <a:r>
              <a:rPr lang="en" sz="1600">
                <a:solidFill>
                  <a:schemeClr val="lt2"/>
                </a:solidFill>
                <a:latin typeface="IBM Plex Sans Medium"/>
                <a:ea typeface="IBM Plex Sans Medium"/>
                <a:cs typeface="IBM Plex Sans Medium"/>
                <a:sym typeface="IBM Plex Sans Medium"/>
              </a:rPr>
              <a:t>that </a:t>
            </a:r>
            <a:r>
              <a:rPr lang="en" sz="1600">
                <a:solidFill>
                  <a:schemeClr val="lt2"/>
                </a:solidFill>
                <a:latin typeface="IBM Plex Sans Medium"/>
                <a:ea typeface="IBM Plex Sans Medium"/>
                <a:cs typeface="IBM Plex Sans Medium"/>
                <a:sym typeface="IBM Plex Sans Medium"/>
              </a:rPr>
              <a:t>we s</a:t>
            </a:r>
            <a:r>
              <a:rPr lang="en" sz="1600">
                <a:solidFill>
                  <a:schemeClr val="lt2"/>
                </a:solidFill>
                <a:latin typeface="IBM Plex Sans Medium"/>
                <a:ea typeface="IBM Plex Sans Medium"/>
                <a:cs typeface="IBM Plex Sans Medium"/>
                <a:sym typeface="IBM Plex Sans Medium"/>
              </a:rPr>
              <a:t>et</a:t>
            </a:r>
            <a:r>
              <a:rPr lang="en" sz="1600">
                <a:solidFill>
                  <a:schemeClr val="lt2"/>
                </a:solidFill>
                <a:latin typeface="IBM Plex Sans Medium"/>
                <a:ea typeface="IBM Plex Sans Medium"/>
                <a:cs typeface="IBM Plex Sans Medium"/>
                <a:sym typeface="IBM Plex Sans Medium"/>
              </a:rPr>
              <a:t> our “benchmark” annually</a:t>
            </a:r>
            <a:r>
              <a:rPr lang="en" sz="1600">
                <a:solidFill>
                  <a:schemeClr val="lt2"/>
                </a:solidFill>
                <a:latin typeface="IBM Plex Sans Medium"/>
                <a:ea typeface="IBM Plex Sans Medium"/>
                <a:cs typeface="IBM Plex Sans Medium"/>
                <a:sym typeface="IBM Plex Sans Medium"/>
              </a:rPr>
              <a:t> </a:t>
            </a:r>
            <a:r>
              <a:rPr lang="en" sz="1500">
                <a:solidFill>
                  <a:schemeClr val="lt2"/>
                </a:solidFill>
                <a:latin typeface="IBM Plex Sans Medium"/>
                <a:ea typeface="IBM Plex Sans Medium"/>
                <a:cs typeface="IBM Plex Sans Medium"/>
                <a:sym typeface="IBM Plex Sans Medium"/>
              </a:rPr>
              <a:t>by accurately and completely describing our patients’ relative health and vulnerability via appropriate ICD-</a:t>
            </a:r>
            <a:r>
              <a:rPr lang="en" sz="1500">
                <a:solidFill>
                  <a:schemeClr val="lt2"/>
                </a:solidFill>
                <a:latin typeface="IBM Plex Sans Medium"/>
                <a:ea typeface="IBM Plex Sans Medium"/>
                <a:cs typeface="IBM Plex Sans Medium"/>
                <a:sym typeface="IBM Plex Sans Medium"/>
              </a:rPr>
              <a:t>10</a:t>
            </a:r>
            <a:r>
              <a:rPr lang="en" sz="1500">
                <a:solidFill>
                  <a:schemeClr val="lt2"/>
                </a:solidFill>
                <a:latin typeface="IBM Plex Sans Medium"/>
                <a:ea typeface="IBM Plex Sans Medium"/>
                <a:cs typeface="IBM Plex Sans Medium"/>
                <a:sym typeface="IBM Plex Sans Medium"/>
              </a:rPr>
              <a:t> diagnosis coding (documented each year between January 1 and December 31).</a:t>
            </a:r>
            <a:endParaRPr sz="1600">
              <a:solidFill>
                <a:schemeClr val="lt2"/>
              </a:solidFill>
              <a:latin typeface="IBM Plex Sans Medium"/>
              <a:ea typeface="IBM Plex Sans Medium"/>
              <a:cs typeface="IBM Plex Sans Medium"/>
              <a:sym typeface="IBM Plex Sans Medium"/>
            </a:endParaRPr>
          </a:p>
        </p:txBody>
      </p:sp>
      <p:sp>
        <p:nvSpPr>
          <p:cNvPr id="2057" name="Google Shape;2057;p339"/>
          <p:cNvSpPr txBox="1"/>
          <p:nvPr/>
        </p:nvSpPr>
        <p:spPr>
          <a:xfrm>
            <a:off x="4787925" y="3357025"/>
            <a:ext cx="4050900" cy="21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t>*For Illustrative Purposes only, no guarantee of actual shared savings</a:t>
            </a:r>
            <a:endParaRPr sz="800"/>
          </a:p>
        </p:txBody>
      </p:sp>
      <p:sp>
        <p:nvSpPr>
          <p:cNvPr id="2058" name="Google Shape;2058;p339"/>
          <p:cNvSpPr/>
          <p:nvPr/>
        </p:nvSpPr>
        <p:spPr>
          <a:xfrm>
            <a:off x="6899575" y="4520050"/>
            <a:ext cx="1569000" cy="5715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62" name="Shape 2062"/>
        <p:cNvGrpSpPr/>
        <p:nvPr/>
      </p:nvGrpSpPr>
      <p:grpSpPr>
        <a:xfrm>
          <a:off x="0" y="0"/>
          <a:ext cx="0" cy="0"/>
          <a:chOff x="0" y="0"/>
          <a:chExt cx="0" cy="0"/>
        </a:xfrm>
      </p:grpSpPr>
      <p:sp>
        <p:nvSpPr>
          <p:cNvPr id="2063" name="Google Shape;2063;p340"/>
          <p:cNvSpPr txBox="1"/>
          <p:nvPr>
            <p:ph type="title"/>
          </p:nvPr>
        </p:nvSpPr>
        <p:spPr>
          <a:xfrm>
            <a:off x="296327" y="238125"/>
            <a:ext cx="8622900" cy="3564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rgbClr val="000000"/>
              </a:buClr>
              <a:buSzPts val="1500"/>
              <a:buFont typeface="Arial"/>
              <a:buNone/>
            </a:pPr>
            <a:r>
              <a:rPr b="1" lang="en" sz="2000">
                <a:solidFill>
                  <a:schemeClr val="dk2"/>
                </a:solidFill>
                <a:latin typeface="Literata"/>
                <a:ea typeface="Literata"/>
                <a:cs typeface="Literata"/>
                <a:sym typeface="Literata"/>
              </a:rPr>
              <a:t>What</a:t>
            </a:r>
            <a:r>
              <a:rPr b="1" lang="en" sz="2000">
                <a:solidFill>
                  <a:schemeClr val="dk2"/>
                </a:solidFill>
                <a:latin typeface="Literata"/>
                <a:ea typeface="Literata"/>
                <a:cs typeface="Literata"/>
                <a:sym typeface="Literata"/>
              </a:rPr>
              <a:t> </a:t>
            </a:r>
            <a:r>
              <a:rPr b="1" lang="en" sz="2000">
                <a:solidFill>
                  <a:schemeClr val="dk2"/>
                </a:solidFill>
                <a:latin typeface="Literata"/>
                <a:ea typeface="Literata"/>
                <a:cs typeface="Literata"/>
                <a:sym typeface="Literata"/>
              </a:rPr>
              <a:t>is the impact of Accurate and Complete Diagnosis Coding?</a:t>
            </a:r>
            <a:endParaRPr b="1" sz="2000">
              <a:solidFill>
                <a:schemeClr val="dk2"/>
              </a:solidFill>
              <a:latin typeface="Literata"/>
              <a:ea typeface="Literata"/>
              <a:cs typeface="Literata"/>
              <a:sym typeface="Literata"/>
            </a:endParaRPr>
          </a:p>
        </p:txBody>
      </p:sp>
      <p:sp>
        <p:nvSpPr>
          <p:cNvPr id="2064" name="Google Shape;2064;p340"/>
          <p:cNvSpPr/>
          <p:nvPr/>
        </p:nvSpPr>
        <p:spPr>
          <a:xfrm>
            <a:off x="2816088" y="3435881"/>
            <a:ext cx="178200" cy="276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sp>
        <p:nvSpPr>
          <p:cNvPr id="2065" name="Google Shape;2065;p340"/>
          <p:cNvSpPr/>
          <p:nvPr/>
        </p:nvSpPr>
        <p:spPr>
          <a:xfrm>
            <a:off x="2637913" y="4746635"/>
            <a:ext cx="178200" cy="276900"/>
          </a:xfrm>
          <a:prstGeom prst="rect">
            <a:avLst/>
          </a:prstGeom>
          <a:no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Arial"/>
              <a:ea typeface="Arial"/>
              <a:cs typeface="Arial"/>
              <a:sym typeface="Arial"/>
            </a:endParaRPr>
          </a:p>
        </p:txBody>
      </p:sp>
      <p:sp>
        <p:nvSpPr>
          <p:cNvPr id="2066" name="Google Shape;2066;p340"/>
          <p:cNvSpPr txBox="1"/>
          <p:nvPr/>
        </p:nvSpPr>
        <p:spPr>
          <a:xfrm>
            <a:off x="2346750" y="4271550"/>
            <a:ext cx="5716200" cy="3618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1900"/>
              <a:buFont typeface="Arial"/>
              <a:buNone/>
            </a:pPr>
            <a:r>
              <a:rPr b="0" i="0" lang="en" sz="1900" u="none" cap="none" strike="noStrike">
                <a:solidFill>
                  <a:srgbClr val="3F3F3F"/>
                </a:solidFill>
                <a:latin typeface="Roboto"/>
                <a:ea typeface="Roboto"/>
                <a:cs typeface="Roboto"/>
                <a:sym typeface="Roboto"/>
              </a:rPr>
              <a:t>Difference of </a:t>
            </a:r>
            <a:r>
              <a:rPr b="1" i="0" lang="en" sz="1900" u="none" cap="none" strike="noStrike">
                <a:solidFill>
                  <a:srgbClr val="BE0712"/>
                </a:solidFill>
                <a:latin typeface="Roboto"/>
                <a:ea typeface="Roboto"/>
                <a:cs typeface="Roboto"/>
                <a:sym typeface="Roboto"/>
              </a:rPr>
              <a:t>&gt;$</a:t>
            </a:r>
            <a:r>
              <a:rPr b="1" lang="en" sz="1900">
                <a:solidFill>
                  <a:srgbClr val="BE0712"/>
                </a:solidFill>
                <a:latin typeface="Roboto"/>
                <a:ea typeface="Roboto"/>
                <a:cs typeface="Roboto"/>
                <a:sym typeface="Roboto"/>
              </a:rPr>
              <a:t>14,000</a:t>
            </a:r>
            <a:r>
              <a:rPr b="1" i="0" lang="en" sz="1900" u="none" cap="none" strike="noStrike">
                <a:solidFill>
                  <a:srgbClr val="000000"/>
                </a:solidFill>
                <a:latin typeface="Roboto"/>
                <a:ea typeface="Roboto"/>
                <a:cs typeface="Roboto"/>
                <a:sym typeface="Roboto"/>
              </a:rPr>
              <a:t> </a:t>
            </a:r>
            <a:r>
              <a:rPr b="0" i="0" lang="en" sz="1900" u="none" cap="none" strike="noStrike">
                <a:solidFill>
                  <a:srgbClr val="3F3F3F"/>
                </a:solidFill>
                <a:latin typeface="Roboto"/>
                <a:ea typeface="Roboto"/>
                <a:cs typeface="Roboto"/>
                <a:sym typeface="Roboto"/>
              </a:rPr>
              <a:t>in Yearly Reserve for Care</a:t>
            </a:r>
            <a:endParaRPr b="0" i="0" sz="1600" u="none" cap="none" strike="noStrike">
              <a:solidFill>
                <a:srgbClr val="000000"/>
              </a:solidFill>
              <a:latin typeface="Arial"/>
              <a:ea typeface="Arial"/>
              <a:cs typeface="Arial"/>
              <a:sym typeface="Arial"/>
            </a:endParaRPr>
          </a:p>
        </p:txBody>
      </p:sp>
      <p:graphicFrame>
        <p:nvGraphicFramePr>
          <p:cNvPr id="2067" name="Google Shape;2067;p340"/>
          <p:cNvGraphicFramePr/>
          <p:nvPr/>
        </p:nvGraphicFramePr>
        <p:xfrm>
          <a:off x="1529883" y="675564"/>
          <a:ext cx="3000000" cy="3000000"/>
        </p:xfrm>
        <a:graphic>
          <a:graphicData uri="http://schemas.openxmlformats.org/drawingml/2006/table">
            <a:tbl>
              <a:tblPr>
                <a:noFill/>
                <a:tableStyleId>{9994B1A1-6165-49E6-A64F-13C59A237B58}</a:tableStyleId>
              </a:tblPr>
              <a:tblGrid>
                <a:gridCol w="1806875"/>
                <a:gridCol w="598775"/>
                <a:gridCol w="1796275"/>
                <a:gridCol w="680325"/>
                <a:gridCol w="1796200"/>
                <a:gridCol w="710900"/>
              </a:tblGrid>
              <a:tr h="637225">
                <a:tc gridSpan="2">
                  <a:txBody>
                    <a:bodyPr/>
                    <a:lstStyle/>
                    <a:p>
                      <a:pPr indent="0" lvl="0" marL="0" marR="0" rtl="0" algn="ctr">
                        <a:lnSpc>
                          <a:spcPct val="100000"/>
                        </a:lnSpc>
                        <a:spcBef>
                          <a:spcPts val="0"/>
                        </a:spcBef>
                        <a:spcAft>
                          <a:spcPts val="0"/>
                        </a:spcAft>
                        <a:buClr>
                          <a:srgbClr val="000000"/>
                        </a:buClr>
                        <a:buSzPts val="1300"/>
                        <a:buFont typeface="Arial"/>
                        <a:buNone/>
                      </a:pPr>
                      <a:r>
                        <a:rPr b="1" lang="en" sz="1300">
                          <a:solidFill>
                            <a:srgbClr val="FFFFFF"/>
                          </a:solidFill>
                          <a:latin typeface="IBM Plex Sans"/>
                          <a:ea typeface="IBM Plex Sans"/>
                          <a:cs typeface="IBM Plex Sans"/>
                          <a:sym typeface="IBM Plex Sans"/>
                        </a:rPr>
                        <a:t>Ms. V: </a:t>
                      </a:r>
                      <a:r>
                        <a:rPr b="1" i="0" lang="en" sz="1300" u="none" cap="none" strike="noStrike">
                          <a:solidFill>
                            <a:srgbClr val="FFFFFF"/>
                          </a:solidFill>
                          <a:latin typeface="IBM Plex Sans"/>
                          <a:ea typeface="IBM Plex Sans"/>
                          <a:cs typeface="IBM Plex Sans"/>
                          <a:sym typeface="IBM Plex Sans"/>
                        </a:rPr>
                        <a:t>No Conditions </a:t>
                      </a:r>
                      <a:r>
                        <a:rPr b="1" lang="en" sz="1300">
                          <a:solidFill>
                            <a:srgbClr val="FFFFFF"/>
                          </a:solidFill>
                          <a:latin typeface="IBM Plex Sans"/>
                          <a:ea typeface="IBM Plex Sans"/>
                          <a:cs typeface="IBM Plex Sans"/>
                          <a:sym typeface="IBM Plex Sans"/>
                        </a:rPr>
                        <a:t>Documented</a:t>
                      </a:r>
                      <a:r>
                        <a:rPr b="1" i="0" lang="en" sz="1300" u="none" cap="none" strike="noStrike">
                          <a:solidFill>
                            <a:srgbClr val="FFFFFF"/>
                          </a:solidFill>
                          <a:latin typeface="IBM Plex Sans"/>
                          <a:ea typeface="IBM Plex Sans"/>
                          <a:cs typeface="IBM Plex Sans"/>
                          <a:sym typeface="IBM Plex Sans"/>
                        </a:rPr>
                        <a:t> </a:t>
                      </a:r>
                      <a:br>
                        <a:rPr b="1" i="0" lang="en" sz="1300" u="none" cap="none" strike="noStrike">
                          <a:solidFill>
                            <a:srgbClr val="FFFFFF"/>
                          </a:solidFill>
                          <a:latin typeface="IBM Plex Sans"/>
                          <a:ea typeface="IBM Plex Sans"/>
                          <a:cs typeface="IBM Plex Sans"/>
                          <a:sym typeface="IBM Plex Sans"/>
                        </a:rPr>
                      </a:br>
                      <a:r>
                        <a:rPr b="1" i="0" lang="en" sz="1300" u="none" cap="none" strike="noStrike">
                          <a:solidFill>
                            <a:srgbClr val="FFFFFF"/>
                          </a:solidFill>
                          <a:latin typeface="IBM Plex Sans"/>
                          <a:ea typeface="IBM Plex Sans"/>
                          <a:cs typeface="IBM Plex Sans"/>
                          <a:sym typeface="IBM Plex Sans"/>
                        </a:rPr>
                        <a:t>(Demographics Only)</a:t>
                      </a:r>
                      <a:endParaRPr b="1" sz="1300" u="none" cap="none" strike="noStrike">
                        <a:solidFill>
                          <a:srgbClr val="FFFFFF"/>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7F7F7F"/>
                      </a:solidFill>
                      <a:prstDash val="solid"/>
                      <a:round/>
                      <a:headEnd len="sm" w="sm" type="none"/>
                      <a:tailEnd len="sm" w="sm" type="none"/>
                    </a:lnB>
                    <a:solidFill>
                      <a:schemeClr val="accent4"/>
                    </a:solidFill>
                  </a:tcPr>
                </a:tc>
                <a:tc hMerge="1"/>
                <a:tc gridSpan="2">
                  <a:txBody>
                    <a:bodyPr/>
                    <a:lstStyle/>
                    <a:p>
                      <a:pPr indent="0" lvl="0" marL="0" marR="0" rtl="0" algn="ctr">
                        <a:lnSpc>
                          <a:spcPct val="100000"/>
                        </a:lnSpc>
                        <a:spcBef>
                          <a:spcPts val="0"/>
                        </a:spcBef>
                        <a:spcAft>
                          <a:spcPts val="0"/>
                        </a:spcAft>
                        <a:buClr>
                          <a:srgbClr val="000000"/>
                        </a:buClr>
                        <a:buSzPts val="1300"/>
                        <a:buFont typeface="Arial"/>
                        <a:buNone/>
                      </a:pPr>
                      <a:r>
                        <a:rPr b="1" lang="en" sz="1300">
                          <a:solidFill>
                            <a:srgbClr val="FFFFFF"/>
                          </a:solidFill>
                          <a:latin typeface="IBM Plex Sans"/>
                          <a:ea typeface="IBM Plex Sans"/>
                          <a:cs typeface="IBM Plex Sans"/>
                          <a:sym typeface="IBM Plex Sans"/>
                        </a:rPr>
                        <a:t>Ms. V: </a:t>
                      </a:r>
                      <a:r>
                        <a:rPr b="1" i="0" lang="en" sz="1300" u="none" cap="none" strike="noStrike">
                          <a:solidFill>
                            <a:srgbClr val="FFFFFF"/>
                          </a:solidFill>
                          <a:latin typeface="IBM Plex Sans"/>
                          <a:ea typeface="IBM Plex Sans"/>
                          <a:cs typeface="IBM Plex Sans"/>
                          <a:sym typeface="IBM Plex Sans"/>
                        </a:rPr>
                        <a:t>Some Conditions </a:t>
                      </a:r>
                      <a:r>
                        <a:rPr b="1" lang="en" sz="1300">
                          <a:solidFill>
                            <a:srgbClr val="FFFFFF"/>
                          </a:solidFill>
                          <a:latin typeface="IBM Plex Sans"/>
                          <a:ea typeface="IBM Plex Sans"/>
                          <a:cs typeface="IBM Plex Sans"/>
                          <a:sym typeface="IBM Plex Sans"/>
                        </a:rPr>
                        <a:t>Documented</a:t>
                      </a:r>
                      <a:endParaRPr b="1" sz="1300" u="none" cap="none" strike="noStrike">
                        <a:solidFill>
                          <a:srgbClr val="FFFFFF"/>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7F7F7F"/>
                      </a:solidFill>
                      <a:prstDash val="solid"/>
                      <a:round/>
                      <a:headEnd len="sm" w="sm" type="none"/>
                      <a:tailEnd len="sm" w="sm" type="none"/>
                    </a:lnB>
                    <a:solidFill>
                      <a:schemeClr val="accent4"/>
                    </a:solidFill>
                  </a:tcPr>
                </a:tc>
                <a:tc hMerge="1"/>
                <a:tc gridSpan="2">
                  <a:txBody>
                    <a:bodyPr/>
                    <a:lstStyle/>
                    <a:p>
                      <a:pPr indent="0" lvl="0" marL="0" marR="0" rtl="0" algn="ctr">
                        <a:lnSpc>
                          <a:spcPct val="100000"/>
                        </a:lnSpc>
                        <a:spcBef>
                          <a:spcPts val="0"/>
                        </a:spcBef>
                        <a:spcAft>
                          <a:spcPts val="0"/>
                        </a:spcAft>
                        <a:buClr>
                          <a:srgbClr val="000000"/>
                        </a:buClr>
                        <a:buSzPts val="1300"/>
                        <a:buFont typeface="Arial"/>
                        <a:buNone/>
                      </a:pPr>
                      <a:r>
                        <a:rPr b="1" lang="en" sz="1300">
                          <a:solidFill>
                            <a:srgbClr val="FFFFFF"/>
                          </a:solidFill>
                          <a:latin typeface="IBM Plex Sans"/>
                          <a:ea typeface="IBM Plex Sans"/>
                          <a:cs typeface="IBM Plex Sans"/>
                          <a:sym typeface="IBM Plex Sans"/>
                        </a:rPr>
                        <a:t>Ms</a:t>
                      </a:r>
                      <a:r>
                        <a:rPr b="1" lang="en" sz="1300">
                          <a:solidFill>
                            <a:srgbClr val="FFFFFF"/>
                          </a:solidFill>
                          <a:latin typeface="IBM Plex Sans"/>
                          <a:ea typeface="IBM Plex Sans"/>
                          <a:cs typeface="IBM Plex Sans"/>
                          <a:sym typeface="IBM Plex Sans"/>
                        </a:rPr>
                        <a:t>. V: </a:t>
                      </a:r>
                      <a:r>
                        <a:rPr b="1" i="0" lang="en" sz="1300" u="none" cap="none" strike="noStrike">
                          <a:solidFill>
                            <a:srgbClr val="FFFFFF"/>
                          </a:solidFill>
                          <a:latin typeface="IBM Plex Sans"/>
                          <a:ea typeface="IBM Plex Sans"/>
                          <a:cs typeface="IBM Plex Sans"/>
                          <a:sym typeface="IBM Plex Sans"/>
                        </a:rPr>
                        <a:t>All Conditions</a:t>
                      </a:r>
                      <a:r>
                        <a:rPr b="1" lang="en" sz="1300">
                          <a:solidFill>
                            <a:srgbClr val="FFFFFF"/>
                          </a:solidFill>
                          <a:latin typeface="IBM Plex Sans"/>
                          <a:ea typeface="IBM Plex Sans"/>
                          <a:cs typeface="IBM Plex Sans"/>
                          <a:sym typeface="IBM Plex Sans"/>
                        </a:rPr>
                        <a:t> Documented</a:t>
                      </a:r>
                      <a:endParaRPr b="1" sz="1300" u="none" cap="none" strike="noStrike">
                        <a:solidFill>
                          <a:srgbClr val="FFFFFF"/>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7F7F7F"/>
                      </a:solidFill>
                      <a:prstDash val="solid"/>
                      <a:round/>
                      <a:headEnd len="sm" w="sm" type="none"/>
                      <a:tailEnd len="sm" w="sm" type="none"/>
                    </a:lnB>
                    <a:solidFill>
                      <a:schemeClr val="accent4"/>
                    </a:solidFill>
                  </a:tcPr>
                </a:tc>
                <a:tc hMerge="1"/>
              </a:tr>
              <a:tr h="234175">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76 year-old female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0.465</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76 year-old female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0.465</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76 year-old female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0.465</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404675">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Chronic Diastolic CHF, not coded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Chronic Diastolic CHF</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0.360</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Chronic Diastolic CHF</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0.360</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606225">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lang="en" sz="1200">
                          <a:solidFill>
                            <a:schemeClr val="dk1"/>
                          </a:solidFill>
                          <a:latin typeface="IBM Plex Sans"/>
                          <a:ea typeface="IBM Plex Sans"/>
                          <a:cs typeface="IBM Plex Sans"/>
                          <a:sym typeface="IBM Plex Sans"/>
                        </a:rPr>
                        <a:t>Chronic Obstructive Pulmonary Disorder (COPD), not coded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COPD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0.319</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COPD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0.319</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435700">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lang="en" sz="1200">
                          <a:solidFill>
                            <a:schemeClr val="dk1"/>
                          </a:solidFill>
                          <a:latin typeface="IBM Plex Sans"/>
                          <a:ea typeface="IBM Plex Sans"/>
                          <a:cs typeface="IBM Plex Sans"/>
                          <a:sym typeface="IBM Plex Sans"/>
                        </a:rPr>
                        <a:t>Kidney Disease, not coded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i="0" lang="en" sz="1300" u="none" cap="none" strike="noStrike">
                          <a:solidFill>
                            <a:srgbClr val="434343"/>
                          </a:solidFill>
                          <a:latin typeface="IBM Plex Sans"/>
                          <a:ea typeface="IBM Plex Sans"/>
                          <a:cs typeface="IBM Plex Sans"/>
                          <a:sym typeface="IBM Plex Sans"/>
                        </a:rPr>
                        <a:t> -</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200"/>
                        <a:buFont typeface="Arial"/>
                        <a:buNone/>
                      </a:pPr>
                      <a:r>
                        <a:rPr lang="en" sz="1200">
                          <a:solidFill>
                            <a:schemeClr val="dk1"/>
                          </a:solidFill>
                          <a:latin typeface="IBM Plex Sans"/>
                          <a:ea typeface="IBM Plex Sans"/>
                          <a:cs typeface="IBM Plex Sans"/>
                          <a:sym typeface="IBM Plex Sans"/>
                        </a:rPr>
                        <a:t>Kidney Disease, unspecified</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200"/>
                        <a:buFont typeface="Arial"/>
                        <a:buNone/>
                      </a:pPr>
                      <a:r>
                        <a:rPr lang="en" sz="1200">
                          <a:solidFill>
                            <a:schemeClr val="dk1"/>
                          </a:solidFill>
                          <a:latin typeface="IBM Plex Sans"/>
                          <a:ea typeface="IBM Plex Sans"/>
                          <a:cs typeface="IBM Plex Sans"/>
                          <a:sym typeface="IBM Plex Sans"/>
                        </a:rPr>
                        <a:t>Kidney Disease, stage 4</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0.514</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590700">
                <a:tc>
                  <a:txBody>
                    <a:bodyPr/>
                    <a:lstStyle/>
                    <a:p>
                      <a:pPr indent="0" lvl="0" marL="0" rtl="0" algn="l">
                        <a:spcBef>
                          <a:spcPts val="0"/>
                        </a:spcBef>
                        <a:spcAft>
                          <a:spcPts val="0"/>
                        </a:spcAft>
                        <a:buClr>
                          <a:srgbClr val="000000"/>
                        </a:buClr>
                        <a:buSzPts val="1200"/>
                        <a:buFont typeface="Arial"/>
                        <a:buNone/>
                      </a:pPr>
                      <a:r>
                        <a:rPr lang="en" sz="1200">
                          <a:solidFill>
                            <a:schemeClr val="dk1"/>
                          </a:solidFill>
                          <a:latin typeface="IBM Plex Sans"/>
                          <a:ea typeface="IBM Plex Sans"/>
                          <a:cs typeface="IBM Plex Sans"/>
                          <a:sym typeface="IBM Plex Sans"/>
                        </a:rPr>
                        <a:t>No interaction</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i="0" lang="en" sz="1300" u="none" cap="none" strike="noStrike">
                          <a:solidFill>
                            <a:srgbClr val="434343"/>
                          </a:solidFill>
                          <a:latin typeface="IBM Plex Sans"/>
                          <a:ea typeface="IBM Plex Sans"/>
                          <a:cs typeface="IBM Plex Sans"/>
                          <a:sym typeface="IBM Plex Sans"/>
                        </a:rPr>
                        <a:t> -</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 Disease Interaction (CHF + COPD)</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i="0" lang="en" sz="1300" u="none" cap="none" strike="noStrike">
                          <a:solidFill>
                            <a:srgbClr val="434343"/>
                          </a:solidFill>
                          <a:latin typeface="IBM Plex Sans"/>
                          <a:ea typeface="IBM Plex Sans"/>
                          <a:cs typeface="IBM Plex Sans"/>
                          <a:sym typeface="IBM Plex Sans"/>
                        </a:rPr>
                        <a:t> 0.078</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200">
                          <a:solidFill>
                            <a:schemeClr val="dk1"/>
                          </a:solidFill>
                          <a:latin typeface="IBM Plex Sans"/>
                          <a:ea typeface="IBM Plex Sans"/>
                          <a:cs typeface="IBM Plex Sans"/>
                          <a:sym typeface="IBM Plex Sans"/>
                        </a:rPr>
                        <a:t>+ 2 Disease Interactions (CHF + COPD; CHF + Kidney Disease)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0.254</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234150">
                <a:tc>
                  <a:txBody>
                    <a:bodyPr/>
                    <a:lstStyle/>
                    <a:p>
                      <a:pPr indent="0" lvl="0" marL="0" rtl="0" algn="l">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Patient Total RAF</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0.465</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Patient Total RAF</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1.222</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Patient Total RAF</a:t>
                      </a:r>
                      <a:endParaRPr sz="1300">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1.912</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7F7F7F"/>
                      </a:solidFill>
                      <a:prstDash val="solid"/>
                      <a:round/>
                      <a:headEnd len="sm" w="sm" type="none"/>
                      <a:tailEnd len="sm" w="sm" type="none"/>
                    </a:lnB>
                  </a:tcPr>
                </a:tc>
              </a:tr>
              <a:tr h="453125">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Yearly Reserve for Care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$4,650</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Yearly Reserve for Care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i="0" lang="en" sz="1300" u="none" cap="none" strike="noStrike">
                          <a:solidFill>
                            <a:srgbClr val="434343"/>
                          </a:solidFill>
                          <a:latin typeface="IBM Plex Sans"/>
                          <a:ea typeface="IBM Plex Sans"/>
                          <a:cs typeface="IBM Plex Sans"/>
                          <a:sym typeface="IBM Plex Sans"/>
                        </a:rPr>
                        <a:t>$12,220</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a:solidFill>
                            <a:srgbClr val="434343"/>
                          </a:solidFill>
                          <a:latin typeface="IBM Plex Sans"/>
                          <a:ea typeface="IBM Plex Sans"/>
                          <a:cs typeface="IBM Plex Sans"/>
                          <a:sym typeface="IBM Plex Sans"/>
                        </a:rPr>
                        <a:t> </a:t>
                      </a:r>
                      <a:r>
                        <a:rPr i="0" lang="en" sz="1300" u="none" cap="none" strike="noStrike">
                          <a:solidFill>
                            <a:srgbClr val="434343"/>
                          </a:solidFill>
                          <a:latin typeface="IBM Plex Sans"/>
                          <a:ea typeface="IBM Plex Sans"/>
                          <a:cs typeface="IBM Plex Sans"/>
                          <a:sym typeface="IBM Plex Sans"/>
                        </a:rPr>
                        <a:t>Yearly Reserve for Care</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000000"/>
                      </a:solidFill>
                      <a:prstDash val="solid"/>
                      <a:round/>
                      <a:headEnd len="sm" w="sm" type="none"/>
                      <a:tailEnd len="sm" w="sm" type="none"/>
                    </a:lnL>
                    <a:lnR cap="flat" cmpd="sng" w="12700">
                      <a:solidFill>
                        <a:srgbClr val="7F7F7F"/>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300"/>
                        <a:buFont typeface="Arial"/>
                        <a:buNone/>
                      </a:pPr>
                      <a:r>
                        <a:rPr i="0" lang="en" sz="1300" u="none" cap="none" strike="noStrike">
                          <a:solidFill>
                            <a:srgbClr val="434343"/>
                          </a:solidFill>
                          <a:latin typeface="IBM Plex Sans"/>
                          <a:ea typeface="IBM Plex Sans"/>
                          <a:cs typeface="IBM Plex Sans"/>
                          <a:sym typeface="IBM Plex Sans"/>
                        </a:rPr>
                        <a:t> $19,120</a:t>
                      </a:r>
                      <a:endParaRPr sz="1300" u="none" cap="none" strike="noStrike">
                        <a:solidFill>
                          <a:srgbClr val="434343"/>
                        </a:solidFill>
                        <a:latin typeface="IBM Plex Sans"/>
                        <a:ea typeface="IBM Plex Sans"/>
                        <a:cs typeface="IBM Plex Sans"/>
                        <a:sym typeface="IBM Plex Sans"/>
                      </a:endParaRPr>
                    </a:p>
                  </a:txBody>
                  <a:tcPr marT="16050" marB="16050" marR="15600" marL="15600" anchor="ctr">
                    <a:lnL cap="flat" cmpd="sng" w="12700">
                      <a:solidFill>
                        <a:srgbClr val="7F7F7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7F7F7F"/>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2068" name="Google Shape;2068;p340"/>
          <p:cNvSpPr/>
          <p:nvPr/>
        </p:nvSpPr>
        <p:spPr>
          <a:xfrm>
            <a:off x="3336750" y="3818425"/>
            <a:ext cx="591000" cy="445500"/>
          </a:xfrm>
          <a:prstGeom prst="rect">
            <a:avLst/>
          </a:prstGeom>
          <a:noFill/>
          <a:ln cap="flat" cmpd="sng" w="28575">
            <a:solidFill>
              <a:srgbClr val="BE071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9" name="Google Shape;2069;p340"/>
          <p:cNvSpPr/>
          <p:nvPr/>
        </p:nvSpPr>
        <p:spPr>
          <a:xfrm>
            <a:off x="8208325" y="3818425"/>
            <a:ext cx="686100" cy="445500"/>
          </a:xfrm>
          <a:prstGeom prst="rect">
            <a:avLst/>
          </a:prstGeom>
          <a:noFill/>
          <a:ln cap="flat" cmpd="sng" w="28575">
            <a:solidFill>
              <a:srgbClr val="BE071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070" name="Google Shape;2070;p340"/>
          <p:cNvCxnSpPr>
            <a:endCxn id="2069" idx="2"/>
          </p:cNvCxnSpPr>
          <p:nvPr/>
        </p:nvCxnSpPr>
        <p:spPr>
          <a:xfrm flipH="1" rot="10800000">
            <a:off x="5415775" y="4263925"/>
            <a:ext cx="3135600" cy="132600"/>
          </a:xfrm>
          <a:prstGeom prst="straightConnector1">
            <a:avLst/>
          </a:prstGeom>
          <a:noFill/>
          <a:ln cap="flat" cmpd="sng" w="28575">
            <a:solidFill>
              <a:srgbClr val="185F89"/>
            </a:solidFill>
            <a:prstDash val="solid"/>
            <a:round/>
            <a:headEnd len="sm" w="sm" type="none"/>
            <a:tailEnd len="med" w="med" type="triangle"/>
          </a:ln>
        </p:spPr>
      </p:cxnSp>
      <p:cxnSp>
        <p:nvCxnSpPr>
          <p:cNvPr id="2071" name="Google Shape;2071;p340"/>
          <p:cNvCxnSpPr>
            <a:endCxn id="2068" idx="2"/>
          </p:cNvCxnSpPr>
          <p:nvPr/>
        </p:nvCxnSpPr>
        <p:spPr>
          <a:xfrm rot="10800000">
            <a:off x="3632250" y="4263925"/>
            <a:ext cx="1720200" cy="132600"/>
          </a:xfrm>
          <a:prstGeom prst="straightConnector1">
            <a:avLst/>
          </a:prstGeom>
          <a:noFill/>
          <a:ln cap="flat" cmpd="sng" w="28575">
            <a:solidFill>
              <a:srgbClr val="185F89"/>
            </a:solidFill>
            <a:prstDash val="solid"/>
            <a:round/>
            <a:headEnd len="sm" w="sm" type="none"/>
            <a:tailEnd len="med" w="med" type="triangle"/>
          </a:ln>
        </p:spPr>
      </p:cxnSp>
      <p:pic>
        <p:nvPicPr>
          <p:cNvPr id="2072" name="Google Shape;2072;p340"/>
          <p:cNvPicPr preferRelativeResize="0"/>
          <p:nvPr/>
        </p:nvPicPr>
        <p:blipFill>
          <a:blip r:embed="rId4">
            <a:alphaModFix/>
          </a:blip>
          <a:stretch>
            <a:fillRect/>
          </a:stretch>
        </p:blipFill>
        <p:spPr>
          <a:xfrm>
            <a:off x="53775" y="1342000"/>
            <a:ext cx="1204125" cy="189780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76" name="Shape 2076"/>
        <p:cNvGrpSpPr/>
        <p:nvPr/>
      </p:nvGrpSpPr>
      <p:grpSpPr>
        <a:xfrm>
          <a:off x="0" y="0"/>
          <a:ext cx="0" cy="0"/>
          <a:chOff x="0" y="0"/>
          <a:chExt cx="0" cy="0"/>
        </a:xfrm>
      </p:grpSpPr>
      <p:pic>
        <p:nvPicPr>
          <p:cNvPr descr="A person holding a tablet&#10;&#10;Description automatically generated with low confidence" id="2077" name="Google Shape;2077;p341"/>
          <p:cNvPicPr preferRelativeResize="0"/>
          <p:nvPr>
            <p:ph idx="2" type="pic"/>
          </p:nvPr>
        </p:nvPicPr>
        <p:blipFill rotWithShape="1">
          <a:blip r:embed="rId3">
            <a:alphaModFix/>
          </a:blip>
          <a:srcRect b="0" l="0" r="0" t="0"/>
          <a:stretch/>
        </p:blipFill>
        <p:spPr>
          <a:xfrm>
            <a:off x="4554538" y="1200150"/>
            <a:ext cx="4572000" cy="3943350"/>
          </a:xfrm>
          <a:prstGeom prst="rect">
            <a:avLst/>
          </a:prstGeom>
          <a:noFill/>
          <a:ln>
            <a:noFill/>
          </a:ln>
        </p:spPr>
      </p:pic>
      <p:sp>
        <p:nvSpPr>
          <p:cNvPr id="2078" name="Google Shape;2078;p341"/>
          <p:cNvSpPr txBox="1"/>
          <p:nvPr>
            <p:ph type="title"/>
          </p:nvPr>
        </p:nvSpPr>
        <p:spPr>
          <a:xfrm>
            <a:off x="228600" y="652463"/>
            <a:ext cx="8620200" cy="3849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3F3F3F"/>
              </a:buClr>
              <a:buSzPts val="1400"/>
              <a:buFont typeface="Nunito"/>
              <a:buNone/>
            </a:pPr>
            <a:r>
              <a:rPr lang="en">
                <a:solidFill>
                  <a:srgbClr val="000000"/>
                </a:solidFill>
                <a:latin typeface="IBM Plex Sans"/>
                <a:ea typeface="IBM Plex Sans"/>
                <a:cs typeface="IBM Plex Sans"/>
                <a:sym typeface="IBM Plex Sans"/>
              </a:rPr>
              <a:t>Summary</a:t>
            </a:r>
            <a:endParaRPr>
              <a:solidFill>
                <a:srgbClr val="000000"/>
              </a:solidFill>
              <a:latin typeface="IBM Plex Sans"/>
              <a:ea typeface="IBM Plex Sans"/>
              <a:cs typeface="IBM Plex Sans"/>
              <a:sym typeface="IBM Plex Sans"/>
            </a:endParaRPr>
          </a:p>
        </p:txBody>
      </p:sp>
      <p:sp>
        <p:nvSpPr>
          <p:cNvPr id="2079" name="Google Shape;2079;p341"/>
          <p:cNvSpPr txBox="1"/>
          <p:nvPr>
            <p:ph idx="3" type="title"/>
          </p:nvPr>
        </p:nvSpPr>
        <p:spPr>
          <a:xfrm>
            <a:off x="228600" y="228600"/>
            <a:ext cx="5447100" cy="3633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chemeClr val="accent1"/>
              </a:buClr>
              <a:buSzPts val="2000"/>
              <a:buFont typeface="Fjalla One"/>
              <a:buNone/>
            </a:pPr>
            <a:r>
              <a:rPr b="1" lang="en">
                <a:solidFill>
                  <a:schemeClr val="dk2"/>
                </a:solidFill>
                <a:latin typeface="Literata"/>
                <a:ea typeface="Literata"/>
                <a:cs typeface="Literata"/>
                <a:sym typeface="Literata"/>
              </a:rPr>
              <a:t>Diagnosis Documentation Overview</a:t>
            </a:r>
            <a:endParaRPr b="1">
              <a:solidFill>
                <a:schemeClr val="dk2"/>
              </a:solidFill>
              <a:latin typeface="Literata"/>
              <a:ea typeface="Literata"/>
              <a:cs typeface="Literata"/>
              <a:sym typeface="Literata"/>
            </a:endParaRPr>
          </a:p>
        </p:txBody>
      </p:sp>
      <p:sp>
        <p:nvSpPr>
          <p:cNvPr id="2080" name="Google Shape;2080;p341"/>
          <p:cNvSpPr txBox="1"/>
          <p:nvPr/>
        </p:nvSpPr>
        <p:spPr>
          <a:xfrm>
            <a:off x="0" y="1200300"/>
            <a:ext cx="4554300" cy="3601800"/>
          </a:xfrm>
          <a:prstGeom prst="rect">
            <a:avLst/>
          </a:prstGeom>
          <a:noFill/>
          <a:ln>
            <a:noFill/>
          </a:ln>
        </p:spPr>
        <p:txBody>
          <a:bodyPr anchorCtr="0" anchor="t" bIns="182875" lIns="182875" spcFirstLastPara="1" rIns="182875" wrap="square" tIns="182875">
            <a:spAutoFit/>
          </a:bodyPr>
          <a:lstStyle/>
          <a:p>
            <a:pPr indent="-314325" lvl="0" marL="457200" rtl="0" algn="l">
              <a:spcBef>
                <a:spcPts val="1200"/>
              </a:spcBef>
              <a:spcAft>
                <a:spcPts val="0"/>
              </a:spcAft>
              <a:buClr>
                <a:schemeClr val="lt1"/>
              </a:buClr>
              <a:buSzPts val="1350"/>
              <a:buFont typeface="Roboto"/>
              <a:buChar char="●"/>
            </a:pPr>
            <a:r>
              <a:rPr lang="en" sz="1350">
                <a:solidFill>
                  <a:schemeClr val="lt1"/>
                </a:solidFill>
                <a:latin typeface="Roboto"/>
                <a:ea typeface="Roboto"/>
                <a:cs typeface="Roboto"/>
                <a:sym typeface="Roboto"/>
              </a:rPr>
              <a:t>Communicates patient clinical complexity to peers and payers.</a:t>
            </a:r>
            <a:endParaRPr sz="1350">
              <a:solidFill>
                <a:schemeClr val="lt1"/>
              </a:solidFill>
              <a:latin typeface="Roboto"/>
              <a:ea typeface="Roboto"/>
              <a:cs typeface="Roboto"/>
              <a:sym typeface="Roboto"/>
            </a:endParaRPr>
          </a:p>
          <a:p>
            <a:pPr indent="0" lvl="0" marL="0" rtl="0" algn="l">
              <a:spcBef>
                <a:spcPts val="1200"/>
              </a:spcBef>
              <a:spcAft>
                <a:spcPts val="0"/>
              </a:spcAft>
              <a:buNone/>
            </a:pPr>
            <a:r>
              <a:t/>
            </a:r>
            <a:endParaRPr>
              <a:solidFill>
                <a:schemeClr val="lt1"/>
              </a:solidFill>
            </a:endParaRPr>
          </a:p>
          <a:p>
            <a:pPr indent="-314325" lvl="0" marL="457200" rtl="0" algn="l">
              <a:spcBef>
                <a:spcPts val="1200"/>
              </a:spcBef>
              <a:spcAft>
                <a:spcPts val="0"/>
              </a:spcAft>
              <a:buClr>
                <a:schemeClr val="lt1"/>
              </a:buClr>
              <a:buSzPts val="1350"/>
              <a:buFont typeface="Roboto"/>
              <a:buChar char="●"/>
            </a:pPr>
            <a:r>
              <a:rPr lang="en" sz="1350">
                <a:solidFill>
                  <a:schemeClr val="lt1"/>
                </a:solidFill>
                <a:latin typeface="Roboto"/>
                <a:ea typeface="Roboto"/>
                <a:cs typeface="Roboto"/>
                <a:sym typeface="Roboto"/>
              </a:rPr>
              <a:t>Drives care coordination across different treatment sites.</a:t>
            </a:r>
            <a:endParaRPr sz="1350">
              <a:solidFill>
                <a:schemeClr val="lt1"/>
              </a:solidFill>
              <a:latin typeface="Roboto"/>
              <a:ea typeface="Roboto"/>
              <a:cs typeface="Roboto"/>
              <a:sym typeface="Roboto"/>
            </a:endParaRPr>
          </a:p>
          <a:p>
            <a:pPr indent="0" lvl="0" marL="0" rtl="0" algn="l">
              <a:spcBef>
                <a:spcPts val="1200"/>
              </a:spcBef>
              <a:spcAft>
                <a:spcPts val="0"/>
              </a:spcAft>
              <a:buNone/>
            </a:pPr>
            <a:r>
              <a:t/>
            </a:r>
            <a:endParaRPr>
              <a:solidFill>
                <a:schemeClr val="lt1"/>
              </a:solidFill>
            </a:endParaRPr>
          </a:p>
          <a:p>
            <a:pPr indent="-314325" lvl="0" marL="457200" rtl="0" algn="l">
              <a:spcBef>
                <a:spcPts val="1200"/>
              </a:spcBef>
              <a:spcAft>
                <a:spcPts val="0"/>
              </a:spcAft>
              <a:buClr>
                <a:schemeClr val="lt1"/>
              </a:buClr>
              <a:buSzPts val="1350"/>
              <a:buFont typeface="Roboto"/>
              <a:buChar char="●"/>
            </a:pPr>
            <a:r>
              <a:rPr lang="en" sz="1350">
                <a:solidFill>
                  <a:schemeClr val="lt1"/>
                </a:solidFill>
                <a:latin typeface="Roboto"/>
                <a:ea typeface="Roboto"/>
                <a:cs typeface="Roboto"/>
                <a:sym typeface="Roboto"/>
              </a:rPr>
              <a:t>Identifies patient eligibility for targeted disease programs.</a:t>
            </a:r>
            <a:endParaRPr sz="1350">
              <a:solidFill>
                <a:schemeClr val="lt1"/>
              </a:solidFill>
              <a:latin typeface="Roboto"/>
              <a:ea typeface="Roboto"/>
              <a:cs typeface="Roboto"/>
              <a:sym typeface="Roboto"/>
            </a:endParaRPr>
          </a:p>
          <a:p>
            <a:pPr indent="0" lvl="0" marL="0" rtl="0" algn="l">
              <a:spcBef>
                <a:spcPts val="1200"/>
              </a:spcBef>
              <a:spcAft>
                <a:spcPts val="0"/>
              </a:spcAft>
              <a:buNone/>
            </a:pPr>
            <a:r>
              <a:t/>
            </a:r>
            <a:endParaRPr>
              <a:solidFill>
                <a:schemeClr val="lt1"/>
              </a:solidFill>
            </a:endParaRPr>
          </a:p>
          <a:p>
            <a:pPr indent="-314325" lvl="0" marL="457200" marR="0" rtl="0" algn="l">
              <a:lnSpc>
                <a:spcPct val="100000"/>
              </a:lnSpc>
              <a:spcBef>
                <a:spcPts val="1200"/>
              </a:spcBef>
              <a:spcAft>
                <a:spcPts val="0"/>
              </a:spcAft>
              <a:buClr>
                <a:schemeClr val="lt1"/>
              </a:buClr>
              <a:buSzPts val="1350"/>
              <a:buFont typeface="Roboto"/>
              <a:buChar char="●"/>
            </a:pPr>
            <a:r>
              <a:rPr lang="en" sz="1350">
                <a:solidFill>
                  <a:schemeClr val="lt1"/>
                </a:solidFill>
                <a:latin typeface="Roboto"/>
                <a:ea typeface="Roboto"/>
                <a:cs typeface="Roboto"/>
                <a:sym typeface="Roboto"/>
              </a:rPr>
              <a:t>Ensures practices receive credit for managing patients with complex conditions</a:t>
            </a:r>
            <a:endParaRPr sz="1500">
              <a:solidFill>
                <a:schemeClr val="lt1"/>
              </a:solidFill>
              <a:latin typeface="IBM Plex Sans"/>
              <a:ea typeface="IBM Plex Sans"/>
              <a:cs typeface="IBM Plex Sans"/>
              <a:sym typeface="IBM Plex Sans"/>
            </a:endParaRPr>
          </a:p>
        </p:txBody>
      </p:sp>
      <p:sp>
        <p:nvSpPr>
          <p:cNvPr id="2081" name="Google Shape;2081;p341"/>
          <p:cNvSpPr txBox="1"/>
          <p:nvPr/>
        </p:nvSpPr>
        <p:spPr>
          <a:xfrm>
            <a:off x="896425" y="4651375"/>
            <a:ext cx="6066000" cy="3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700">
                <a:solidFill>
                  <a:srgbClr val="000000"/>
                </a:solidFill>
                <a:latin typeface="IBM Plex Sans"/>
                <a:ea typeface="IBM Plex Sans"/>
                <a:cs typeface="IBM Plex Sans"/>
                <a:sym typeface="IBM Plex Sans"/>
              </a:rPr>
              <a:t>Disclaimer</a:t>
            </a:r>
            <a:r>
              <a:rPr lang="en" sz="700">
                <a:solidFill>
                  <a:srgbClr val="000000"/>
                </a:solidFill>
                <a:latin typeface="IBM Plex Sans"/>
                <a:ea typeface="IBM Plex Sans"/>
                <a:cs typeface="IBM Plex Sans"/>
                <a:sym typeface="IBM Plex Sans"/>
              </a:rPr>
              <a:t>: This information is </a:t>
            </a:r>
            <a:r>
              <a:rPr lang="en" sz="700">
                <a:solidFill>
                  <a:srgbClr val="000000"/>
                </a:solidFill>
                <a:latin typeface="IBM Plex Sans"/>
                <a:ea typeface="IBM Plex Sans"/>
                <a:cs typeface="IBM Plex Sans"/>
                <a:sym typeface="IBM Plex Sans"/>
              </a:rPr>
              <a:t>for</a:t>
            </a:r>
            <a:r>
              <a:rPr lang="en" sz="700">
                <a:solidFill>
                  <a:srgbClr val="000000"/>
                </a:solidFill>
                <a:latin typeface="IBM Plex Sans"/>
                <a:ea typeface="IBM Plex Sans"/>
                <a:cs typeface="IBM Plex Sans"/>
                <a:sym typeface="IBM Plex Sans"/>
              </a:rPr>
              <a:t> general information purposes only and does not replace clinical judgment or third party coding guidelines. Each clinician remains solely responsible for complying with each payer’s billing requirements and applicable state laws.</a:t>
            </a:r>
            <a:endParaRPr sz="700">
              <a:latin typeface="IBM Plex Sans"/>
              <a:ea typeface="IBM Plex Sans"/>
              <a:cs typeface="IBM Plex Sans"/>
              <a:sym typeface="IBM Plex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85" name="Shape 2085"/>
        <p:cNvGrpSpPr/>
        <p:nvPr/>
      </p:nvGrpSpPr>
      <p:grpSpPr>
        <a:xfrm>
          <a:off x="0" y="0"/>
          <a:ext cx="0" cy="0"/>
          <a:chOff x="0" y="0"/>
          <a:chExt cx="0" cy="0"/>
        </a:xfrm>
      </p:grpSpPr>
      <p:sp>
        <p:nvSpPr>
          <p:cNvPr id="2086" name="Google Shape;2086;p342"/>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Clr>
                <a:schemeClr val="dk1"/>
              </a:buClr>
              <a:buSzPts val="1100"/>
              <a:buFont typeface="Arial"/>
              <a:buNone/>
            </a:pPr>
            <a:r>
              <a:rPr lang="en"/>
              <a:t>How does culture shape the documentation conversation?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90" name="Shape 2090"/>
        <p:cNvGrpSpPr/>
        <p:nvPr/>
      </p:nvGrpSpPr>
      <p:grpSpPr>
        <a:xfrm>
          <a:off x="0" y="0"/>
          <a:ext cx="0" cy="0"/>
          <a:chOff x="0" y="0"/>
          <a:chExt cx="0" cy="0"/>
        </a:xfrm>
      </p:grpSpPr>
      <p:sp>
        <p:nvSpPr>
          <p:cNvPr id="2091" name="Google Shape;2091;p343"/>
          <p:cNvSpPr txBox="1"/>
          <p:nvPr>
            <p:ph idx="1" type="body"/>
          </p:nvPr>
        </p:nvSpPr>
        <p:spPr>
          <a:xfrm>
            <a:off x="218400" y="1331675"/>
            <a:ext cx="4343400" cy="2195700"/>
          </a:xfrm>
          <a:prstGeom prst="rect">
            <a:avLst/>
          </a:prstGeom>
        </p:spPr>
        <p:txBody>
          <a:bodyPr anchorCtr="0" anchor="t" bIns="91425" lIns="0" spcFirstLastPara="1" rIns="0" wrap="square" tIns="91425">
            <a:noAutofit/>
          </a:bodyPr>
          <a:lstStyle/>
          <a:p>
            <a:pPr indent="-317500" lvl="0" marL="457200" rtl="0" algn="l">
              <a:spcBef>
                <a:spcPts val="0"/>
              </a:spcBef>
              <a:spcAft>
                <a:spcPts val="0"/>
              </a:spcAft>
              <a:buClr>
                <a:schemeClr val="dk2"/>
              </a:buClr>
              <a:buSzPts val="1400"/>
              <a:buChar char="●"/>
            </a:pPr>
            <a:r>
              <a:rPr lang="en" sz="1400">
                <a:solidFill>
                  <a:schemeClr val="dk1"/>
                </a:solidFill>
              </a:rPr>
              <a:t>Staff or clinician turnover </a:t>
            </a:r>
            <a:endParaRPr sz="1400">
              <a:solidFill>
                <a:schemeClr val="dk1"/>
              </a:solidFill>
            </a:endParaRPr>
          </a:p>
          <a:p>
            <a:pPr indent="-317500" lvl="0" marL="457200" rtl="0" algn="l">
              <a:spcBef>
                <a:spcPts val="0"/>
              </a:spcBef>
              <a:spcAft>
                <a:spcPts val="0"/>
              </a:spcAft>
              <a:buClr>
                <a:schemeClr val="dk2"/>
              </a:buClr>
              <a:buSzPts val="1400"/>
              <a:buChar char="●"/>
            </a:pPr>
            <a:r>
              <a:rPr lang="en" sz="1400">
                <a:solidFill>
                  <a:schemeClr val="dk1"/>
                </a:solidFill>
              </a:rPr>
              <a:t>Fear of clinician </a:t>
            </a:r>
            <a:r>
              <a:rPr lang="en" sz="1400">
                <a:solidFill>
                  <a:schemeClr val="dk1"/>
                </a:solidFill>
              </a:rPr>
              <a:t>burnout</a:t>
            </a:r>
            <a:endParaRPr sz="1400">
              <a:solidFill>
                <a:schemeClr val="dk1"/>
              </a:solidFill>
            </a:endParaRPr>
          </a:p>
          <a:p>
            <a:pPr indent="-317500" lvl="0" marL="457200" rtl="0" algn="l">
              <a:spcBef>
                <a:spcPts val="0"/>
              </a:spcBef>
              <a:spcAft>
                <a:spcPts val="0"/>
              </a:spcAft>
              <a:buClr>
                <a:schemeClr val="dk2"/>
              </a:buClr>
              <a:buSzPts val="1400"/>
              <a:buChar char="●"/>
            </a:pPr>
            <a:r>
              <a:rPr lang="en" sz="1400">
                <a:solidFill>
                  <a:schemeClr val="dk1"/>
                </a:solidFill>
              </a:rPr>
              <a:t>Inconsistent internal messaging</a:t>
            </a:r>
            <a:endParaRPr sz="1400">
              <a:solidFill>
                <a:schemeClr val="dk1"/>
              </a:solidFill>
            </a:endParaRPr>
          </a:p>
          <a:p>
            <a:pPr indent="-317500" lvl="0" marL="457200" rtl="0" algn="l">
              <a:spcBef>
                <a:spcPts val="0"/>
              </a:spcBef>
              <a:spcAft>
                <a:spcPts val="0"/>
              </a:spcAft>
              <a:buClr>
                <a:schemeClr val="dk2"/>
              </a:buClr>
              <a:buSzPts val="1400"/>
              <a:buChar char="●"/>
            </a:pPr>
            <a:r>
              <a:rPr lang="en" sz="1400">
                <a:solidFill>
                  <a:schemeClr val="dk1"/>
                </a:solidFill>
              </a:rPr>
              <a:t>Negativity</a:t>
            </a:r>
            <a:endParaRPr sz="1400">
              <a:solidFill>
                <a:schemeClr val="dk1"/>
              </a:solidFill>
            </a:endParaRPr>
          </a:p>
          <a:p>
            <a:pPr indent="-317500" lvl="0" marL="457200" rtl="0" algn="l">
              <a:spcBef>
                <a:spcPts val="0"/>
              </a:spcBef>
              <a:spcAft>
                <a:spcPts val="0"/>
              </a:spcAft>
              <a:buClr>
                <a:schemeClr val="dk2"/>
              </a:buClr>
              <a:buSzPts val="1400"/>
              <a:buChar char="●"/>
            </a:pPr>
            <a:r>
              <a:rPr lang="en" sz="1400">
                <a:solidFill>
                  <a:schemeClr val="dk1"/>
                </a:solidFill>
              </a:rPr>
              <a:t>Inconsistent use of value-</a:t>
            </a:r>
            <a:r>
              <a:rPr lang="en" sz="1400">
                <a:solidFill>
                  <a:schemeClr val="dk1"/>
                </a:solidFill>
              </a:rPr>
              <a:t>based</a:t>
            </a:r>
            <a:r>
              <a:rPr lang="en" sz="1400">
                <a:solidFill>
                  <a:schemeClr val="dk1"/>
                </a:solidFill>
              </a:rPr>
              <a:t> care tools</a:t>
            </a:r>
            <a:endParaRPr sz="1400">
              <a:solidFill>
                <a:schemeClr val="dk1"/>
              </a:solidFill>
            </a:endParaRPr>
          </a:p>
        </p:txBody>
      </p:sp>
      <p:sp>
        <p:nvSpPr>
          <p:cNvPr id="2092" name="Google Shape;2092;p343"/>
          <p:cNvSpPr txBox="1"/>
          <p:nvPr/>
        </p:nvSpPr>
        <p:spPr>
          <a:xfrm>
            <a:off x="109125" y="142225"/>
            <a:ext cx="8685600" cy="6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Literata"/>
                <a:ea typeface="Literata"/>
                <a:cs typeface="Literata"/>
                <a:sym typeface="Literata"/>
              </a:rPr>
              <a:t>Possible Factors that Affect the Culture</a:t>
            </a:r>
            <a:endParaRPr b="1" sz="1800">
              <a:solidFill>
                <a:schemeClr val="dk2"/>
              </a:solidFill>
              <a:latin typeface="Literata"/>
              <a:ea typeface="Literata"/>
              <a:cs typeface="Literata"/>
              <a:sym typeface="Literata"/>
            </a:endParaRPr>
          </a:p>
        </p:txBody>
      </p:sp>
      <p:pic>
        <p:nvPicPr>
          <p:cNvPr descr="Clinician looking stressed at a cluttered desk with a computer, coffee, and open medical book." id="2093" name="Google Shape;2093;p343"/>
          <p:cNvPicPr preferRelativeResize="0"/>
          <p:nvPr/>
        </p:nvPicPr>
        <p:blipFill>
          <a:blip r:embed="rId3">
            <a:alphaModFix/>
          </a:blip>
          <a:stretch>
            <a:fillRect/>
          </a:stretch>
        </p:blipFill>
        <p:spPr>
          <a:xfrm>
            <a:off x="4806450" y="577600"/>
            <a:ext cx="3988275" cy="39882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97" name="Shape 2097"/>
        <p:cNvGrpSpPr/>
        <p:nvPr/>
      </p:nvGrpSpPr>
      <p:grpSpPr>
        <a:xfrm>
          <a:off x="0" y="0"/>
          <a:ext cx="0" cy="0"/>
          <a:chOff x="0" y="0"/>
          <a:chExt cx="0" cy="0"/>
        </a:xfrm>
      </p:grpSpPr>
      <p:sp>
        <p:nvSpPr>
          <p:cNvPr id="2098" name="Google Shape;2098;p344"/>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How do you successfully communicate the value of this work?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02" name="Shape 2102"/>
        <p:cNvGrpSpPr/>
        <p:nvPr/>
      </p:nvGrpSpPr>
      <p:grpSpPr>
        <a:xfrm>
          <a:off x="0" y="0"/>
          <a:ext cx="0" cy="0"/>
          <a:chOff x="0" y="0"/>
          <a:chExt cx="0" cy="0"/>
        </a:xfrm>
      </p:grpSpPr>
      <p:sp>
        <p:nvSpPr>
          <p:cNvPr id="2103" name="Google Shape;2103;p345"/>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Key Points to Share </a:t>
            </a:r>
            <a:endParaRPr/>
          </a:p>
        </p:txBody>
      </p:sp>
      <p:sp>
        <p:nvSpPr>
          <p:cNvPr id="2104" name="Google Shape;2104;p345"/>
          <p:cNvSpPr txBox="1"/>
          <p:nvPr>
            <p:ph idx="1" type="body"/>
          </p:nvPr>
        </p:nvSpPr>
        <p:spPr>
          <a:xfrm>
            <a:off x="228600" y="830925"/>
            <a:ext cx="4343400" cy="3357300"/>
          </a:xfrm>
          <a:prstGeom prst="rect">
            <a:avLst/>
          </a:prstGeom>
        </p:spPr>
        <p:txBody>
          <a:bodyPr anchorCtr="0" anchor="t" bIns="91425" lIns="0" spcFirstLastPara="1" rIns="0" wrap="square" tIns="91425">
            <a:noAutofit/>
          </a:bodyPr>
          <a:lstStyle/>
          <a:p>
            <a:pPr indent="0" lvl="0" marL="0" rtl="0" algn="l">
              <a:spcBef>
                <a:spcPts val="0"/>
              </a:spcBef>
              <a:spcAft>
                <a:spcPts val="0"/>
              </a:spcAft>
              <a:buNone/>
            </a:pPr>
            <a:r>
              <a:t/>
            </a:r>
            <a:endParaRPr sz="1400"/>
          </a:p>
          <a:p>
            <a:pPr indent="-317500" lvl="0" marL="457200" rtl="0" algn="l">
              <a:spcBef>
                <a:spcPts val="0"/>
              </a:spcBef>
              <a:spcAft>
                <a:spcPts val="0"/>
              </a:spcAft>
              <a:buClr>
                <a:schemeClr val="dk2"/>
              </a:buClr>
              <a:buSzPts val="1400"/>
              <a:buChar char="●"/>
            </a:pPr>
            <a:r>
              <a:rPr lang="en" sz="1400"/>
              <a:t>Emphasis on clinical care: Right patient, right care </a:t>
            </a:r>
            <a:endParaRPr sz="1400"/>
          </a:p>
          <a:p>
            <a:pPr indent="-317500" lvl="0" marL="457200" rtl="0" algn="l">
              <a:spcBef>
                <a:spcPts val="0"/>
              </a:spcBef>
              <a:spcAft>
                <a:spcPts val="0"/>
              </a:spcAft>
              <a:buClr>
                <a:schemeClr val="dk2"/>
              </a:buClr>
              <a:buSzPts val="1400"/>
              <a:buChar char="●"/>
            </a:pPr>
            <a:r>
              <a:rPr lang="en" sz="1400"/>
              <a:t>Benchmarks reflect patient complexity and prove care value.</a:t>
            </a:r>
            <a:endParaRPr sz="1400"/>
          </a:p>
          <a:p>
            <a:pPr indent="-317500" lvl="0" marL="457200" rtl="0" algn="l">
              <a:spcBef>
                <a:spcPts val="0"/>
              </a:spcBef>
              <a:spcAft>
                <a:spcPts val="0"/>
              </a:spcAft>
              <a:buClr>
                <a:schemeClr val="dk2"/>
              </a:buClr>
              <a:buSzPts val="1400"/>
              <a:buChar char="●"/>
            </a:pPr>
            <a:r>
              <a:rPr lang="en" sz="1400"/>
              <a:t>VBC resources improve care and lighten  clinician workloads.</a:t>
            </a:r>
            <a:endParaRPr sz="1400"/>
          </a:p>
        </p:txBody>
      </p:sp>
      <p:pic>
        <p:nvPicPr>
          <p:cNvPr descr="Two clinicians in white coats discuss a textbook at a table in a modern hospital setting." id="2105" name="Google Shape;2105;p345"/>
          <p:cNvPicPr preferRelativeResize="0"/>
          <p:nvPr/>
        </p:nvPicPr>
        <p:blipFill>
          <a:blip r:embed="rId3">
            <a:alphaModFix/>
          </a:blip>
          <a:stretch>
            <a:fillRect/>
          </a:stretch>
        </p:blipFill>
        <p:spPr>
          <a:xfrm>
            <a:off x="4572000" y="125650"/>
            <a:ext cx="4267200" cy="42672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09" name="Shape 2109"/>
        <p:cNvGrpSpPr/>
        <p:nvPr/>
      </p:nvGrpSpPr>
      <p:grpSpPr>
        <a:xfrm>
          <a:off x="0" y="0"/>
          <a:ext cx="0" cy="0"/>
          <a:chOff x="0" y="0"/>
          <a:chExt cx="0" cy="0"/>
        </a:xfrm>
      </p:grpSpPr>
      <p:sp>
        <p:nvSpPr>
          <p:cNvPr id="2110" name="Google Shape;2110;p346"/>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How to Share the Information  </a:t>
            </a:r>
            <a:endParaRPr/>
          </a:p>
        </p:txBody>
      </p:sp>
      <p:sp>
        <p:nvSpPr>
          <p:cNvPr id="2111" name="Google Shape;2111;p346"/>
          <p:cNvSpPr txBox="1"/>
          <p:nvPr>
            <p:ph idx="1" type="body"/>
          </p:nvPr>
        </p:nvSpPr>
        <p:spPr>
          <a:xfrm>
            <a:off x="228600" y="1076325"/>
            <a:ext cx="4343400" cy="3357300"/>
          </a:xfrm>
          <a:prstGeom prst="rect">
            <a:avLst/>
          </a:prstGeom>
        </p:spPr>
        <p:txBody>
          <a:bodyPr anchorCtr="0" anchor="t" bIns="91425" lIns="0" spcFirstLastPara="1" rIns="0" wrap="square" tIns="91425">
            <a:noAutofit/>
          </a:bodyPr>
          <a:lstStyle/>
          <a:p>
            <a:pPr indent="-323850" lvl="0" marL="457200" rtl="0" algn="l">
              <a:spcBef>
                <a:spcPts val="0"/>
              </a:spcBef>
              <a:spcAft>
                <a:spcPts val="0"/>
              </a:spcAft>
              <a:buClr>
                <a:schemeClr val="dk2"/>
              </a:buClr>
              <a:buSzPts val="1500"/>
              <a:buChar char="●"/>
            </a:pPr>
            <a:r>
              <a:rPr lang="en" sz="1500">
                <a:solidFill>
                  <a:schemeClr val="dk1"/>
                </a:solidFill>
              </a:rPr>
              <a:t>Embed VBC orientation into </a:t>
            </a:r>
            <a:r>
              <a:rPr lang="en" sz="1500">
                <a:solidFill>
                  <a:schemeClr val="dk1"/>
                </a:solidFill>
              </a:rPr>
              <a:t>clinician</a:t>
            </a:r>
            <a:r>
              <a:rPr lang="en" sz="1500">
                <a:solidFill>
                  <a:schemeClr val="dk1"/>
                </a:solidFill>
              </a:rPr>
              <a:t> onboarding</a:t>
            </a:r>
            <a:endParaRPr sz="1500">
              <a:solidFill>
                <a:schemeClr val="dk1"/>
              </a:solidFill>
            </a:endParaRPr>
          </a:p>
          <a:p>
            <a:pPr indent="-323850" lvl="0" marL="457200" rtl="0" algn="l">
              <a:spcBef>
                <a:spcPts val="0"/>
              </a:spcBef>
              <a:spcAft>
                <a:spcPts val="0"/>
              </a:spcAft>
              <a:buClr>
                <a:schemeClr val="dk2"/>
              </a:buClr>
              <a:buSzPts val="1500"/>
              <a:buChar char="●"/>
            </a:pPr>
            <a:r>
              <a:rPr lang="en" sz="1500">
                <a:solidFill>
                  <a:schemeClr val="dk1"/>
                </a:solidFill>
              </a:rPr>
              <a:t>Dedicated time for VBC training </a:t>
            </a:r>
            <a:endParaRPr sz="1500">
              <a:solidFill>
                <a:schemeClr val="dk1"/>
              </a:solidFill>
            </a:endParaRPr>
          </a:p>
          <a:p>
            <a:pPr indent="-323850" lvl="0" marL="457200" rtl="0" algn="l">
              <a:spcBef>
                <a:spcPts val="0"/>
              </a:spcBef>
              <a:spcAft>
                <a:spcPts val="0"/>
              </a:spcAft>
              <a:buClr>
                <a:schemeClr val="dk2"/>
              </a:buClr>
              <a:buSzPts val="1500"/>
              <a:buChar char="●"/>
            </a:pPr>
            <a:r>
              <a:rPr lang="en" sz="1500">
                <a:solidFill>
                  <a:schemeClr val="dk1"/>
                </a:solidFill>
              </a:rPr>
              <a:t>Share metric updates and host annual VBC training. </a:t>
            </a:r>
            <a:endParaRPr sz="1500">
              <a:solidFill>
                <a:schemeClr val="dk1"/>
              </a:solidFill>
            </a:endParaRPr>
          </a:p>
          <a:p>
            <a:pPr indent="-323850" lvl="0" marL="457200" rtl="0" algn="l">
              <a:spcBef>
                <a:spcPts val="0"/>
              </a:spcBef>
              <a:spcAft>
                <a:spcPts val="0"/>
              </a:spcAft>
              <a:buClr>
                <a:schemeClr val="dk2"/>
              </a:buClr>
              <a:buSzPts val="1500"/>
              <a:buChar char="●"/>
            </a:pPr>
            <a:r>
              <a:rPr lang="en" sz="1500">
                <a:solidFill>
                  <a:schemeClr val="dk1"/>
                </a:solidFill>
              </a:rPr>
              <a:t>Leadership messaging reinforces accurate and complete diagnosis documentation. </a:t>
            </a:r>
            <a:endParaRPr sz="1500">
              <a:solidFill>
                <a:schemeClr val="dk1"/>
              </a:solidFill>
            </a:endParaRPr>
          </a:p>
          <a:p>
            <a:pPr indent="-323850" lvl="0" marL="457200" rtl="0" algn="l">
              <a:spcBef>
                <a:spcPts val="0"/>
              </a:spcBef>
              <a:spcAft>
                <a:spcPts val="0"/>
              </a:spcAft>
              <a:buClr>
                <a:schemeClr val="dk2"/>
              </a:buClr>
              <a:buSzPts val="1500"/>
              <a:buChar char="●"/>
            </a:pPr>
            <a:r>
              <a:rPr lang="en" sz="1500">
                <a:solidFill>
                  <a:schemeClr val="dk1"/>
                </a:solidFill>
              </a:rPr>
              <a:t>Post-visit support: Educate coding and billing team on VBC </a:t>
            </a:r>
            <a:r>
              <a:rPr lang="en" sz="1500">
                <a:solidFill>
                  <a:schemeClr val="dk1"/>
                </a:solidFill>
              </a:rPr>
              <a:t>initiatives</a:t>
            </a:r>
            <a:r>
              <a:rPr lang="en" sz="1500">
                <a:solidFill>
                  <a:schemeClr val="dk1"/>
                </a:solidFill>
              </a:rPr>
              <a:t> </a:t>
            </a:r>
            <a:endParaRPr sz="1500">
              <a:solidFill>
                <a:schemeClr val="dk1"/>
              </a:solidFill>
            </a:endParaRPr>
          </a:p>
        </p:txBody>
      </p:sp>
      <p:pic>
        <p:nvPicPr>
          <p:cNvPr descr="Two clinicians review computer screen data together at a messy nursing station desk in a hospital setting." id="2112" name="Google Shape;2112;p346"/>
          <p:cNvPicPr preferRelativeResize="0"/>
          <p:nvPr/>
        </p:nvPicPr>
        <p:blipFill>
          <a:blip r:embed="rId3">
            <a:alphaModFix/>
          </a:blip>
          <a:stretch>
            <a:fillRect/>
          </a:stretch>
        </p:blipFill>
        <p:spPr>
          <a:xfrm>
            <a:off x="4754075" y="500700"/>
            <a:ext cx="3799025" cy="37990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16" name="Shape 2116"/>
        <p:cNvGrpSpPr/>
        <p:nvPr/>
      </p:nvGrpSpPr>
      <p:grpSpPr>
        <a:xfrm>
          <a:off x="0" y="0"/>
          <a:ext cx="0" cy="0"/>
          <a:chOff x="0" y="0"/>
          <a:chExt cx="0" cy="0"/>
        </a:xfrm>
      </p:grpSpPr>
      <p:sp>
        <p:nvSpPr>
          <p:cNvPr id="2117" name="Google Shape;2117;p347"/>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What prevents </a:t>
            </a:r>
            <a:r>
              <a:rPr lang="en"/>
              <a:t>clinicians from accurately documenting diagnoses?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21" name="Shape 2121"/>
        <p:cNvGrpSpPr/>
        <p:nvPr/>
      </p:nvGrpSpPr>
      <p:grpSpPr>
        <a:xfrm>
          <a:off x="0" y="0"/>
          <a:ext cx="0" cy="0"/>
          <a:chOff x="0" y="0"/>
          <a:chExt cx="0" cy="0"/>
        </a:xfrm>
      </p:grpSpPr>
      <p:sp>
        <p:nvSpPr>
          <p:cNvPr id="2122" name="Google Shape;2122;p348"/>
          <p:cNvSpPr txBox="1"/>
          <p:nvPr>
            <p:ph type="title"/>
          </p:nvPr>
        </p:nvSpPr>
        <p:spPr>
          <a:xfrm>
            <a:off x="85600" y="228600"/>
            <a:ext cx="89610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Common potential barriers to thorough diagnosis documentation</a:t>
            </a:r>
            <a:endParaRPr/>
          </a:p>
        </p:txBody>
      </p:sp>
      <p:sp>
        <p:nvSpPr>
          <p:cNvPr id="2123" name="Google Shape;2123;p348"/>
          <p:cNvSpPr txBox="1"/>
          <p:nvPr>
            <p:ph idx="1" type="body"/>
          </p:nvPr>
        </p:nvSpPr>
        <p:spPr>
          <a:xfrm>
            <a:off x="4261225" y="1100675"/>
            <a:ext cx="4664400" cy="3143400"/>
          </a:xfrm>
          <a:prstGeom prst="rect">
            <a:avLst/>
          </a:prstGeom>
          <a:solidFill>
            <a:schemeClr val="accent6"/>
          </a:solidFill>
        </p:spPr>
        <p:txBody>
          <a:bodyPr anchorCtr="0" anchor="t" bIns="91425" lIns="0" spcFirstLastPara="1" rIns="0" wrap="square" tIns="91425">
            <a:noAutofit/>
          </a:bodyPr>
          <a:lstStyle/>
          <a:p>
            <a:pPr indent="-330200" lvl="0" marL="457200" rtl="0" algn="l">
              <a:spcBef>
                <a:spcPts val="0"/>
              </a:spcBef>
              <a:spcAft>
                <a:spcPts val="0"/>
              </a:spcAft>
              <a:buClr>
                <a:schemeClr val="dk2"/>
              </a:buClr>
              <a:buSzPts val="1600"/>
              <a:buChar char="●"/>
            </a:pPr>
            <a:r>
              <a:rPr lang="en" sz="1600">
                <a:solidFill>
                  <a:schemeClr val="dk1"/>
                </a:solidFill>
              </a:rPr>
              <a:t>Workflow issues: </a:t>
            </a:r>
            <a:endParaRPr sz="1600">
              <a:solidFill>
                <a:schemeClr val="dk1"/>
              </a:solidFill>
            </a:endParaRPr>
          </a:p>
          <a:p>
            <a:pPr indent="-330200" lvl="0" marL="914400" rtl="0" algn="l">
              <a:spcBef>
                <a:spcPts val="0"/>
              </a:spcBef>
              <a:spcAft>
                <a:spcPts val="0"/>
              </a:spcAft>
              <a:buClr>
                <a:schemeClr val="dk2"/>
              </a:buClr>
              <a:buSzPts val="1600"/>
              <a:buChar char="-"/>
            </a:pPr>
            <a:r>
              <a:rPr lang="en" sz="1600">
                <a:solidFill>
                  <a:schemeClr val="dk1"/>
                </a:solidFill>
              </a:rPr>
              <a:t>They do not have a </a:t>
            </a:r>
            <a:r>
              <a:rPr lang="en" sz="1600">
                <a:solidFill>
                  <a:schemeClr val="dk1"/>
                </a:solidFill>
              </a:rPr>
              <a:t>tool that reminds them of what has not yet been addressed this year. </a:t>
            </a:r>
            <a:endParaRPr sz="1600">
              <a:solidFill>
                <a:schemeClr val="dk1"/>
              </a:solidFill>
            </a:endParaRPr>
          </a:p>
          <a:p>
            <a:pPr indent="-330200" lvl="0" marL="914400" rtl="0" algn="l">
              <a:spcBef>
                <a:spcPts val="0"/>
              </a:spcBef>
              <a:spcAft>
                <a:spcPts val="0"/>
              </a:spcAft>
              <a:buClr>
                <a:schemeClr val="dk2"/>
              </a:buClr>
              <a:buSzPts val="1600"/>
              <a:buChar char="-"/>
            </a:pPr>
            <a:r>
              <a:rPr lang="en" sz="1600">
                <a:solidFill>
                  <a:schemeClr val="dk1"/>
                </a:solidFill>
              </a:rPr>
              <a:t>EHR workflow barriers</a:t>
            </a:r>
            <a:endParaRPr sz="1600"/>
          </a:p>
          <a:p>
            <a:pPr indent="-330200" lvl="0" marL="457200" rtl="0" algn="l">
              <a:spcBef>
                <a:spcPts val="0"/>
              </a:spcBef>
              <a:spcAft>
                <a:spcPts val="0"/>
              </a:spcAft>
              <a:buClr>
                <a:schemeClr val="dk2"/>
              </a:buClr>
              <a:buSzPts val="1600"/>
              <a:buChar char="●"/>
            </a:pPr>
            <a:r>
              <a:rPr lang="en" sz="1600"/>
              <a:t>Time constraints</a:t>
            </a:r>
            <a:endParaRPr sz="1600"/>
          </a:p>
          <a:p>
            <a:pPr indent="-330200" lvl="0" marL="457200" rtl="0" algn="l">
              <a:spcBef>
                <a:spcPts val="0"/>
              </a:spcBef>
              <a:spcAft>
                <a:spcPts val="0"/>
              </a:spcAft>
              <a:buClr>
                <a:schemeClr val="dk2"/>
              </a:buClr>
              <a:buSzPts val="1600"/>
              <a:buChar char="●"/>
            </a:pPr>
            <a:r>
              <a:rPr lang="en" sz="1600"/>
              <a:t>G</a:t>
            </a:r>
            <a:r>
              <a:rPr lang="en" sz="1600"/>
              <a:t>aps in routinely </a:t>
            </a:r>
            <a:r>
              <a:rPr lang="en" sz="1600"/>
              <a:t>assessing</a:t>
            </a:r>
            <a:r>
              <a:rPr lang="en" sz="1600"/>
              <a:t> chronic conditions and potential diagnoses at each visit</a:t>
            </a:r>
            <a:endParaRPr/>
          </a:p>
        </p:txBody>
      </p:sp>
      <p:pic>
        <p:nvPicPr>
          <p:cNvPr id="2124" name="Google Shape;2124;p348"/>
          <p:cNvPicPr preferRelativeResize="0"/>
          <p:nvPr/>
        </p:nvPicPr>
        <p:blipFill rotWithShape="1">
          <a:blip r:embed="rId3">
            <a:alphaModFix/>
          </a:blip>
          <a:srcRect b="0" l="-33761" r="0" t="-33761"/>
          <a:stretch/>
        </p:blipFill>
        <p:spPr>
          <a:xfrm>
            <a:off x="-346025" y="290600"/>
            <a:ext cx="2413199" cy="2413199"/>
          </a:xfrm>
          <a:prstGeom prst="rect">
            <a:avLst/>
          </a:prstGeom>
          <a:noFill/>
          <a:ln>
            <a:noFill/>
          </a:ln>
        </p:spPr>
      </p:pic>
      <p:sp>
        <p:nvSpPr>
          <p:cNvPr id="2125" name="Google Shape;2125;p348"/>
          <p:cNvSpPr txBox="1"/>
          <p:nvPr/>
        </p:nvSpPr>
        <p:spPr>
          <a:xfrm>
            <a:off x="1684275" y="2874900"/>
            <a:ext cx="552300" cy="43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IBM Plex Sans SemiBold"/>
                <a:ea typeface="IBM Plex Sans SemiBold"/>
                <a:cs typeface="IBM Plex Sans SemiBold"/>
                <a:sym typeface="IBM Plex Sans SemiBold"/>
              </a:rPr>
              <a:t> VS</a:t>
            </a:r>
            <a:endParaRPr>
              <a:latin typeface="IBM Plex Sans SemiBold"/>
              <a:ea typeface="IBM Plex Sans SemiBold"/>
              <a:cs typeface="IBM Plex Sans SemiBold"/>
              <a:sym typeface="IBM Plex Sans SemiBold"/>
            </a:endParaRPr>
          </a:p>
        </p:txBody>
      </p:sp>
      <p:pic>
        <p:nvPicPr>
          <p:cNvPr id="2126" name="Google Shape;2126;p348"/>
          <p:cNvPicPr preferRelativeResize="0"/>
          <p:nvPr/>
        </p:nvPicPr>
        <p:blipFill rotWithShape="1">
          <a:blip r:embed="rId4">
            <a:alphaModFix/>
          </a:blip>
          <a:srcRect b="0" l="0" r="0" t="0"/>
          <a:stretch/>
        </p:blipFill>
        <p:spPr>
          <a:xfrm>
            <a:off x="2236576" y="2703800"/>
            <a:ext cx="1907838" cy="1907925"/>
          </a:xfrm>
          <a:prstGeom prst="rect">
            <a:avLst/>
          </a:prstGeom>
          <a:noFill/>
          <a:ln>
            <a:noFill/>
          </a:ln>
        </p:spPr>
      </p:pic>
      <p:sp>
        <p:nvSpPr>
          <p:cNvPr id="2127" name="Google Shape;2127;p348"/>
          <p:cNvSpPr txBox="1"/>
          <p:nvPr/>
        </p:nvSpPr>
        <p:spPr>
          <a:xfrm>
            <a:off x="1026023" y="4810775"/>
            <a:ext cx="2319300" cy="103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i="1" lang="en" sz="900">
                <a:solidFill>
                  <a:srgbClr val="4D85E9"/>
                </a:solidFill>
                <a:latin typeface="Literata"/>
                <a:ea typeface="Literata"/>
                <a:cs typeface="Literata"/>
                <a:sym typeface="Literata"/>
              </a:rPr>
              <a:t>Confidential - Do Not Distribute</a:t>
            </a:r>
            <a:endParaRPr i="1" sz="900">
              <a:solidFill>
                <a:srgbClr val="4D85E9"/>
              </a:solidFill>
              <a:latin typeface="Literata"/>
              <a:ea typeface="Literata"/>
              <a:cs typeface="Literata"/>
              <a:sym typeface="Literata"/>
            </a:endParaRPr>
          </a:p>
        </p:txBody>
      </p:sp>
      <p:sp>
        <p:nvSpPr>
          <p:cNvPr id="2128" name="Google Shape;2128;p348"/>
          <p:cNvSpPr txBox="1"/>
          <p:nvPr/>
        </p:nvSpPr>
        <p:spPr>
          <a:xfrm>
            <a:off x="2622500" y="4688150"/>
            <a:ext cx="5639400" cy="384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700">
                <a:solidFill>
                  <a:srgbClr val="000000"/>
                </a:solidFill>
                <a:latin typeface="IBM Plex Sans"/>
                <a:ea typeface="IBM Plex Sans"/>
                <a:cs typeface="IBM Plex Sans"/>
                <a:sym typeface="IBM Plex Sans"/>
              </a:rPr>
              <a:t>Disclaimer</a:t>
            </a:r>
            <a:r>
              <a:rPr lang="en" sz="700">
                <a:solidFill>
                  <a:srgbClr val="000000"/>
                </a:solidFill>
                <a:latin typeface="IBM Plex Sans"/>
                <a:ea typeface="IBM Plex Sans"/>
                <a:cs typeface="IBM Plex Sans"/>
                <a:sym typeface="IBM Plex Sans"/>
              </a:rPr>
              <a:t>: This information is for general information purposes only and does not replace clinical judgment or third party coding guidelines. Each clinician remains solely responsible for complying with each </a:t>
            </a:r>
            <a:r>
              <a:rPr lang="en" sz="700">
                <a:latin typeface="IBM Plex Sans"/>
                <a:ea typeface="IBM Plex Sans"/>
                <a:cs typeface="IBM Plex Sans"/>
                <a:sym typeface="IBM Plex Sans"/>
              </a:rPr>
              <a:t>health plan</a:t>
            </a:r>
            <a:r>
              <a:rPr lang="en" sz="700">
                <a:solidFill>
                  <a:srgbClr val="000000"/>
                </a:solidFill>
                <a:latin typeface="IBM Plex Sans"/>
                <a:ea typeface="IBM Plex Sans"/>
                <a:cs typeface="IBM Plex Sans"/>
                <a:sym typeface="IBM Plex Sans"/>
              </a:rPr>
              <a:t>’s billing requirements and applicable state laws.</a:t>
            </a:r>
            <a:endParaRPr sz="700">
              <a:latin typeface="IBM Plex Sans"/>
              <a:ea typeface="IBM Plex Sans"/>
              <a:cs typeface="IBM Plex Sans"/>
              <a:sym typeface="IBM Plex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32" name="Shape 2132"/>
        <p:cNvGrpSpPr/>
        <p:nvPr/>
      </p:nvGrpSpPr>
      <p:grpSpPr>
        <a:xfrm>
          <a:off x="0" y="0"/>
          <a:ext cx="0" cy="0"/>
          <a:chOff x="0" y="0"/>
          <a:chExt cx="0" cy="0"/>
        </a:xfrm>
      </p:grpSpPr>
      <p:sp>
        <p:nvSpPr>
          <p:cNvPr id="2133" name="Google Shape;2133;p349"/>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What workflows have you found to increase documentation efficiency?</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37" name="Shape 2137"/>
        <p:cNvGrpSpPr/>
        <p:nvPr/>
      </p:nvGrpSpPr>
      <p:grpSpPr>
        <a:xfrm>
          <a:off x="0" y="0"/>
          <a:ext cx="0" cy="0"/>
          <a:chOff x="0" y="0"/>
          <a:chExt cx="0" cy="0"/>
        </a:xfrm>
      </p:grpSpPr>
      <p:sp>
        <p:nvSpPr>
          <p:cNvPr id="2138" name="Google Shape;2138;p350"/>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Efficient workflows also address clinician well-being</a:t>
            </a:r>
            <a:endParaRPr/>
          </a:p>
        </p:txBody>
      </p:sp>
      <p:sp>
        <p:nvSpPr>
          <p:cNvPr id="2139" name="Google Shape;2139;p350"/>
          <p:cNvSpPr txBox="1"/>
          <p:nvPr>
            <p:ph idx="1" type="body"/>
          </p:nvPr>
        </p:nvSpPr>
        <p:spPr>
          <a:xfrm>
            <a:off x="130425" y="715300"/>
            <a:ext cx="3580500" cy="3357300"/>
          </a:xfrm>
          <a:prstGeom prst="rect">
            <a:avLst/>
          </a:prstGeom>
        </p:spPr>
        <p:txBody>
          <a:bodyPr anchorCtr="0" anchor="t" bIns="91425" lIns="0" spcFirstLastPara="1" rIns="0" wrap="square" tIns="91425">
            <a:noAutofit/>
          </a:bodyPr>
          <a:lstStyle/>
          <a:p>
            <a:pPr indent="0" lvl="0" marL="0" rtl="0" algn="l">
              <a:spcBef>
                <a:spcPts val="0"/>
              </a:spcBef>
              <a:spcAft>
                <a:spcPts val="0"/>
              </a:spcAft>
              <a:buNone/>
            </a:pPr>
            <a:r>
              <a:t/>
            </a:r>
            <a:endParaRPr sz="1500">
              <a:solidFill>
                <a:schemeClr val="dk1"/>
              </a:solidFill>
            </a:endParaRPr>
          </a:p>
          <a:p>
            <a:pPr indent="-317500" lvl="0" marL="457200" rtl="0" algn="l">
              <a:spcBef>
                <a:spcPts val="0"/>
              </a:spcBef>
              <a:spcAft>
                <a:spcPts val="0"/>
              </a:spcAft>
              <a:buClr>
                <a:schemeClr val="dk2"/>
              </a:buClr>
              <a:buSzPts val="1400"/>
              <a:buChar char="●"/>
            </a:pPr>
            <a:r>
              <a:rPr lang="en" sz="1500">
                <a:solidFill>
                  <a:schemeClr val="dk1"/>
                </a:solidFill>
              </a:rPr>
              <a:t>Team-based care approach</a:t>
            </a:r>
            <a:endParaRPr sz="1500">
              <a:solidFill>
                <a:schemeClr val="dk1"/>
              </a:solidFill>
            </a:endParaRPr>
          </a:p>
          <a:p>
            <a:pPr indent="-323850" lvl="1" marL="914400" rtl="0" algn="l">
              <a:spcBef>
                <a:spcPts val="0"/>
              </a:spcBef>
              <a:spcAft>
                <a:spcPts val="0"/>
              </a:spcAft>
              <a:buClr>
                <a:schemeClr val="dk1"/>
              </a:buClr>
              <a:buSzPts val="1500"/>
              <a:buChar char="○"/>
            </a:pPr>
            <a:r>
              <a:rPr lang="en" sz="1500">
                <a:solidFill>
                  <a:schemeClr val="dk1"/>
                </a:solidFill>
              </a:rPr>
              <a:t>Pre-visit workflows</a:t>
            </a:r>
            <a:endParaRPr sz="1500">
              <a:solidFill>
                <a:schemeClr val="dk1"/>
              </a:solidFill>
            </a:endParaRPr>
          </a:p>
          <a:p>
            <a:pPr indent="-323850" lvl="1" marL="914400" rtl="0" algn="l">
              <a:spcBef>
                <a:spcPts val="0"/>
              </a:spcBef>
              <a:spcAft>
                <a:spcPts val="0"/>
              </a:spcAft>
              <a:buClr>
                <a:schemeClr val="dk1"/>
              </a:buClr>
              <a:buSzPts val="1500"/>
              <a:buChar char="○"/>
            </a:pPr>
            <a:r>
              <a:rPr lang="en" sz="1500">
                <a:solidFill>
                  <a:schemeClr val="dk1"/>
                </a:solidFill>
              </a:rPr>
              <a:t>AWVs along with pharmacist or nurse</a:t>
            </a:r>
            <a:endParaRPr sz="1500">
              <a:solidFill>
                <a:schemeClr val="dk1"/>
              </a:solidFill>
            </a:endParaRPr>
          </a:p>
          <a:p>
            <a:pPr indent="-317500" lvl="0" marL="457200" rtl="0" algn="l">
              <a:spcBef>
                <a:spcPts val="0"/>
              </a:spcBef>
              <a:spcAft>
                <a:spcPts val="0"/>
              </a:spcAft>
              <a:buClr>
                <a:schemeClr val="dk2"/>
              </a:buClr>
              <a:buSzPts val="1400"/>
              <a:buChar char="●"/>
            </a:pPr>
            <a:r>
              <a:rPr lang="en" sz="1500">
                <a:solidFill>
                  <a:schemeClr val="dk1"/>
                </a:solidFill>
              </a:rPr>
              <a:t>Schedule patients based on clinical complexity</a:t>
            </a:r>
            <a:endParaRPr sz="1500">
              <a:solidFill>
                <a:schemeClr val="dk1"/>
              </a:solidFill>
            </a:endParaRPr>
          </a:p>
          <a:p>
            <a:pPr indent="-323850" lvl="0" marL="457200" rtl="0" algn="l">
              <a:spcBef>
                <a:spcPts val="0"/>
              </a:spcBef>
              <a:spcAft>
                <a:spcPts val="0"/>
              </a:spcAft>
              <a:buClr>
                <a:schemeClr val="dk2"/>
              </a:buClr>
              <a:buSzPts val="1500"/>
              <a:buChar char="●"/>
            </a:pPr>
            <a:r>
              <a:rPr lang="en" sz="1500">
                <a:solidFill>
                  <a:schemeClr val="dk1"/>
                </a:solidFill>
              </a:rPr>
              <a:t>Quickly investigate and support technology concerns</a:t>
            </a:r>
            <a:endParaRPr sz="1500">
              <a:solidFill>
                <a:schemeClr val="dk1"/>
              </a:solidFill>
            </a:endParaRPr>
          </a:p>
          <a:p>
            <a:pPr indent="-317500" lvl="0" marL="457200" rtl="0" algn="l">
              <a:spcBef>
                <a:spcPts val="0"/>
              </a:spcBef>
              <a:spcAft>
                <a:spcPts val="0"/>
              </a:spcAft>
              <a:buClr>
                <a:schemeClr val="dk2"/>
              </a:buClr>
              <a:buSzPts val="1400"/>
              <a:buChar char="●"/>
            </a:pPr>
            <a:r>
              <a:rPr lang="en" sz="1500">
                <a:solidFill>
                  <a:schemeClr val="dk1"/>
                </a:solidFill>
              </a:rPr>
              <a:t>EHR optimization</a:t>
            </a:r>
            <a:endParaRPr sz="1500">
              <a:solidFill>
                <a:schemeClr val="dk1"/>
              </a:solidFill>
            </a:endParaRPr>
          </a:p>
          <a:p>
            <a:pPr indent="0" lvl="0" marL="457200" rtl="0" algn="l">
              <a:spcBef>
                <a:spcPts val="0"/>
              </a:spcBef>
              <a:spcAft>
                <a:spcPts val="0"/>
              </a:spcAft>
              <a:buNone/>
            </a:pPr>
            <a:r>
              <a:t/>
            </a:r>
            <a:endParaRPr sz="1500">
              <a:solidFill>
                <a:schemeClr val="dk1"/>
              </a:solidFill>
            </a:endParaRPr>
          </a:p>
        </p:txBody>
      </p:sp>
      <p:pic>
        <p:nvPicPr>
          <p:cNvPr id="2140" name="Google Shape;2140;p350" title="10-21-24-DJH06798.jpg"/>
          <p:cNvPicPr preferRelativeResize="0"/>
          <p:nvPr/>
        </p:nvPicPr>
        <p:blipFill rotWithShape="1">
          <a:blip r:embed="rId3">
            <a:alphaModFix/>
          </a:blip>
          <a:srcRect b="7807" l="0" r="0" t="7798"/>
          <a:stretch/>
        </p:blipFill>
        <p:spPr>
          <a:xfrm>
            <a:off x="3853025" y="978502"/>
            <a:ext cx="5290977" cy="297617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44" name="Shape 2144"/>
        <p:cNvGrpSpPr/>
        <p:nvPr/>
      </p:nvGrpSpPr>
      <p:grpSpPr>
        <a:xfrm>
          <a:off x="0" y="0"/>
          <a:ext cx="0" cy="0"/>
          <a:chOff x="0" y="0"/>
          <a:chExt cx="0" cy="0"/>
        </a:xfrm>
      </p:grpSpPr>
      <p:sp>
        <p:nvSpPr>
          <p:cNvPr id="2145" name="Google Shape;2145;p351"/>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b="1" lang="en">
                <a:latin typeface="Literata"/>
                <a:ea typeface="Literata"/>
                <a:cs typeface="Literata"/>
                <a:sym typeface="Literata"/>
              </a:rPr>
              <a:t>Documentation</a:t>
            </a:r>
            <a:r>
              <a:rPr b="1" lang="en">
                <a:latin typeface="Literata"/>
                <a:ea typeface="Literata"/>
                <a:cs typeface="Literata"/>
                <a:sym typeface="Literata"/>
              </a:rPr>
              <a:t> efficiency in electronic health records</a:t>
            </a:r>
            <a:endParaRPr b="1">
              <a:latin typeface="Literata"/>
              <a:ea typeface="Literata"/>
              <a:cs typeface="Literata"/>
              <a:sym typeface="Literata"/>
            </a:endParaRPr>
          </a:p>
        </p:txBody>
      </p:sp>
      <p:sp>
        <p:nvSpPr>
          <p:cNvPr id="2146" name="Google Shape;2146;p351"/>
          <p:cNvSpPr/>
          <p:nvPr/>
        </p:nvSpPr>
        <p:spPr>
          <a:xfrm>
            <a:off x="1032900" y="1548650"/>
            <a:ext cx="7429500" cy="4851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351"/>
          <p:cNvSpPr/>
          <p:nvPr/>
        </p:nvSpPr>
        <p:spPr>
          <a:xfrm>
            <a:off x="1032775" y="2178625"/>
            <a:ext cx="74295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351"/>
          <p:cNvSpPr/>
          <p:nvPr/>
        </p:nvSpPr>
        <p:spPr>
          <a:xfrm>
            <a:off x="1032900" y="942525"/>
            <a:ext cx="74295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351"/>
          <p:cNvSpPr/>
          <p:nvPr/>
        </p:nvSpPr>
        <p:spPr>
          <a:xfrm>
            <a:off x="403412" y="941888"/>
            <a:ext cx="488700" cy="485100"/>
          </a:xfrm>
          <a:prstGeom prst="ellipse">
            <a:avLst/>
          </a:prstGeom>
          <a:solidFill>
            <a:srgbClr val="45B3C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351"/>
          <p:cNvSpPr/>
          <p:nvPr/>
        </p:nvSpPr>
        <p:spPr>
          <a:xfrm>
            <a:off x="403412" y="1673658"/>
            <a:ext cx="488700" cy="485100"/>
          </a:xfrm>
          <a:prstGeom prst="ellipse">
            <a:avLst/>
          </a:prstGeom>
          <a:solidFill>
            <a:srgbClr val="009B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351"/>
          <p:cNvSpPr/>
          <p:nvPr/>
        </p:nvSpPr>
        <p:spPr>
          <a:xfrm>
            <a:off x="403412" y="2328785"/>
            <a:ext cx="488700" cy="485100"/>
          </a:xfrm>
          <a:prstGeom prst="ellipse">
            <a:avLst/>
          </a:prstGeom>
          <a:solidFill>
            <a:srgbClr val="00829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351"/>
          <p:cNvSpPr txBox="1"/>
          <p:nvPr/>
        </p:nvSpPr>
        <p:spPr>
          <a:xfrm>
            <a:off x="1032900" y="931375"/>
            <a:ext cx="72345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IBM Plex Sans Medium"/>
                <a:ea typeface="IBM Plex Sans Medium"/>
                <a:cs typeface="IBM Plex Sans Medium"/>
                <a:sym typeface="IBM Plex Sans Medium"/>
              </a:rPr>
              <a:t>Use Pre-filled Templates</a:t>
            </a:r>
            <a:endParaRPr sz="1500">
              <a:latin typeface="IBM Plex Sans Medium"/>
              <a:ea typeface="IBM Plex Sans Medium"/>
              <a:cs typeface="IBM Plex Sans Medium"/>
              <a:sym typeface="IBM Plex Sans Medium"/>
            </a:endParaRPr>
          </a:p>
        </p:txBody>
      </p:sp>
      <p:sp>
        <p:nvSpPr>
          <p:cNvPr id="2153" name="Google Shape;2153;p351"/>
          <p:cNvSpPr txBox="1"/>
          <p:nvPr/>
        </p:nvSpPr>
        <p:spPr>
          <a:xfrm>
            <a:off x="1032900" y="1586675"/>
            <a:ext cx="72345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IBM Plex Sans Medium"/>
                <a:ea typeface="IBM Plex Sans Medium"/>
                <a:cs typeface="IBM Plex Sans Medium"/>
                <a:sym typeface="IBM Plex Sans Medium"/>
              </a:rPr>
              <a:t>Customization </a:t>
            </a:r>
            <a:r>
              <a:rPr lang="en" sz="1500">
                <a:solidFill>
                  <a:srgbClr val="1D1C1D"/>
                </a:solidFill>
                <a:latin typeface="IBM Plex Sans Medium"/>
                <a:ea typeface="IBM Plex Sans Medium"/>
                <a:cs typeface="IBM Plex Sans Medium"/>
                <a:sym typeface="IBM Plex Sans Medium"/>
              </a:rPr>
              <a:t> </a:t>
            </a:r>
            <a:endParaRPr sz="1500">
              <a:latin typeface="IBM Plex Sans Medium"/>
              <a:ea typeface="IBM Plex Sans Medium"/>
              <a:cs typeface="IBM Plex Sans Medium"/>
              <a:sym typeface="IBM Plex Sans Medium"/>
            </a:endParaRPr>
          </a:p>
        </p:txBody>
      </p:sp>
      <p:sp>
        <p:nvSpPr>
          <p:cNvPr id="2154" name="Google Shape;2154;p351"/>
          <p:cNvSpPr txBox="1"/>
          <p:nvPr/>
        </p:nvSpPr>
        <p:spPr>
          <a:xfrm>
            <a:off x="1060400" y="2221297"/>
            <a:ext cx="68457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rgbClr val="1D1C1D"/>
                </a:solidFill>
                <a:latin typeface="IBM Plex Sans Medium"/>
                <a:ea typeface="IBM Plex Sans Medium"/>
                <a:cs typeface="IBM Plex Sans Medium"/>
                <a:sym typeface="IBM Plex Sans Medium"/>
              </a:rPr>
              <a:t>Keyboard Shortcuts and Hotkeys</a:t>
            </a:r>
            <a:r>
              <a:rPr lang="en" sz="1500">
                <a:solidFill>
                  <a:srgbClr val="1D1C1D"/>
                </a:solidFill>
                <a:latin typeface="IBM Plex Sans Medium"/>
                <a:ea typeface="IBM Plex Sans Medium"/>
                <a:cs typeface="IBM Plex Sans Medium"/>
                <a:sym typeface="IBM Plex Sans Medium"/>
              </a:rPr>
              <a:t> </a:t>
            </a:r>
            <a:endParaRPr sz="1600">
              <a:solidFill>
                <a:schemeClr val="dk1"/>
              </a:solidFill>
              <a:latin typeface="IBM Plex Sans Medium"/>
              <a:ea typeface="IBM Plex Sans Medium"/>
              <a:cs typeface="IBM Plex Sans Medium"/>
              <a:sym typeface="IBM Plex Sans Medium"/>
            </a:endParaRPr>
          </a:p>
        </p:txBody>
      </p:sp>
      <p:sp>
        <p:nvSpPr>
          <p:cNvPr id="2155" name="Google Shape;2155;p351"/>
          <p:cNvSpPr txBox="1"/>
          <p:nvPr/>
        </p:nvSpPr>
        <p:spPr>
          <a:xfrm>
            <a:off x="440312" y="938138"/>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1</a:t>
            </a:r>
            <a:endParaRPr sz="2000">
              <a:solidFill>
                <a:srgbClr val="FFFFFF"/>
              </a:solidFill>
              <a:latin typeface="Literata"/>
              <a:ea typeface="Literata"/>
              <a:cs typeface="Literata"/>
              <a:sym typeface="Literata"/>
            </a:endParaRPr>
          </a:p>
        </p:txBody>
      </p:sp>
      <p:sp>
        <p:nvSpPr>
          <p:cNvPr id="2156" name="Google Shape;2156;p351"/>
          <p:cNvSpPr txBox="1"/>
          <p:nvPr/>
        </p:nvSpPr>
        <p:spPr>
          <a:xfrm>
            <a:off x="440301" y="1669908"/>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2</a:t>
            </a:r>
            <a:endParaRPr sz="2000">
              <a:solidFill>
                <a:srgbClr val="FFFFFF"/>
              </a:solidFill>
              <a:latin typeface="Literata"/>
              <a:ea typeface="Literata"/>
              <a:cs typeface="Literata"/>
              <a:sym typeface="Literata"/>
            </a:endParaRPr>
          </a:p>
        </p:txBody>
      </p:sp>
      <p:sp>
        <p:nvSpPr>
          <p:cNvPr id="2157" name="Google Shape;2157;p351"/>
          <p:cNvSpPr txBox="1"/>
          <p:nvPr/>
        </p:nvSpPr>
        <p:spPr>
          <a:xfrm>
            <a:off x="440312" y="2325016"/>
            <a:ext cx="4149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3</a:t>
            </a:r>
            <a:endParaRPr sz="2000">
              <a:solidFill>
                <a:srgbClr val="FFFFFF"/>
              </a:solidFill>
              <a:latin typeface="Literata"/>
              <a:ea typeface="Literata"/>
              <a:cs typeface="Literata"/>
              <a:sym typeface="Literata"/>
            </a:endParaRPr>
          </a:p>
        </p:txBody>
      </p:sp>
      <p:sp>
        <p:nvSpPr>
          <p:cNvPr id="2158" name="Google Shape;2158;p351"/>
          <p:cNvSpPr/>
          <p:nvPr/>
        </p:nvSpPr>
        <p:spPr>
          <a:xfrm>
            <a:off x="1032900" y="2794525"/>
            <a:ext cx="7429500" cy="4926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351"/>
          <p:cNvSpPr/>
          <p:nvPr/>
        </p:nvSpPr>
        <p:spPr>
          <a:xfrm>
            <a:off x="403401" y="2947513"/>
            <a:ext cx="488700" cy="485100"/>
          </a:xfrm>
          <a:prstGeom prst="ellipse">
            <a:avLst/>
          </a:prstGeom>
          <a:solidFill>
            <a:srgbClr val="00697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351"/>
          <p:cNvSpPr txBox="1"/>
          <p:nvPr/>
        </p:nvSpPr>
        <p:spPr>
          <a:xfrm>
            <a:off x="1060400" y="2827300"/>
            <a:ext cx="68457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rgbClr val="1D1C1D"/>
                </a:solidFill>
                <a:latin typeface="IBM Plex Sans Medium"/>
                <a:ea typeface="IBM Plex Sans Medium"/>
                <a:cs typeface="IBM Plex Sans Medium"/>
                <a:sym typeface="IBM Plex Sans Medium"/>
              </a:rPr>
              <a:t>Problem and Medication Lists Management</a:t>
            </a:r>
            <a:endParaRPr sz="1500">
              <a:solidFill>
                <a:schemeClr val="dk1"/>
              </a:solidFill>
              <a:latin typeface="IBM Plex Sans Medium"/>
              <a:ea typeface="IBM Plex Sans Medium"/>
              <a:cs typeface="IBM Plex Sans Medium"/>
              <a:sym typeface="IBM Plex Sans Medium"/>
            </a:endParaRPr>
          </a:p>
        </p:txBody>
      </p:sp>
      <p:sp>
        <p:nvSpPr>
          <p:cNvPr id="2161" name="Google Shape;2161;p351"/>
          <p:cNvSpPr txBox="1"/>
          <p:nvPr/>
        </p:nvSpPr>
        <p:spPr>
          <a:xfrm>
            <a:off x="440298" y="2943775"/>
            <a:ext cx="378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4</a:t>
            </a:r>
            <a:endParaRPr sz="2000">
              <a:solidFill>
                <a:srgbClr val="FFFFFF"/>
              </a:solidFill>
              <a:latin typeface="Literata"/>
              <a:ea typeface="Literata"/>
              <a:cs typeface="Literata"/>
              <a:sym typeface="Literata"/>
            </a:endParaRPr>
          </a:p>
        </p:txBody>
      </p:sp>
      <p:sp>
        <p:nvSpPr>
          <p:cNvPr id="2162" name="Google Shape;2162;p351"/>
          <p:cNvSpPr/>
          <p:nvPr/>
        </p:nvSpPr>
        <p:spPr>
          <a:xfrm>
            <a:off x="1032775" y="3423800"/>
            <a:ext cx="7429500" cy="4926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351"/>
          <p:cNvSpPr/>
          <p:nvPr/>
        </p:nvSpPr>
        <p:spPr>
          <a:xfrm>
            <a:off x="421862" y="3506963"/>
            <a:ext cx="488700" cy="485100"/>
          </a:xfrm>
          <a:prstGeom prst="ellipse">
            <a:avLst/>
          </a:prstGeom>
          <a:solidFill>
            <a:srgbClr val="005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351"/>
          <p:cNvSpPr txBox="1"/>
          <p:nvPr/>
        </p:nvSpPr>
        <p:spPr>
          <a:xfrm>
            <a:off x="1028900" y="3447875"/>
            <a:ext cx="69087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500">
                <a:solidFill>
                  <a:srgbClr val="1D1C1D"/>
                </a:solidFill>
                <a:latin typeface="IBM Plex Sans Medium"/>
                <a:ea typeface="IBM Plex Sans Medium"/>
                <a:cs typeface="IBM Plex Sans Medium"/>
                <a:sym typeface="IBM Plex Sans Medium"/>
              </a:rPr>
              <a:t>Regular Review and Cleanup </a:t>
            </a:r>
            <a:endParaRPr sz="1500">
              <a:solidFill>
                <a:schemeClr val="dk1"/>
              </a:solidFill>
              <a:latin typeface="IBM Plex Sans Medium"/>
              <a:ea typeface="IBM Plex Sans Medium"/>
              <a:cs typeface="IBM Plex Sans Medium"/>
              <a:sym typeface="IBM Plex Sans Medium"/>
            </a:endParaRPr>
          </a:p>
        </p:txBody>
      </p:sp>
      <p:sp>
        <p:nvSpPr>
          <p:cNvPr id="2165" name="Google Shape;2165;p351"/>
          <p:cNvSpPr txBox="1"/>
          <p:nvPr/>
        </p:nvSpPr>
        <p:spPr>
          <a:xfrm>
            <a:off x="477198" y="3505100"/>
            <a:ext cx="378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solidFill>
                  <a:srgbClr val="FFFFFF"/>
                </a:solidFill>
                <a:latin typeface="Literata"/>
                <a:ea typeface="Literata"/>
                <a:cs typeface="Literata"/>
                <a:sym typeface="Literata"/>
              </a:rPr>
              <a:t>5</a:t>
            </a:r>
            <a:endParaRPr sz="2000">
              <a:solidFill>
                <a:srgbClr val="FFFFFF"/>
              </a:solidFill>
              <a:latin typeface="Literata"/>
              <a:ea typeface="Literata"/>
              <a:cs typeface="Literata"/>
              <a:sym typeface="Literata"/>
            </a:endParaRPr>
          </a:p>
        </p:txBody>
      </p:sp>
      <p:sp>
        <p:nvSpPr>
          <p:cNvPr id="2166" name="Google Shape;2166;p351"/>
          <p:cNvSpPr txBox="1"/>
          <p:nvPr/>
        </p:nvSpPr>
        <p:spPr>
          <a:xfrm>
            <a:off x="321100" y="463675"/>
            <a:ext cx="8258700" cy="46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rgbClr val="222222"/>
                </a:solidFill>
                <a:highlight>
                  <a:srgbClr val="FFFFFF"/>
                </a:highlight>
                <a:latin typeface="IBM Plex Sans"/>
                <a:ea typeface="IBM Plex Sans"/>
                <a:cs typeface="IBM Plex Sans"/>
                <a:sym typeface="IBM Plex Sans"/>
              </a:rPr>
              <a:t>Efficient documentation in electronic health records (EHRs) is critical for outpatient primary care physicians to manage their workload effectively. </a:t>
            </a:r>
            <a:endParaRPr>
              <a:latin typeface="IBM Plex Sans"/>
              <a:ea typeface="IBM Plex Sans"/>
              <a:cs typeface="IBM Plex Sans"/>
              <a:sym typeface="IBM Plex Sans"/>
            </a:endParaRPr>
          </a:p>
        </p:txBody>
      </p:sp>
      <p:sp>
        <p:nvSpPr>
          <p:cNvPr id="2167" name="Google Shape;2167;p351"/>
          <p:cNvSpPr/>
          <p:nvPr/>
        </p:nvSpPr>
        <p:spPr>
          <a:xfrm>
            <a:off x="1032900" y="4047375"/>
            <a:ext cx="7429500" cy="467700"/>
          </a:xfrm>
          <a:prstGeom prst="roundRect">
            <a:avLst>
              <a:gd fmla="val 16667" name="adj"/>
            </a:avLst>
          </a:prstGeom>
          <a:solidFill>
            <a:srgbClr val="ECF3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351"/>
          <p:cNvSpPr txBox="1"/>
          <p:nvPr/>
        </p:nvSpPr>
        <p:spPr>
          <a:xfrm>
            <a:off x="1046550" y="4053075"/>
            <a:ext cx="7207200" cy="49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solidFill>
                  <a:srgbClr val="1D1C1D"/>
                </a:solidFill>
                <a:latin typeface="IBM Plex Sans Medium"/>
                <a:ea typeface="IBM Plex Sans Medium"/>
                <a:cs typeface="IBM Plex Sans Medium"/>
                <a:sym typeface="IBM Plex Sans Medium"/>
              </a:rPr>
              <a:t>Real-Time Documentation</a:t>
            </a:r>
            <a:r>
              <a:rPr lang="en" sz="1500">
                <a:solidFill>
                  <a:srgbClr val="1D1C1D"/>
                </a:solidFill>
                <a:latin typeface="IBM Plex Sans Medium"/>
                <a:ea typeface="IBM Plex Sans Medium"/>
                <a:cs typeface="IBM Plex Sans Medium"/>
                <a:sym typeface="IBM Plex Sans Medium"/>
              </a:rPr>
              <a:t> </a:t>
            </a:r>
            <a:endParaRPr sz="1500">
              <a:solidFill>
                <a:srgbClr val="1D1C1D"/>
              </a:solidFill>
              <a:latin typeface="IBM Plex Sans Medium"/>
              <a:ea typeface="IBM Plex Sans Medium"/>
              <a:cs typeface="IBM Plex Sans Medium"/>
              <a:sym typeface="IBM Plex Sans Medium"/>
            </a:endParaRPr>
          </a:p>
          <a:p>
            <a:pPr indent="0" lvl="0" marL="0" rtl="0" algn="l">
              <a:spcBef>
                <a:spcPts val="0"/>
              </a:spcBef>
              <a:spcAft>
                <a:spcPts val="0"/>
              </a:spcAft>
              <a:buNone/>
            </a:pPr>
            <a:r>
              <a:t/>
            </a:r>
            <a:endParaRPr/>
          </a:p>
        </p:txBody>
      </p:sp>
      <p:sp>
        <p:nvSpPr>
          <p:cNvPr id="2169" name="Google Shape;2169;p351"/>
          <p:cNvSpPr/>
          <p:nvPr/>
        </p:nvSpPr>
        <p:spPr>
          <a:xfrm>
            <a:off x="421851" y="4066413"/>
            <a:ext cx="488700" cy="485100"/>
          </a:xfrm>
          <a:prstGeom prst="ellipse">
            <a:avLst/>
          </a:prstGeom>
          <a:solidFill>
            <a:srgbClr val="0050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351"/>
          <p:cNvSpPr txBox="1"/>
          <p:nvPr/>
        </p:nvSpPr>
        <p:spPr>
          <a:xfrm>
            <a:off x="495650" y="4066425"/>
            <a:ext cx="414900" cy="35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lt1"/>
                </a:solidFill>
                <a:latin typeface="Literata"/>
                <a:ea typeface="Literata"/>
                <a:cs typeface="Literata"/>
                <a:sym typeface="Literata"/>
              </a:rPr>
              <a:t>6</a:t>
            </a:r>
            <a:endParaRPr sz="1900">
              <a:solidFill>
                <a:schemeClr val="lt1"/>
              </a:solidFill>
              <a:latin typeface="Literata"/>
              <a:ea typeface="Literata"/>
              <a:cs typeface="Literata"/>
              <a:sym typeface="Literata"/>
            </a:endParaRPr>
          </a:p>
        </p:txBody>
      </p:sp>
      <p:sp>
        <p:nvSpPr>
          <p:cNvPr id="2171" name="Google Shape;2171;p351"/>
          <p:cNvSpPr/>
          <p:nvPr/>
        </p:nvSpPr>
        <p:spPr>
          <a:xfrm>
            <a:off x="6878775" y="4551225"/>
            <a:ext cx="1631400" cy="5403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75" name="Shape 2175"/>
        <p:cNvGrpSpPr/>
        <p:nvPr/>
      </p:nvGrpSpPr>
      <p:grpSpPr>
        <a:xfrm>
          <a:off x="0" y="0"/>
          <a:ext cx="0" cy="0"/>
          <a:chOff x="0" y="0"/>
          <a:chExt cx="0" cy="0"/>
        </a:xfrm>
      </p:grpSpPr>
      <p:sp>
        <p:nvSpPr>
          <p:cNvPr id="2176" name="Google Shape;2176;p352"/>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In closing…</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80" name="Shape 2180"/>
        <p:cNvGrpSpPr/>
        <p:nvPr/>
      </p:nvGrpSpPr>
      <p:grpSpPr>
        <a:xfrm>
          <a:off x="0" y="0"/>
          <a:ext cx="0" cy="0"/>
          <a:chOff x="0" y="0"/>
          <a:chExt cx="0" cy="0"/>
        </a:xfrm>
      </p:grpSpPr>
      <p:sp>
        <p:nvSpPr>
          <p:cNvPr id="2181" name="Google Shape;2181;p353"/>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lang="en"/>
              <a:t>It always comes back to patient care.</a:t>
            </a:r>
            <a:endParaRPr/>
          </a:p>
        </p:txBody>
      </p:sp>
      <p:sp>
        <p:nvSpPr>
          <p:cNvPr id="2182" name="Google Shape;2182;p353"/>
          <p:cNvSpPr txBox="1"/>
          <p:nvPr>
            <p:ph idx="2" type="title"/>
          </p:nvPr>
        </p:nvSpPr>
        <p:spPr>
          <a:xfrm>
            <a:off x="228600" y="1499100"/>
            <a:ext cx="3898500" cy="2145300"/>
          </a:xfrm>
          <a:prstGeom prst="rect">
            <a:avLst/>
          </a:prstGeom>
        </p:spPr>
        <p:txBody>
          <a:bodyPr anchorCtr="0" anchor="t" bIns="68575" lIns="0" spcFirstLastPara="1" rIns="68575" wrap="square" tIns="68575">
            <a:noAutofit/>
          </a:bodyPr>
          <a:lstStyle/>
          <a:p>
            <a:pPr indent="0" lvl="0" marL="0" rtl="0" algn="l">
              <a:spcBef>
                <a:spcPts val="0"/>
              </a:spcBef>
              <a:spcAft>
                <a:spcPts val="0"/>
              </a:spcAft>
              <a:buNone/>
            </a:pPr>
            <a:r>
              <a:rPr lang="en">
                <a:latin typeface="IBM Plex Sans"/>
                <a:ea typeface="IBM Plex Sans"/>
                <a:cs typeface="IBM Plex Sans"/>
                <a:sym typeface="IBM Plex Sans"/>
              </a:rPr>
              <a:t>Accurate and Complete diagnosis documentation allows FQHCs and PCPs to be recognized for the complexity of the care they provide every day. </a:t>
            </a:r>
            <a:endParaRPr>
              <a:latin typeface="IBM Plex Sans"/>
              <a:ea typeface="IBM Plex Sans"/>
              <a:cs typeface="IBM Plex Sans"/>
              <a:sym typeface="IBM Plex Sans"/>
            </a:endParaRPr>
          </a:p>
          <a:p>
            <a:pPr indent="0" lvl="0" marL="0" rtl="0" algn="l">
              <a:spcBef>
                <a:spcPts val="0"/>
              </a:spcBef>
              <a:spcAft>
                <a:spcPts val="0"/>
              </a:spcAft>
              <a:buNone/>
            </a:pPr>
            <a:r>
              <a:t/>
            </a:r>
            <a:endParaRPr>
              <a:latin typeface="IBM Plex Sans"/>
              <a:ea typeface="IBM Plex Sans"/>
              <a:cs typeface="IBM Plex Sans"/>
              <a:sym typeface="IBM Plex Sans"/>
            </a:endParaRPr>
          </a:p>
          <a:p>
            <a:pPr indent="0" lvl="0" marL="0" rtl="0" algn="l">
              <a:spcBef>
                <a:spcPts val="0"/>
              </a:spcBef>
              <a:spcAft>
                <a:spcPts val="0"/>
              </a:spcAft>
              <a:buNone/>
            </a:pPr>
            <a:r>
              <a:rPr lang="en">
                <a:latin typeface="IBM Plex Sans"/>
                <a:ea typeface="IBM Plex Sans"/>
                <a:cs typeface="IBM Plex Sans"/>
                <a:sym typeface="IBM Plex Sans"/>
              </a:rPr>
              <a:t>Success</a:t>
            </a:r>
            <a:r>
              <a:rPr lang="en">
                <a:latin typeface="IBM Plex Sans"/>
                <a:ea typeface="IBM Plex Sans"/>
                <a:cs typeface="IBM Plex Sans"/>
                <a:sym typeface="IBM Plex Sans"/>
              </a:rPr>
              <a:t> here allows additional resources to appropriately flow back to the CHC to support patient care and clinical teams. </a:t>
            </a:r>
            <a:endParaRPr>
              <a:latin typeface="IBM Plex Sans"/>
              <a:ea typeface="IBM Plex Sans"/>
              <a:cs typeface="IBM Plex Sans"/>
              <a:sym typeface="IBM Plex Sans"/>
            </a:endParaRPr>
          </a:p>
        </p:txBody>
      </p:sp>
      <p:pic>
        <p:nvPicPr>
          <p:cNvPr id="2183" name="Google Shape;2183;p353" title="10-21-24-DJH06457-extended.jpg"/>
          <p:cNvPicPr preferRelativeResize="0"/>
          <p:nvPr/>
        </p:nvPicPr>
        <p:blipFill rotWithShape="1">
          <a:blip r:embed="rId3">
            <a:alphaModFix/>
          </a:blip>
          <a:srcRect b="3073" l="0" r="0" t="3800"/>
          <a:stretch/>
        </p:blipFill>
        <p:spPr>
          <a:xfrm>
            <a:off x="4210225" y="1126900"/>
            <a:ext cx="4763950" cy="26797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87" name="Shape 2187"/>
        <p:cNvGrpSpPr/>
        <p:nvPr/>
      </p:nvGrpSpPr>
      <p:grpSpPr>
        <a:xfrm>
          <a:off x="0" y="0"/>
          <a:ext cx="0" cy="0"/>
          <a:chOff x="0" y="0"/>
          <a:chExt cx="0" cy="0"/>
        </a:xfrm>
      </p:grpSpPr>
      <p:sp>
        <p:nvSpPr>
          <p:cNvPr id="2188" name="Google Shape;2188;p354"/>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Questions or Comments?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92" name="Shape 2192"/>
        <p:cNvGrpSpPr/>
        <p:nvPr/>
      </p:nvGrpSpPr>
      <p:grpSpPr>
        <a:xfrm>
          <a:off x="0" y="0"/>
          <a:ext cx="0" cy="0"/>
          <a:chOff x="0" y="0"/>
          <a:chExt cx="0" cy="0"/>
        </a:xfrm>
      </p:grpSpPr>
      <p:sp>
        <p:nvSpPr>
          <p:cNvPr id="2193" name="Google Shape;2193;p355"/>
          <p:cNvSpPr txBox="1"/>
          <p:nvPr>
            <p:ph type="title"/>
          </p:nvPr>
        </p:nvSpPr>
        <p:spPr>
          <a:xfrm>
            <a:off x="633450" y="2106750"/>
            <a:ext cx="7877100" cy="930000"/>
          </a:xfrm>
          <a:prstGeom prst="rect">
            <a:avLst/>
          </a:prstGeom>
        </p:spPr>
        <p:txBody>
          <a:bodyPr anchorCtr="0" anchor="ctr" bIns="68575" lIns="0" spcFirstLastPara="1" rIns="0" wrap="square" tIns="68575">
            <a:noAutofit/>
          </a:bodyPr>
          <a:lstStyle/>
          <a:p>
            <a:pPr indent="0" lvl="0" marL="0" rtl="0" algn="ctr">
              <a:spcBef>
                <a:spcPts val="0"/>
              </a:spcBef>
              <a:spcAft>
                <a:spcPts val="0"/>
              </a:spcAft>
              <a:buNone/>
            </a:pPr>
            <a:r>
              <a:rPr lang="en"/>
              <a:t>Appendix</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98" name="Shape 2198"/>
        <p:cNvGrpSpPr/>
        <p:nvPr/>
      </p:nvGrpSpPr>
      <p:grpSpPr>
        <a:xfrm>
          <a:off x="0" y="0"/>
          <a:ext cx="0" cy="0"/>
          <a:chOff x="0" y="0"/>
          <a:chExt cx="0" cy="0"/>
        </a:xfrm>
      </p:grpSpPr>
      <p:sp>
        <p:nvSpPr>
          <p:cNvPr id="2199" name="Google Shape;2199;p356"/>
          <p:cNvSpPr txBox="1"/>
          <p:nvPr/>
        </p:nvSpPr>
        <p:spPr>
          <a:xfrm>
            <a:off x="300225" y="71149"/>
            <a:ext cx="84354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1700"/>
              <a:buFont typeface="Cambria"/>
              <a:buNone/>
            </a:pPr>
            <a:r>
              <a:rPr b="1" i="0" lang="en" u="none" cap="none" strike="noStrike">
                <a:solidFill>
                  <a:schemeClr val="dk2"/>
                </a:solidFill>
                <a:latin typeface="Literata"/>
                <a:ea typeface="Literata"/>
                <a:cs typeface="Literata"/>
                <a:sym typeface="Literata"/>
              </a:rPr>
              <a:t>Value-Based Care Documentation: Implementation Roadmap</a:t>
            </a:r>
            <a:endParaRPr b="1" i="0" u="none" cap="none" strike="noStrike">
              <a:solidFill>
                <a:schemeClr val="dk2"/>
              </a:solidFill>
              <a:latin typeface="Literata"/>
              <a:ea typeface="Literata"/>
              <a:cs typeface="Literata"/>
              <a:sym typeface="Literata"/>
            </a:endParaRPr>
          </a:p>
        </p:txBody>
      </p:sp>
      <p:graphicFrame>
        <p:nvGraphicFramePr>
          <p:cNvPr id="2200" name="Google Shape;2200;p356"/>
          <p:cNvGraphicFramePr/>
          <p:nvPr/>
        </p:nvGraphicFramePr>
        <p:xfrm>
          <a:off x="184663" y="414040"/>
          <a:ext cx="3000000" cy="3000000"/>
        </p:xfrm>
        <a:graphic>
          <a:graphicData uri="http://schemas.openxmlformats.org/drawingml/2006/table">
            <a:tbl>
              <a:tblPr>
                <a:noFill/>
                <a:tableStyleId>{E4386574-07C1-4A17-8D74-D7D21AF8C523}</a:tableStyleId>
              </a:tblPr>
              <a:tblGrid>
                <a:gridCol w="1531050"/>
                <a:gridCol w="2200900"/>
                <a:gridCol w="2704175"/>
                <a:gridCol w="2381200"/>
              </a:tblGrid>
              <a:tr h="556175">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Focus Area</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Immediate (Quick Wins)</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30–60 Days (High-Leverage Tactics)</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Ongoing (Long-Term &amp; Culture)</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r>
              <a:tr h="1241400">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Clinician Education</a:t>
                      </a:r>
                      <a:endParaRPr sz="900" u="none" cap="none" strike="noStrike">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Embed VBC</a:t>
                      </a:r>
                      <a:r>
                        <a:rPr lang="en" sz="900">
                          <a:solidFill>
                            <a:srgbClr val="1B2437"/>
                          </a:solidFill>
                          <a:latin typeface="IBM Plex Sans"/>
                          <a:ea typeface="IBM Plex Sans"/>
                          <a:cs typeface="IBM Plex Sans"/>
                          <a:sym typeface="IBM Plex Sans"/>
                        </a:rPr>
                        <a:t> </a:t>
                      </a:r>
                      <a:r>
                        <a:rPr lang="en" sz="900" u="none" cap="none" strike="noStrike">
                          <a:solidFill>
                            <a:srgbClr val="1B2437"/>
                          </a:solidFill>
                          <a:latin typeface="IBM Plex Sans"/>
                          <a:ea typeface="IBM Plex Sans"/>
                          <a:cs typeface="IBM Plex Sans"/>
                          <a:sym typeface="IBM Plex Sans"/>
                        </a:rPr>
                        <a:t>into clinician orientation</a:t>
                      </a:r>
                      <a:endParaRPr sz="900">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Provide access at onboarding</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3 structured touchpoints: onboarding, quarterly reviews, 1:1 coaching</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Secondary orientation after initial ramp-up</a:t>
                      </a:r>
                      <a:endParaRPr sz="900">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Annual refresh training every January</a:t>
                      </a:r>
                      <a:endParaRPr sz="900">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Nurse educators lead recurring small-group refresher</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r>
              <a:tr h="1438975">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Quality-Driven Culture</a:t>
                      </a:r>
                      <a:endParaRPr sz="900" u="none" cap="none" strike="noStrike">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Have the clinic manager spot-check a few charts weekly with same-day feedback</a:t>
                      </a:r>
                      <a:endParaRPr sz="900">
                        <a:latin typeface="IBM Plex Sans"/>
                        <a:ea typeface="IBM Plex Sans"/>
                        <a:cs typeface="IBM Plex Sans"/>
                        <a:sym typeface="IBM Plex Sans"/>
                      </a:endParaRPr>
                    </a:p>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Recognize accurate, complete documentation during daily huddles ("documentation win of the week")</a:t>
                      </a:r>
                      <a:endParaRPr sz="900">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Share unblinded clinician performance metrics in group meetings</a:t>
                      </a:r>
                      <a:endParaRPr sz="900">
                        <a:solidFill>
                          <a:srgbClr val="1B2437"/>
                        </a:solidFill>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Secure C-suite buy-in for protected training time</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Establish</a:t>
                      </a:r>
                      <a:r>
                        <a:rPr lang="en" sz="900">
                          <a:solidFill>
                            <a:srgbClr val="1B2437"/>
                          </a:solidFill>
                          <a:latin typeface="IBM Plex Sans"/>
                          <a:ea typeface="IBM Plex Sans"/>
                          <a:cs typeface="IBM Plex Sans"/>
                          <a:sym typeface="IBM Plex Sans"/>
                        </a:rPr>
                        <a:t> regular </a:t>
                      </a:r>
                      <a:r>
                        <a:rPr lang="en" sz="900" u="none" cap="none" strike="noStrike">
                          <a:solidFill>
                            <a:srgbClr val="1B2437"/>
                          </a:solidFill>
                          <a:latin typeface="IBM Plex Sans"/>
                          <a:ea typeface="IBM Plex Sans"/>
                          <a:cs typeface="IBM Plex Sans"/>
                          <a:sym typeface="IBM Plex Sans"/>
                        </a:rPr>
                        <a:t>VBC training block for staff</a:t>
                      </a:r>
                      <a:endParaRPr sz="900">
                        <a:solidFill>
                          <a:srgbClr val="1B2437"/>
                        </a:solidFill>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Connect documentation accuracy to funding underserved care</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r>
              <a:tr h="1374500">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Point-of-Care Workflows</a:t>
                      </a:r>
                      <a:endParaRPr sz="900" u="none" cap="none" strike="noStrike">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Generate a daily pre-visit prep sheet (problem list, active diagnoses, care gaps) for the care team to review before each visit</a:t>
                      </a:r>
                      <a:endParaRPr sz="900">
                        <a:latin typeface="IBM Plex Sans"/>
                        <a:ea typeface="IBM Plex Sans"/>
                        <a:cs typeface="IBM Plex Sans"/>
                        <a:sym typeface="IBM Plex Sans"/>
                      </a:endParaRPr>
                    </a:p>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Use EHR-native flags or alerts are available to surface open care gaps at the point of care</a:t>
                      </a:r>
                      <a:endParaRPr sz="900">
                        <a:latin typeface="IBM Plex Sans"/>
                        <a:ea typeface="IBM Plex Sans"/>
                        <a:cs typeface="IBM Plex Sans"/>
                        <a:sym typeface="IBM Plex Sans"/>
                      </a:endParaRPr>
                    </a:p>
                    <a:p>
                      <a:pPr indent="0" lvl="0" marL="0" marR="0" rtl="0" algn="l">
                        <a:spcBef>
                          <a:spcPts val="0"/>
                        </a:spcBef>
                        <a:spcAft>
                          <a:spcPts val="0"/>
                        </a:spcAft>
                        <a:buNone/>
                      </a:pPr>
                      <a:r>
                        <a:t/>
                      </a:r>
                      <a:endParaRPr sz="900">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a:solidFill>
                            <a:srgbClr val="1B2437"/>
                          </a:solidFill>
                          <a:latin typeface="IBM Plex Sans"/>
                          <a:ea typeface="IBM Plex Sans"/>
                          <a:cs typeface="IBM Plex Sans"/>
                          <a:sym typeface="IBM Plex Sans"/>
                        </a:rPr>
                        <a:t>S</a:t>
                      </a:r>
                      <a:r>
                        <a:rPr lang="en" sz="900" u="none" cap="none" strike="noStrike">
                          <a:solidFill>
                            <a:srgbClr val="1B2437"/>
                          </a:solidFill>
                          <a:latin typeface="IBM Plex Sans"/>
                          <a:ea typeface="IBM Plex Sans"/>
                          <a:cs typeface="IBM Plex Sans"/>
                          <a:sym typeface="IBM Plex Sans"/>
                        </a:rPr>
                        <a:t>urface historical/suspected diagnoses for </a:t>
                      </a:r>
                      <a:r>
                        <a:rPr lang="en" sz="900">
                          <a:solidFill>
                            <a:srgbClr val="1B2437"/>
                          </a:solidFill>
                          <a:latin typeface="IBM Plex Sans"/>
                          <a:ea typeface="IBM Plex Sans"/>
                          <a:cs typeface="IBM Plex Sans"/>
                          <a:sym typeface="IBM Plex Sans"/>
                        </a:rPr>
                        <a:t>clinician review</a:t>
                      </a:r>
                      <a:endParaRPr sz="900">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Introduce ambient listening / AI note tools</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a:solidFill>
                            <a:srgbClr val="1B2437"/>
                          </a:solidFill>
                          <a:latin typeface="IBM Plex Sans"/>
                          <a:ea typeface="IBM Plex Sans"/>
                          <a:cs typeface="IBM Plex Sans"/>
                          <a:sym typeface="IBM Plex Sans"/>
                        </a:rPr>
                        <a:t>Establish annual process for validating ICD-10 codes and descriptions within the EHR are </a:t>
                      </a:r>
                      <a:r>
                        <a:rPr lang="en" sz="900">
                          <a:solidFill>
                            <a:srgbClr val="1B2437"/>
                          </a:solidFill>
                          <a:latin typeface="IBM Plex Sans"/>
                          <a:ea typeface="IBM Plex Sans"/>
                          <a:cs typeface="IBM Plex Sans"/>
                          <a:sym typeface="IBM Plex Sans"/>
                        </a:rPr>
                        <a:t>accurate</a:t>
                      </a:r>
                      <a:r>
                        <a:rPr lang="en" sz="900">
                          <a:solidFill>
                            <a:srgbClr val="1B2437"/>
                          </a:solidFill>
                          <a:latin typeface="IBM Plex Sans"/>
                          <a:ea typeface="IBM Plex Sans"/>
                          <a:cs typeface="IBM Plex Sans"/>
                          <a:sym typeface="IBM Plex Sans"/>
                        </a:rPr>
                        <a:t> and represent only active codes</a:t>
                      </a:r>
                      <a:endParaRPr sz="900">
                        <a:solidFill>
                          <a:srgbClr val="1B2437"/>
                        </a:solidFill>
                        <a:latin typeface="IBM Plex Sans"/>
                        <a:ea typeface="IBM Plex Sans"/>
                        <a:cs typeface="IBM Plex Sans"/>
                        <a:sym typeface="IBM Plex Sans"/>
                      </a:endParaRPr>
                    </a:p>
                    <a:p>
                      <a:pPr indent="0" lvl="0" marL="457200" marR="0" rtl="0" algn="l">
                        <a:spcBef>
                          <a:spcPts val="0"/>
                        </a:spcBef>
                        <a:spcAft>
                          <a:spcPts val="0"/>
                        </a:spcAft>
                        <a:buNone/>
                      </a:pPr>
                      <a:r>
                        <a:t/>
                      </a:r>
                      <a:endParaRPr sz="900">
                        <a:solidFill>
                          <a:srgbClr val="1B2437"/>
                        </a:solidFill>
                        <a:latin typeface="IBM Plex Sans"/>
                        <a:ea typeface="IBM Plex Sans"/>
                        <a:cs typeface="IBM Plex Sans"/>
                        <a:sym typeface="IBM Plex Sans"/>
                      </a:endParaRPr>
                    </a:p>
                    <a:p>
                      <a:pPr indent="0" lvl="0" marL="0" marR="0" rtl="0" algn="l">
                        <a:spcBef>
                          <a:spcPts val="0"/>
                        </a:spcBef>
                        <a:spcAft>
                          <a:spcPts val="0"/>
                        </a:spcAft>
                        <a:buNone/>
                      </a:pPr>
                      <a:r>
                        <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205" name="Shape 2205"/>
        <p:cNvGrpSpPr/>
        <p:nvPr/>
      </p:nvGrpSpPr>
      <p:grpSpPr>
        <a:xfrm>
          <a:off x="0" y="0"/>
          <a:ext cx="0" cy="0"/>
          <a:chOff x="0" y="0"/>
          <a:chExt cx="0" cy="0"/>
        </a:xfrm>
      </p:grpSpPr>
      <p:sp>
        <p:nvSpPr>
          <p:cNvPr id="2206" name="Google Shape;2206;p357"/>
          <p:cNvSpPr txBox="1"/>
          <p:nvPr/>
        </p:nvSpPr>
        <p:spPr>
          <a:xfrm>
            <a:off x="342900" y="192024"/>
            <a:ext cx="84354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E2761"/>
              </a:buClr>
              <a:buSzPts val="1700"/>
              <a:buFont typeface="Cambria"/>
              <a:buNone/>
            </a:pPr>
            <a:r>
              <a:rPr b="1" i="0" lang="en" sz="1700" u="none" cap="none" strike="noStrike">
                <a:solidFill>
                  <a:schemeClr val="dk2"/>
                </a:solidFill>
                <a:latin typeface="Literata"/>
                <a:ea typeface="Literata"/>
                <a:cs typeface="Literata"/>
                <a:sym typeface="Literata"/>
              </a:rPr>
              <a:t>Value-Based Care Documentation: Implementation Roadmap</a:t>
            </a:r>
            <a:endParaRPr b="1" i="0" sz="1700" u="none" cap="none" strike="noStrike">
              <a:solidFill>
                <a:schemeClr val="dk2"/>
              </a:solidFill>
              <a:latin typeface="Literata"/>
              <a:ea typeface="Literata"/>
              <a:cs typeface="Literata"/>
              <a:sym typeface="Literata"/>
            </a:endParaRPr>
          </a:p>
        </p:txBody>
      </p:sp>
      <p:graphicFrame>
        <p:nvGraphicFramePr>
          <p:cNvPr id="2207" name="Google Shape;2207;p357"/>
          <p:cNvGraphicFramePr/>
          <p:nvPr/>
        </p:nvGraphicFramePr>
        <p:xfrm>
          <a:off x="222825" y="568890"/>
          <a:ext cx="3000000" cy="3000000"/>
        </p:xfrm>
        <a:graphic>
          <a:graphicData uri="http://schemas.openxmlformats.org/drawingml/2006/table">
            <a:tbl>
              <a:tblPr>
                <a:noFill/>
                <a:tableStyleId>{E4386574-07C1-4A17-8D74-D7D21AF8C523}</a:tableStyleId>
              </a:tblPr>
              <a:tblGrid>
                <a:gridCol w="1519925"/>
                <a:gridCol w="2184925"/>
                <a:gridCol w="2684525"/>
                <a:gridCol w="2363900"/>
              </a:tblGrid>
              <a:tr h="399450">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Focus Area</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Immediate (Quick Wins)</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30–60 Days (High-Leverage Tactics)</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Clr>
                          <a:srgbClr val="FFFFFF"/>
                        </a:buClr>
                        <a:buSzPts val="900"/>
                        <a:buFont typeface="Calibri"/>
                        <a:buNone/>
                      </a:pPr>
                      <a:r>
                        <a:rPr lang="en" sz="1100" u="none" cap="none" strike="noStrike">
                          <a:solidFill>
                            <a:srgbClr val="FFFFFF"/>
                          </a:solidFill>
                          <a:latin typeface="Literata SemiBold"/>
                          <a:ea typeface="Literata SemiBold"/>
                          <a:cs typeface="Literata SemiBold"/>
                          <a:sym typeface="Literata SemiBold"/>
                        </a:rPr>
                        <a:t>Ongoing (Long-Term &amp; Culture)</a:t>
                      </a:r>
                      <a:endParaRPr sz="1100" u="none" cap="none" strike="noStrike">
                        <a:latin typeface="Literata SemiBold"/>
                        <a:ea typeface="Literata SemiBold"/>
                        <a:cs typeface="Literata SemiBold"/>
                        <a:sym typeface="Literata SemiBold"/>
                      </a:endParaRPr>
                    </a:p>
                  </a:txBody>
                  <a:tcPr marT="34300" marB="34300" marR="68600" marL="68600" anchor="ctr">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4"/>
                    </a:solidFill>
                  </a:tcPr>
                </a:tc>
              </a:tr>
              <a:tr h="477825">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Clinician Well-Being</a:t>
                      </a:r>
                      <a:endParaRPr sz="900" u="none" cap="none" strike="noStrike">
                        <a:solidFill>
                          <a:srgbClr val="1E2761"/>
                        </a:solidFill>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Protect training time — no lunch-hour education</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Train MAs to flag care gaps in real time</a:t>
                      </a:r>
                      <a:endParaRPr sz="900">
                        <a:solidFill>
                          <a:srgbClr val="1B2437"/>
                        </a:solidFill>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Deploy co-visit model for AWVs (pharmacist/admin pre-visit work)</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Balance schedules for patient complexity to prevent burnout</a:t>
                      </a:r>
                      <a:endParaRPr sz="900" u="none" cap="none" strike="noStrike">
                        <a:latin typeface="IBM Plex Sans"/>
                        <a:ea typeface="IBM Plex Sans"/>
                        <a:cs typeface="IBM Plex Sans"/>
                        <a:sym typeface="IBM Plex Sans"/>
                      </a:endParaRPr>
                    </a:p>
                    <a:p>
                      <a:pPr indent="0" lvl="0" marL="0" marR="0" rtl="0" algn="l">
                        <a:spcBef>
                          <a:spcPts val="0"/>
                        </a:spcBef>
                        <a:spcAft>
                          <a:spcPts val="0"/>
                        </a:spcAft>
                        <a:buNone/>
                      </a:pPr>
                      <a:r>
                        <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r>
              <a:tr h="881800">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Reducing Failure Points</a:t>
                      </a:r>
                      <a:endParaRPr sz="900" u="none" cap="none" strike="noStrike">
                        <a:solidFill>
                          <a:srgbClr val="1E2761"/>
                        </a:solidFill>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Eliminate optional/pilot workflows — standardize mandates</a:t>
                      </a:r>
                      <a:endParaRPr sz="900">
                        <a:solidFill>
                          <a:srgbClr val="1B2437"/>
                        </a:solidFill>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Centralize suspect diagnoses/care gaps into pre-visit prep</a:t>
                      </a:r>
                      <a:endParaRPr sz="900" u="none" cap="none" strike="noStrike">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Train &amp; empower clinic managers to coach struggling clinicians</a:t>
                      </a:r>
                      <a:endParaRPr sz="900">
                        <a:solidFill>
                          <a:srgbClr val="1B2437"/>
                        </a:solidFill>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Simplify dropdowns; remove default “unspecified”</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Divide VBC responsibilities across</a:t>
                      </a:r>
                      <a:r>
                        <a:rPr lang="en" sz="900">
                          <a:solidFill>
                            <a:srgbClr val="1B2437"/>
                          </a:solidFill>
                          <a:latin typeface="IBM Plex Sans"/>
                          <a:ea typeface="IBM Plex Sans"/>
                          <a:cs typeface="IBM Plex Sans"/>
                          <a:sym typeface="IBM Plex Sans"/>
                        </a:rPr>
                        <a:t> </a:t>
                      </a:r>
                      <a:r>
                        <a:rPr lang="en" sz="900" u="none" cap="none" strike="noStrike">
                          <a:solidFill>
                            <a:srgbClr val="1B2437"/>
                          </a:solidFill>
                          <a:latin typeface="IBM Plex Sans"/>
                          <a:ea typeface="IBM Plex Sans"/>
                          <a:cs typeface="IBM Plex Sans"/>
                          <a:sym typeface="IBM Plex Sans"/>
                        </a:rPr>
                        <a:t>care team </a:t>
                      </a:r>
                      <a:r>
                        <a:rPr lang="en" sz="900" u="none" cap="none" strike="noStrike">
                          <a:solidFill>
                            <a:srgbClr val="1B2437"/>
                          </a:solidFill>
                          <a:latin typeface="IBM Plex Sans"/>
                          <a:ea typeface="IBM Plex Sans"/>
                          <a:cs typeface="IBM Plex Sans"/>
                          <a:sym typeface="IBM Plex Sans"/>
                        </a:rPr>
                        <a:t>roles</a:t>
                      </a:r>
                      <a:endParaRPr sz="900" u="none" cap="none" strike="noStrike">
                        <a:latin typeface="IBM Plex Sans"/>
                        <a:ea typeface="IBM Plex Sans"/>
                        <a:cs typeface="IBM Plex Sans"/>
                        <a:sym typeface="IBM Plex Sans"/>
                      </a:endParaRPr>
                    </a:p>
                    <a:p>
                      <a:pPr indent="0" lvl="0" marL="0" marR="0" rtl="0" algn="l">
                        <a:spcBef>
                          <a:spcPts val="0"/>
                        </a:spcBef>
                        <a:spcAft>
                          <a:spcPts val="0"/>
                        </a:spcAft>
                        <a:buNone/>
                      </a:pPr>
                      <a:r>
                        <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chemeClr val="accent3"/>
                    </a:solidFill>
                  </a:tcPr>
                </a:tc>
              </a:tr>
              <a:tr h="614325">
                <a:tc>
                  <a:txBody>
                    <a:bodyPr/>
                    <a:lstStyle/>
                    <a:p>
                      <a:pPr indent="0" lvl="0" marL="0" marR="0" rtl="0" algn="l">
                        <a:spcBef>
                          <a:spcPts val="0"/>
                        </a:spcBef>
                        <a:spcAft>
                          <a:spcPts val="0"/>
                        </a:spcAft>
                        <a:buClr>
                          <a:srgbClr val="1E2761"/>
                        </a:buClr>
                        <a:buSzPts val="900"/>
                        <a:buFont typeface="Calibri"/>
                        <a:buNone/>
                      </a:pPr>
                      <a:r>
                        <a:rPr lang="en" sz="900" u="none" cap="none" strike="noStrike">
                          <a:solidFill>
                            <a:srgbClr val="1E2761"/>
                          </a:solidFill>
                          <a:latin typeface="IBM Plex Sans SemiBold"/>
                          <a:ea typeface="IBM Plex Sans SemiBold"/>
                          <a:cs typeface="IBM Plex Sans SemiBold"/>
                          <a:sym typeface="IBM Plex Sans SemiBold"/>
                        </a:rPr>
                        <a:t>Data Review &amp; Audit</a:t>
                      </a:r>
                      <a:endParaRPr sz="900" u="none" cap="none" strike="noStrike">
                        <a:solidFill>
                          <a:srgbClr val="1E2761"/>
                        </a:solidFill>
                        <a:latin typeface="IBM Plex Sans SemiBold"/>
                        <a:ea typeface="IBM Plex Sans SemiBold"/>
                        <a:cs typeface="IBM Plex Sans SemiBold"/>
                        <a:sym typeface="IBM Plex Sans SemiBold"/>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Run a weekly report of visits with missing or incomplete diagnosis coding and route back for same-week correction</a:t>
                      </a:r>
                      <a:endParaRPr sz="900">
                        <a:latin typeface="IBM Plex Sans"/>
                        <a:ea typeface="IBM Plex Sans"/>
                        <a:cs typeface="IBM Plex Sans"/>
                        <a:sym typeface="IBM Plex Sans"/>
                      </a:endParaRPr>
                    </a:p>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Spot-check a small random sample of charts each week against coding guidelines</a:t>
                      </a:r>
                      <a:endParaRPr sz="900">
                        <a:latin typeface="IBM Plex Sans"/>
                        <a:ea typeface="IBM Plex Sans"/>
                        <a:cs typeface="IBM Plex Sans"/>
                        <a:sym typeface="IBM Plex Sans"/>
                      </a:endParaRPr>
                    </a:p>
                    <a:p>
                      <a:pPr indent="-285750" lvl="0" marL="457200" rtl="0" algn="l">
                        <a:spcBef>
                          <a:spcPts val="0"/>
                        </a:spcBef>
                        <a:spcAft>
                          <a:spcPts val="0"/>
                        </a:spcAft>
                        <a:buSzPts val="900"/>
                        <a:buFont typeface="IBM Plex Sans"/>
                        <a:buChar char="●"/>
                      </a:pPr>
                      <a:r>
                        <a:rPr lang="en" sz="900">
                          <a:latin typeface="IBM Plex Sans"/>
                          <a:ea typeface="IBM Plex Sans"/>
                          <a:cs typeface="IBM Plex Sans"/>
                          <a:sym typeface="IBM Plex Sans"/>
                        </a:rPr>
                        <a:t>Share a simple weekly documentation-accuracy snapshot at huddle</a:t>
                      </a:r>
                      <a:endParaRPr sz="900">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Develop patient education materials from prevalent-diagnosis audits</a:t>
                      </a:r>
                      <a:endParaRPr sz="900">
                        <a:latin typeface="IBM Plex Sans"/>
                        <a:ea typeface="IBM Plex Sans"/>
                        <a:cs typeface="IBM Plex Sans"/>
                        <a:sym typeface="IBM Plex Sans"/>
                      </a:endParaRPr>
                    </a:p>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Audit top diagnoses utilized</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c>
                  <a:txBody>
                    <a:bodyPr/>
                    <a:lstStyle/>
                    <a:p>
                      <a:pPr indent="-285750" lvl="0" marL="457200" marR="0" rtl="0" algn="l">
                        <a:spcBef>
                          <a:spcPts val="0"/>
                        </a:spcBef>
                        <a:spcAft>
                          <a:spcPts val="0"/>
                        </a:spcAft>
                        <a:buClr>
                          <a:srgbClr val="1B2437"/>
                        </a:buClr>
                        <a:buSzPts val="900"/>
                        <a:buFont typeface="IBM Plex Sans"/>
                        <a:buChar char="●"/>
                      </a:pPr>
                      <a:r>
                        <a:rPr lang="en" sz="900" u="none" cap="none" strike="noStrike">
                          <a:solidFill>
                            <a:srgbClr val="1B2437"/>
                          </a:solidFill>
                          <a:latin typeface="IBM Plex Sans"/>
                          <a:ea typeface="IBM Plex Sans"/>
                          <a:cs typeface="IBM Plex Sans"/>
                          <a:sym typeface="IBM Plex Sans"/>
                        </a:rPr>
                        <a:t>Conduct monthly/quarterly data reviews to refine workflows</a:t>
                      </a:r>
                      <a:endParaRPr sz="900" u="none" cap="none" strike="noStrike">
                        <a:solidFill>
                          <a:srgbClr val="1B2437"/>
                        </a:solidFill>
                        <a:latin typeface="IBM Plex Sans"/>
                        <a:ea typeface="IBM Plex Sans"/>
                        <a:cs typeface="IBM Plex Sans"/>
                        <a:sym typeface="IBM Plex Sans"/>
                      </a:endParaRPr>
                    </a:p>
                    <a:p>
                      <a:pPr indent="-285750" lvl="0" marL="457200" rtl="0" algn="l">
                        <a:spcBef>
                          <a:spcPts val="0"/>
                        </a:spcBef>
                        <a:spcAft>
                          <a:spcPts val="0"/>
                        </a:spcAft>
                        <a:buClr>
                          <a:srgbClr val="1B2437"/>
                        </a:buClr>
                        <a:buSzPts val="900"/>
                        <a:buFont typeface="IBM Plex Sans"/>
                        <a:buChar char="●"/>
                      </a:pPr>
                      <a:r>
                        <a:rPr lang="en" sz="900">
                          <a:solidFill>
                            <a:srgbClr val="1B2437"/>
                          </a:solidFill>
                          <a:latin typeface="IBM Plex Sans"/>
                          <a:ea typeface="IBM Plex Sans"/>
                          <a:cs typeface="IBM Plex Sans"/>
                          <a:sym typeface="IBM Plex Sans"/>
                        </a:rPr>
                        <a:t>Establish an annual documentation/coding audit cycle with an internal or external certified coder</a:t>
                      </a:r>
                      <a:endParaRPr sz="900">
                        <a:solidFill>
                          <a:srgbClr val="1B2437"/>
                        </a:solidFill>
                        <a:latin typeface="IBM Plex Sans"/>
                        <a:ea typeface="IBM Plex Sans"/>
                        <a:cs typeface="IBM Plex Sans"/>
                        <a:sym typeface="IBM Plex Sans"/>
                      </a:endParaRPr>
                    </a:p>
                    <a:p>
                      <a:pPr indent="-285750" lvl="0" marL="457200" rtl="0" algn="l">
                        <a:spcBef>
                          <a:spcPts val="0"/>
                        </a:spcBef>
                        <a:spcAft>
                          <a:spcPts val="0"/>
                        </a:spcAft>
                        <a:buClr>
                          <a:srgbClr val="1B2437"/>
                        </a:buClr>
                        <a:buSzPts val="900"/>
                        <a:buFont typeface="IBM Plex Sans"/>
                        <a:buChar char="●"/>
                      </a:pPr>
                      <a:r>
                        <a:rPr lang="en" sz="900">
                          <a:solidFill>
                            <a:srgbClr val="1B2437"/>
                          </a:solidFill>
                          <a:latin typeface="IBM Plex Sans"/>
                          <a:ea typeface="IBM Plex Sans"/>
                          <a:cs typeface="IBM Plex Sans"/>
                          <a:sym typeface="IBM Plex Sans"/>
                        </a:rPr>
                        <a:t>Use available  risk-stratification data (payer, ACO, or internal) to prioritize outreach to high-risk patients</a:t>
                      </a:r>
                      <a:endParaRPr sz="900">
                        <a:solidFill>
                          <a:srgbClr val="1B2437"/>
                        </a:solidFill>
                        <a:latin typeface="IBM Plex Sans"/>
                        <a:ea typeface="IBM Plex Sans"/>
                        <a:cs typeface="IBM Plex Sans"/>
                        <a:sym typeface="IBM Plex Sans"/>
                      </a:endParaRPr>
                    </a:p>
                    <a:p>
                      <a:pPr indent="0" lvl="0" marL="457200" marR="0" rtl="0" algn="l">
                        <a:spcBef>
                          <a:spcPts val="0"/>
                        </a:spcBef>
                        <a:spcAft>
                          <a:spcPts val="0"/>
                        </a:spcAft>
                        <a:buNone/>
                      </a:pPr>
                      <a:r>
                        <a:t/>
                      </a:r>
                      <a:endParaRPr sz="900" u="none" cap="none" strike="noStrike">
                        <a:solidFill>
                          <a:srgbClr val="1B2437"/>
                        </a:solidFill>
                        <a:latin typeface="IBM Plex Sans"/>
                        <a:ea typeface="IBM Plex Sans"/>
                        <a:cs typeface="IBM Plex Sans"/>
                        <a:sym typeface="IBM Plex Sans"/>
                      </a:endParaRPr>
                    </a:p>
                  </a:txBody>
                  <a:tcPr marT="34300" marB="34300" marR="68600" marL="68600">
                    <a:lnL cap="flat" cmpd="sng" w="7150">
                      <a:solidFill>
                        <a:srgbClr val="D6DEEE"/>
                      </a:solidFill>
                      <a:prstDash val="solid"/>
                      <a:round/>
                      <a:headEnd len="sm" w="sm" type="none"/>
                      <a:tailEnd len="sm" w="sm" type="none"/>
                    </a:lnL>
                    <a:lnR cap="flat" cmpd="sng" w="7150">
                      <a:solidFill>
                        <a:srgbClr val="D6DEEE"/>
                      </a:solidFill>
                      <a:prstDash val="solid"/>
                      <a:round/>
                      <a:headEnd len="sm" w="sm" type="none"/>
                      <a:tailEnd len="sm" w="sm" type="none"/>
                    </a:lnR>
                    <a:lnT cap="flat" cmpd="sng" w="7150">
                      <a:solidFill>
                        <a:srgbClr val="D6DEEE"/>
                      </a:solidFill>
                      <a:prstDash val="solid"/>
                      <a:round/>
                      <a:headEnd len="sm" w="sm" type="none"/>
                      <a:tailEnd len="sm" w="sm" type="none"/>
                    </a:lnT>
                    <a:lnB cap="flat" cmpd="sng" w="7150">
                      <a:solidFill>
                        <a:srgbClr val="D6DEEE"/>
                      </a:solidFill>
                      <a:prstDash val="solid"/>
                      <a:round/>
                      <a:headEnd len="sm" w="sm" type="none"/>
                      <a:tailEnd len="sm" w="sm" type="none"/>
                    </a:lnB>
                    <a:solidFill>
                      <a:srgbClr val="F4F7FC"/>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11" name="Shape 2211"/>
        <p:cNvGrpSpPr/>
        <p:nvPr/>
      </p:nvGrpSpPr>
      <p:grpSpPr>
        <a:xfrm>
          <a:off x="0" y="0"/>
          <a:ext cx="0" cy="0"/>
          <a:chOff x="0" y="0"/>
          <a:chExt cx="0" cy="0"/>
        </a:xfrm>
      </p:grpSpPr>
      <p:sp>
        <p:nvSpPr>
          <p:cNvPr id="2212" name="Google Shape;2212;p358"/>
          <p:cNvSpPr txBox="1"/>
          <p:nvPr>
            <p:ph type="title"/>
          </p:nvPr>
        </p:nvSpPr>
        <p:spPr>
          <a:xfrm>
            <a:off x="228600" y="228600"/>
            <a:ext cx="8620200" cy="272100"/>
          </a:xfrm>
          <a:prstGeom prst="rect">
            <a:avLst/>
          </a:prstGeom>
        </p:spPr>
        <p:txBody>
          <a:bodyPr anchorCtr="0" anchor="t" bIns="68575" lIns="0" spcFirstLastPara="1" rIns="68575" wrap="square" tIns="0">
            <a:noAutofit/>
          </a:bodyPr>
          <a:lstStyle/>
          <a:p>
            <a:pPr indent="0" lvl="0" marL="0" rtl="0" algn="l">
              <a:spcBef>
                <a:spcPts val="0"/>
              </a:spcBef>
              <a:spcAft>
                <a:spcPts val="0"/>
              </a:spcAft>
              <a:buNone/>
            </a:pPr>
            <a:r>
              <a:rPr b="1" lang="en">
                <a:latin typeface="Literata"/>
                <a:ea typeface="Literata"/>
                <a:cs typeface="Literata"/>
                <a:sym typeface="Literata"/>
              </a:rPr>
              <a:t>Coding &amp; documentation compliance: Tips and “</a:t>
            </a:r>
            <a:r>
              <a:rPr b="1" lang="en">
                <a:latin typeface="Literata"/>
                <a:ea typeface="Literata"/>
                <a:cs typeface="Literata"/>
                <a:sym typeface="Literata"/>
              </a:rPr>
              <a:t>pearls</a:t>
            </a:r>
            <a:r>
              <a:rPr b="1" lang="en">
                <a:latin typeface="Literata"/>
                <a:ea typeface="Literata"/>
                <a:cs typeface="Literata"/>
                <a:sym typeface="Literata"/>
              </a:rPr>
              <a:t>”</a:t>
            </a:r>
            <a:endParaRPr b="1">
              <a:latin typeface="Literata"/>
              <a:ea typeface="Literata"/>
              <a:cs typeface="Literata"/>
              <a:sym typeface="Literata"/>
            </a:endParaRPr>
          </a:p>
        </p:txBody>
      </p:sp>
      <p:sp>
        <p:nvSpPr>
          <p:cNvPr id="2213" name="Google Shape;2213;p358"/>
          <p:cNvSpPr txBox="1"/>
          <p:nvPr>
            <p:ph idx="2" type="title"/>
          </p:nvPr>
        </p:nvSpPr>
        <p:spPr>
          <a:xfrm>
            <a:off x="228600" y="576263"/>
            <a:ext cx="8620200" cy="384900"/>
          </a:xfrm>
          <a:prstGeom prst="rect">
            <a:avLst/>
          </a:prstGeom>
        </p:spPr>
        <p:txBody>
          <a:bodyPr anchorCtr="0" anchor="t" bIns="68575" lIns="0" spcFirstLastPara="1" rIns="68575" wrap="square" tIns="68575">
            <a:noAutofit/>
          </a:bodyPr>
          <a:lstStyle/>
          <a:p>
            <a:pPr indent="0" lvl="0" marL="0" rtl="0" algn="l">
              <a:spcBef>
                <a:spcPts val="0"/>
              </a:spcBef>
              <a:spcAft>
                <a:spcPts val="0"/>
              </a:spcAft>
              <a:buNone/>
            </a:pPr>
            <a:r>
              <a:rPr lang="en"/>
              <a:t>Keep these in mind during diagnosis documentation.</a:t>
            </a:r>
            <a:endParaRPr/>
          </a:p>
        </p:txBody>
      </p:sp>
      <p:sp>
        <p:nvSpPr>
          <p:cNvPr id="2214" name="Google Shape;2214;p358"/>
          <p:cNvSpPr/>
          <p:nvPr/>
        </p:nvSpPr>
        <p:spPr>
          <a:xfrm>
            <a:off x="964000" y="1147488"/>
            <a:ext cx="8180100" cy="685800"/>
          </a:xfrm>
          <a:prstGeom prst="rect">
            <a:avLst/>
          </a:prstGeom>
          <a:solidFill>
            <a:srgbClr val="9FC3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latin typeface="IBM Plex Sans"/>
                <a:ea typeface="IBM Plex Sans"/>
                <a:cs typeface="IBM Plex Sans"/>
                <a:sym typeface="IBM Plex Sans"/>
              </a:rPr>
              <a:t>Be specific in documentation, including manifestations or complications, to ensure accurate coding assignment.</a:t>
            </a:r>
            <a:endParaRPr sz="1200">
              <a:latin typeface="IBM Plex Sans"/>
              <a:ea typeface="IBM Plex Sans"/>
              <a:cs typeface="IBM Plex Sans"/>
              <a:sym typeface="IBM Plex Sans"/>
            </a:endParaRPr>
          </a:p>
        </p:txBody>
      </p:sp>
      <p:sp>
        <p:nvSpPr>
          <p:cNvPr id="2215" name="Google Shape;2215;p358"/>
          <p:cNvSpPr/>
          <p:nvPr/>
        </p:nvSpPr>
        <p:spPr>
          <a:xfrm>
            <a:off x="964100" y="2019588"/>
            <a:ext cx="8180100" cy="685800"/>
          </a:xfrm>
          <a:prstGeom prst="rect">
            <a:avLst/>
          </a:prstGeom>
          <a:solidFill>
            <a:srgbClr val="FFC7AE"/>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IBM Plex Sans"/>
                <a:ea typeface="IBM Plex Sans"/>
                <a:cs typeface="IBM Plex Sans"/>
                <a:sym typeface="IBM Plex Sans"/>
              </a:rPr>
              <a:t>Use caution when copying forward notes. Make sure to include a clear re-assessment of the diagnosis to avoid conflicting documentation.</a:t>
            </a:r>
            <a:endParaRPr sz="1200">
              <a:solidFill>
                <a:schemeClr val="dk1"/>
              </a:solidFill>
              <a:latin typeface="IBM Plex Sans"/>
              <a:ea typeface="IBM Plex Sans"/>
              <a:cs typeface="IBM Plex Sans"/>
              <a:sym typeface="IBM Plex Sans"/>
            </a:endParaRPr>
          </a:p>
        </p:txBody>
      </p:sp>
      <p:sp>
        <p:nvSpPr>
          <p:cNvPr id="2216" name="Google Shape;2216;p358"/>
          <p:cNvSpPr/>
          <p:nvPr/>
        </p:nvSpPr>
        <p:spPr>
          <a:xfrm>
            <a:off x="963900" y="2931325"/>
            <a:ext cx="8180100" cy="685800"/>
          </a:xfrm>
          <a:prstGeom prst="rect">
            <a:avLst/>
          </a:prstGeom>
          <a:solidFill>
            <a:srgbClr val="9FC3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IBM Plex Sans"/>
                <a:ea typeface="IBM Plex Sans"/>
                <a:cs typeface="IBM Plex Sans"/>
                <a:sym typeface="IBM Plex Sans"/>
              </a:rPr>
              <a:t>Be concise in documentation, avoiding overly verbose language and ambiguous abbreviation.</a:t>
            </a:r>
            <a:endParaRPr sz="1200">
              <a:latin typeface="IBM Plex Sans"/>
              <a:ea typeface="IBM Plex Sans"/>
              <a:cs typeface="IBM Plex Sans"/>
              <a:sym typeface="IBM Plex Sans"/>
            </a:endParaRPr>
          </a:p>
        </p:txBody>
      </p:sp>
      <p:sp>
        <p:nvSpPr>
          <p:cNvPr id="2217" name="Google Shape;2217;p358"/>
          <p:cNvSpPr/>
          <p:nvPr/>
        </p:nvSpPr>
        <p:spPr>
          <a:xfrm>
            <a:off x="964000" y="3821925"/>
            <a:ext cx="8180100" cy="685800"/>
          </a:xfrm>
          <a:prstGeom prst="rect">
            <a:avLst/>
          </a:prstGeom>
          <a:solidFill>
            <a:srgbClr val="FFC7A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IBM Plex Sans"/>
                <a:ea typeface="IBM Plex Sans"/>
                <a:cs typeface="IBM Plex Sans"/>
                <a:sym typeface="IBM Plex Sans"/>
              </a:rPr>
              <a:t>Follow the requirements for your selected documentation framework - MEAT (</a:t>
            </a:r>
            <a:r>
              <a:rPr b="1" lang="en" sz="1200">
                <a:solidFill>
                  <a:schemeClr val="dk1"/>
                </a:solidFill>
                <a:latin typeface="IBM Plex Sans"/>
                <a:ea typeface="IBM Plex Sans"/>
                <a:cs typeface="IBM Plex Sans"/>
                <a:sym typeface="IBM Plex Sans"/>
              </a:rPr>
              <a:t>M</a:t>
            </a:r>
            <a:r>
              <a:rPr lang="en" sz="1200">
                <a:solidFill>
                  <a:schemeClr val="dk1"/>
                </a:solidFill>
                <a:latin typeface="IBM Plex Sans"/>
                <a:ea typeface="IBM Plex Sans"/>
                <a:cs typeface="IBM Plex Sans"/>
                <a:sym typeface="IBM Plex Sans"/>
              </a:rPr>
              <a:t>onitor, </a:t>
            </a:r>
            <a:r>
              <a:rPr b="1" lang="en" sz="1200">
                <a:solidFill>
                  <a:schemeClr val="dk1"/>
                </a:solidFill>
                <a:latin typeface="IBM Plex Sans"/>
                <a:ea typeface="IBM Plex Sans"/>
                <a:cs typeface="IBM Plex Sans"/>
                <a:sym typeface="IBM Plex Sans"/>
              </a:rPr>
              <a:t>E</a:t>
            </a:r>
            <a:r>
              <a:rPr lang="en" sz="1200">
                <a:solidFill>
                  <a:schemeClr val="dk1"/>
                </a:solidFill>
                <a:latin typeface="IBM Plex Sans"/>
                <a:ea typeface="IBM Plex Sans"/>
                <a:cs typeface="IBM Plex Sans"/>
                <a:sym typeface="IBM Plex Sans"/>
              </a:rPr>
              <a:t>valuate, </a:t>
            </a:r>
            <a:r>
              <a:rPr b="1" lang="en" sz="1200">
                <a:solidFill>
                  <a:schemeClr val="dk1"/>
                </a:solidFill>
                <a:latin typeface="IBM Plex Sans"/>
                <a:ea typeface="IBM Plex Sans"/>
                <a:cs typeface="IBM Plex Sans"/>
                <a:sym typeface="IBM Plex Sans"/>
              </a:rPr>
              <a:t>A</a:t>
            </a:r>
            <a:r>
              <a:rPr lang="en" sz="1200">
                <a:solidFill>
                  <a:schemeClr val="dk1"/>
                </a:solidFill>
                <a:latin typeface="IBM Plex Sans"/>
                <a:ea typeface="IBM Plex Sans"/>
                <a:cs typeface="IBM Plex Sans"/>
                <a:sym typeface="IBM Plex Sans"/>
              </a:rPr>
              <a:t>ssess/Address and </a:t>
            </a:r>
            <a:r>
              <a:rPr b="1" lang="en" sz="1200">
                <a:solidFill>
                  <a:schemeClr val="dk1"/>
                </a:solidFill>
                <a:latin typeface="IBM Plex Sans"/>
                <a:ea typeface="IBM Plex Sans"/>
                <a:cs typeface="IBM Plex Sans"/>
                <a:sym typeface="IBM Plex Sans"/>
              </a:rPr>
              <a:t>T</a:t>
            </a:r>
            <a:r>
              <a:rPr lang="en" sz="1200">
                <a:solidFill>
                  <a:schemeClr val="dk1"/>
                </a:solidFill>
                <a:latin typeface="IBM Plex Sans"/>
                <a:ea typeface="IBM Plex Sans"/>
                <a:cs typeface="IBM Plex Sans"/>
                <a:sym typeface="IBM Plex Sans"/>
              </a:rPr>
              <a:t>reat) or DSP (</a:t>
            </a:r>
            <a:r>
              <a:rPr b="1" lang="en" sz="1200">
                <a:solidFill>
                  <a:schemeClr val="dk1"/>
                </a:solidFill>
                <a:latin typeface="IBM Plex Sans"/>
                <a:ea typeface="IBM Plex Sans"/>
                <a:cs typeface="IBM Plex Sans"/>
                <a:sym typeface="IBM Plex Sans"/>
              </a:rPr>
              <a:t>D</a:t>
            </a:r>
            <a:r>
              <a:rPr lang="en" sz="1200">
                <a:solidFill>
                  <a:schemeClr val="dk1"/>
                </a:solidFill>
                <a:latin typeface="IBM Plex Sans"/>
                <a:ea typeface="IBM Plex Sans"/>
                <a:cs typeface="IBM Plex Sans"/>
                <a:sym typeface="IBM Plex Sans"/>
              </a:rPr>
              <a:t>iagnosis, </a:t>
            </a:r>
            <a:r>
              <a:rPr b="1" lang="en" sz="1200">
                <a:solidFill>
                  <a:schemeClr val="dk1"/>
                </a:solidFill>
                <a:latin typeface="IBM Plex Sans"/>
                <a:ea typeface="IBM Plex Sans"/>
                <a:cs typeface="IBM Plex Sans"/>
                <a:sym typeface="IBM Plex Sans"/>
              </a:rPr>
              <a:t>S</a:t>
            </a:r>
            <a:r>
              <a:rPr lang="en" sz="1200">
                <a:solidFill>
                  <a:schemeClr val="dk1"/>
                </a:solidFill>
                <a:latin typeface="IBM Plex Sans"/>
                <a:ea typeface="IBM Plex Sans"/>
                <a:cs typeface="IBM Plex Sans"/>
                <a:sym typeface="IBM Plex Sans"/>
              </a:rPr>
              <a:t>tatus, </a:t>
            </a:r>
            <a:r>
              <a:rPr b="1" lang="en" sz="1200">
                <a:solidFill>
                  <a:schemeClr val="dk1"/>
                </a:solidFill>
                <a:latin typeface="IBM Plex Sans"/>
                <a:ea typeface="IBM Plex Sans"/>
                <a:cs typeface="IBM Plex Sans"/>
                <a:sym typeface="IBM Plex Sans"/>
              </a:rPr>
              <a:t>P</a:t>
            </a:r>
            <a:r>
              <a:rPr lang="en" sz="1200">
                <a:solidFill>
                  <a:schemeClr val="dk1"/>
                </a:solidFill>
                <a:latin typeface="IBM Plex Sans"/>
                <a:ea typeface="IBM Plex Sans"/>
                <a:cs typeface="IBM Plex Sans"/>
                <a:sym typeface="IBM Plex Sans"/>
              </a:rPr>
              <a:t>lan).</a:t>
            </a:r>
            <a:endParaRPr sz="1200">
              <a:solidFill>
                <a:schemeClr val="dk1"/>
              </a:solidFill>
              <a:latin typeface="IBM Plex Sans"/>
              <a:ea typeface="IBM Plex Sans"/>
              <a:cs typeface="IBM Plex Sans"/>
              <a:sym typeface="IBM Plex Sans"/>
            </a:endParaRPr>
          </a:p>
        </p:txBody>
      </p:sp>
      <p:pic>
        <p:nvPicPr>
          <p:cNvPr id="2218" name="Google Shape;2218;p358"/>
          <p:cNvPicPr preferRelativeResize="0"/>
          <p:nvPr/>
        </p:nvPicPr>
        <p:blipFill rotWithShape="1">
          <a:blip r:embed="rId4">
            <a:alphaModFix/>
          </a:blip>
          <a:srcRect b="0" l="0" r="0" t="0"/>
          <a:stretch/>
        </p:blipFill>
        <p:spPr>
          <a:xfrm>
            <a:off x="228600" y="1157500"/>
            <a:ext cx="581099" cy="581118"/>
          </a:xfrm>
          <a:prstGeom prst="rect">
            <a:avLst/>
          </a:prstGeom>
          <a:noFill/>
          <a:ln>
            <a:noFill/>
          </a:ln>
        </p:spPr>
      </p:pic>
      <p:pic>
        <p:nvPicPr>
          <p:cNvPr id="2219" name="Google Shape;2219;p358"/>
          <p:cNvPicPr preferRelativeResize="0"/>
          <p:nvPr/>
        </p:nvPicPr>
        <p:blipFill rotWithShape="1">
          <a:blip r:embed="rId4">
            <a:alphaModFix/>
          </a:blip>
          <a:srcRect b="0" l="0" r="0" t="0"/>
          <a:stretch/>
        </p:blipFill>
        <p:spPr>
          <a:xfrm>
            <a:off x="228600" y="2044902"/>
            <a:ext cx="581099" cy="581118"/>
          </a:xfrm>
          <a:prstGeom prst="rect">
            <a:avLst/>
          </a:prstGeom>
          <a:noFill/>
          <a:ln>
            <a:noFill/>
          </a:ln>
        </p:spPr>
      </p:pic>
      <p:pic>
        <p:nvPicPr>
          <p:cNvPr id="2220" name="Google Shape;2220;p358"/>
          <p:cNvPicPr preferRelativeResize="0"/>
          <p:nvPr/>
        </p:nvPicPr>
        <p:blipFill rotWithShape="1">
          <a:blip r:embed="rId4">
            <a:alphaModFix/>
          </a:blip>
          <a:srcRect b="0" l="0" r="0" t="0"/>
          <a:stretch/>
        </p:blipFill>
        <p:spPr>
          <a:xfrm>
            <a:off x="228600" y="2983673"/>
            <a:ext cx="581099" cy="581118"/>
          </a:xfrm>
          <a:prstGeom prst="rect">
            <a:avLst/>
          </a:prstGeom>
          <a:noFill/>
          <a:ln>
            <a:noFill/>
          </a:ln>
        </p:spPr>
      </p:pic>
      <p:pic>
        <p:nvPicPr>
          <p:cNvPr id="2221" name="Google Shape;2221;p358"/>
          <p:cNvPicPr preferRelativeResize="0"/>
          <p:nvPr/>
        </p:nvPicPr>
        <p:blipFill rotWithShape="1">
          <a:blip r:embed="rId4">
            <a:alphaModFix/>
          </a:blip>
          <a:srcRect b="0" l="0" r="0" t="0"/>
          <a:stretch/>
        </p:blipFill>
        <p:spPr>
          <a:xfrm>
            <a:off x="228600" y="3874271"/>
            <a:ext cx="581099" cy="581118"/>
          </a:xfrm>
          <a:prstGeom prst="rect">
            <a:avLst/>
          </a:prstGeom>
          <a:noFill/>
          <a:ln>
            <a:noFill/>
          </a:ln>
        </p:spPr>
      </p:pic>
      <p:sp>
        <p:nvSpPr>
          <p:cNvPr id="2222" name="Google Shape;2222;p358"/>
          <p:cNvSpPr/>
          <p:nvPr/>
        </p:nvSpPr>
        <p:spPr>
          <a:xfrm>
            <a:off x="6968050" y="4587600"/>
            <a:ext cx="1494300" cy="432000"/>
          </a:xfrm>
          <a:prstGeom prst="roundRect">
            <a:avLst>
              <a:gd fmla="val 16667" name="adj"/>
            </a:avLst>
          </a:prstGeom>
          <a:solidFill>
            <a:srgbClr val="FFC7AE"/>
          </a:solidFill>
          <a:ln cap="flat" cmpd="sng" w="9525">
            <a:solidFill>
              <a:srgbClr val="003DA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rgbClr val="FFFFFF"/>
              </a:solidFill>
            </a:endParaRPr>
          </a:p>
        </p:txBody>
      </p:sp>
      <p:sp>
        <p:nvSpPr>
          <p:cNvPr id="2223" name="Google Shape;2223;p358"/>
          <p:cNvSpPr txBox="1"/>
          <p:nvPr/>
        </p:nvSpPr>
        <p:spPr>
          <a:xfrm>
            <a:off x="6896200" y="4580091"/>
            <a:ext cx="1712100" cy="35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50"/>
              <a:t>Audience: EXTERNAL</a:t>
            </a:r>
            <a:endParaRPr b="1" sz="850"/>
          </a:p>
          <a:p>
            <a:pPr indent="0" lvl="0" marL="0" rtl="0" algn="l">
              <a:spcBef>
                <a:spcPts val="0"/>
              </a:spcBef>
              <a:spcAft>
                <a:spcPts val="0"/>
              </a:spcAft>
              <a:buNone/>
            </a:pPr>
            <a:r>
              <a:rPr b="1" lang="en" sz="850"/>
              <a:t>Approved: </a:t>
            </a:r>
            <a:r>
              <a:rPr b="1" lang="en" sz="800"/>
              <a:t>MAY 2026</a:t>
            </a:r>
            <a:endParaRPr b="1" sz="800"/>
          </a:p>
        </p:txBody>
      </p:sp>
    </p:spTree>
  </p:cSld>
  <p:clrMapOvr>
    <a:masterClrMapping/>
  </p:clrMapOvr>
</p:sld>
</file>

<file path=ppt/theme/theme1.xml><?xml version="1.0" encoding="utf-8"?>
<a:theme xmlns:a="http://schemas.openxmlformats.org/drawingml/2006/main" xmlns:r="http://schemas.openxmlformats.org/officeDocument/2006/relationships" name="Template_Slide Deck_CC-64-2024">
  <a:themeElements>
    <a:clrScheme name="Aledade">
      <a:dk1>
        <a:srgbClr val="000000"/>
      </a:dk1>
      <a:lt1>
        <a:srgbClr val="FFFFFF"/>
      </a:lt1>
      <a:dk2>
        <a:srgbClr val="003DA5"/>
      </a:dk2>
      <a:lt2>
        <a:srgbClr val="0D5257"/>
      </a:lt2>
      <a:accent1>
        <a:srgbClr val="00C1D4"/>
      </a:accent1>
      <a:accent2>
        <a:srgbClr val="FF6900"/>
      </a:accent2>
      <a:accent3>
        <a:srgbClr val="C6DAE5"/>
      </a:accent3>
      <a:accent4>
        <a:srgbClr val="5489A3"/>
      </a:accent4>
      <a:accent5>
        <a:srgbClr val="95BCFF"/>
      </a:accent5>
      <a:accent6>
        <a:srgbClr val="EAF2FF"/>
      </a:accent6>
      <a:hlink>
        <a:srgbClr val="003DA5"/>
      </a:hlink>
      <a:folHlink>
        <a:srgbClr val="DAE3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mplate_Slide Deck_CC-64-2024">
  <a:themeElements>
    <a:clrScheme name="Aledade">
      <a:dk1>
        <a:srgbClr val="000000"/>
      </a:dk1>
      <a:lt1>
        <a:srgbClr val="FFFFFF"/>
      </a:lt1>
      <a:dk2>
        <a:srgbClr val="003DA5"/>
      </a:dk2>
      <a:lt2>
        <a:srgbClr val="0D5257"/>
      </a:lt2>
      <a:accent1>
        <a:srgbClr val="00C1D4"/>
      </a:accent1>
      <a:accent2>
        <a:srgbClr val="FF6900"/>
      </a:accent2>
      <a:accent3>
        <a:srgbClr val="C6DAE5"/>
      </a:accent3>
      <a:accent4>
        <a:srgbClr val="5489A3"/>
      </a:accent4>
      <a:accent5>
        <a:srgbClr val="95BCFF"/>
      </a:accent5>
      <a:accent6>
        <a:srgbClr val="EAF2FF"/>
      </a:accent6>
      <a:hlink>
        <a:srgbClr val="003DA5"/>
      </a:hlink>
      <a:folHlink>
        <a:srgbClr val="DAE3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emplate_Slide Deck_CC-64-2024">
  <a:themeElements>
    <a:clrScheme name="Aledade">
      <a:dk1>
        <a:srgbClr val="000000"/>
      </a:dk1>
      <a:lt1>
        <a:srgbClr val="FFFFFF"/>
      </a:lt1>
      <a:dk2>
        <a:srgbClr val="003DA5"/>
      </a:dk2>
      <a:lt2>
        <a:srgbClr val="0D5257"/>
      </a:lt2>
      <a:accent1>
        <a:srgbClr val="00C1D4"/>
      </a:accent1>
      <a:accent2>
        <a:srgbClr val="FF6900"/>
      </a:accent2>
      <a:accent3>
        <a:srgbClr val="C6DAE5"/>
      </a:accent3>
      <a:accent4>
        <a:srgbClr val="5489A3"/>
      </a:accent4>
      <a:accent5>
        <a:srgbClr val="95BCFF"/>
      </a:accent5>
      <a:accent6>
        <a:srgbClr val="EAF2FF"/>
      </a:accent6>
      <a:hlink>
        <a:srgbClr val="003DA5"/>
      </a:hlink>
      <a:folHlink>
        <a:srgbClr val="DAE3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Template_Slide Deck_CC-64-2024">
  <a:themeElements>
    <a:clrScheme name="Aledade">
      <a:dk1>
        <a:srgbClr val="000000"/>
      </a:dk1>
      <a:lt1>
        <a:srgbClr val="FFFFFF"/>
      </a:lt1>
      <a:dk2>
        <a:srgbClr val="003DA5"/>
      </a:dk2>
      <a:lt2>
        <a:srgbClr val="0D5257"/>
      </a:lt2>
      <a:accent1>
        <a:srgbClr val="00C1D4"/>
      </a:accent1>
      <a:accent2>
        <a:srgbClr val="FF6900"/>
      </a:accent2>
      <a:accent3>
        <a:srgbClr val="C6DAE5"/>
      </a:accent3>
      <a:accent4>
        <a:srgbClr val="5489A3"/>
      </a:accent4>
      <a:accent5>
        <a:srgbClr val="95BCFF"/>
      </a:accent5>
      <a:accent6>
        <a:srgbClr val="EAF2FF"/>
      </a:accent6>
      <a:hlink>
        <a:srgbClr val="003DA5"/>
      </a:hlink>
      <a:folHlink>
        <a:srgbClr val="DAE3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Template_Slide Deck_CC-64-2024">
  <a:themeElements>
    <a:clrScheme name="Aledade">
      <a:dk1>
        <a:srgbClr val="000000"/>
      </a:dk1>
      <a:lt1>
        <a:srgbClr val="FFFFFF"/>
      </a:lt1>
      <a:dk2>
        <a:srgbClr val="003DA5"/>
      </a:dk2>
      <a:lt2>
        <a:srgbClr val="0D5257"/>
      </a:lt2>
      <a:accent1>
        <a:srgbClr val="00C1D4"/>
      </a:accent1>
      <a:accent2>
        <a:srgbClr val="FF6900"/>
      </a:accent2>
      <a:accent3>
        <a:srgbClr val="C6DAE5"/>
      </a:accent3>
      <a:accent4>
        <a:srgbClr val="5489A3"/>
      </a:accent4>
      <a:accent5>
        <a:srgbClr val="95BCFF"/>
      </a:accent5>
      <a:accent6>
        <a:srgbClr val="EAF2FF"/>
      </a:accent6>
      <a:hlink>
        <a:srgbClr val="003DA5"/>
      </a:hlink>
      <a:folHlink>
        <a:srgbClr val="DAE3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Template_Slide Deck_CC-64-2024">
  <a:themeElements>
    <a:clrScheme name="Aledade">
      <a:dk1>
        <a:srgbClr val="000000"/>
      </a:dk1>
      <a:lt1>
        <a:srgbClr val="FFFFFF"/>
      </a:lt1>
      <a:dk2>
        <a:srgbClr val="003DA5"/>
      </a:dk2>
      <a:lt2>
        <a:srgbClr val="0D5257"/>
      </a:lt2>
      <a:accent1>
        <a:srgbClr val="00C1D4"/>
      </a:accent1>
      <a:accent2>
        <a:srgbClr val="FF6900"/>
      </a:accent2>
      <a:accent3>
        <a:srgbClr val="C6DAE5"/>
      </a:accent3>
      <a:accent4>
        <a:srgbClr val="5489A3"/>
      </a:accent4>
      <a:accent5>
        <a:srgbClr val="95BCFF"/>
      </a:accent5>
      <a:accent6>
        <a:srgbClr val="EAF2FF"/>
      </a:accent6>
      <a:hlink>
        <a:srgbClr val="003DA5"/>
      </a:hlink>
      <a:folHlink>
        <a:srgbClr val="DAE3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Template_Slide Deck_CC-64-2024">
  <a:themeElements>
    <a:clrScheme name="Aledade">
      <a:dk1>
        <a:srgbClr val="000000"/>
      </a:dk1>
      <a:lt1>
        <a:srgbClr val="FFFFFF"/>
      </a:lt1>
      <a:dk2>
        <a:srgbClr val="003DA5"/>
      </a:dk2>
      <a:lt2>
        <a:srgbClr val="0D5257"/>
      </a:lt2>
      <a:accent1>
        <a:srgbClr val="00C1D4"/>
      </a:accent1>
      <a:accent2>
        <a:srgbClr val="FF6900"/>
      </a:accent2>
      <a:accent3>
        <a:srgbClr val="C6DAE5"/>
      </a:accent3>
      <a:accent4>
        <a:srgbClr val="5489A3"/>
      </a:accent4>
      <a:accent5>
        <a:srgbClr val="95BCFF"/>
      </a:accent5>
      <a:accent6>
        <a:srgbClr val="EAF2FF"/>
      </a:accent6>
      <a:hlink>
        <a:srgbClr val="003DA5"/>
      </a:hlink>
      <a:folHlink>
        <a:srgbClr val="DAE3E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