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257" r:id="rId5"/>
    <p:sldId id="275" r:id="rId6"/>
    <p:sldId id="276" r:id="rId7"/>
    <p:sldId id="278" r:id="rId8"/>
    <p:sldId id="279" r:id="rId9"/>
    <p:sldId id="260" r:id="rId10"/>
    <p:sldId id="280" r:id="rId11"/>
    <p:sldId id="281" r:id="rId12"/>
    <p:sldId id="287" r:id="rId13"/>
    <p:sldId id="288" r:id="rId14"/>
    <p:sldId id="262" r:id="rId15"/>
    <p:sldId id="282" r:id="rId16"/>
    <p:sldId id="263" r:id="rId17"/>
    <p:sldId id="283" r:id="rId18"/>
    <p:sldId id="284" r:id="rId19"/>
    <p:sldId id="286" r:id="rId20"/>
    <p:sldId id="285" r:id="rId21"/>
    <p:sldId id="26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2DE63D5-997A-4646-A377-4702673A728D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92093" autoAdjust="0"/>
  </p:normalViewPr>
  <p:slideViewPr>
    <p:cSldViewPr snapToGrid="0">
      <p:cViewPr varScale="1">
        <p:scale>
          <a:sx n="96" d="100"/>
          <a:sy n="96" d="100"/>
        </p:scale>
        <p:origin x="176" y="30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65716D-39C9-48C4-A3EB-B88E4515427D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0C6D3C-9EB0-4F2C-9026-3887D1CDB4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763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C6D3C-9EB0-4F2C-9026-3887D1CDB44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444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C6D3C-9EB0-4F2C-9026-3887D1CDB44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2578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C6D3C-9EB0-4F2C-9026-3887D1CDB44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715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C6D3C-9EB0-4F2C-9026-3887D1CDB44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04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C6D3C-9EB0-4F2C-9026-3887D1CDB44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2510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C6D3C-9EB0-4F2C-9026-3887D1CDB44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6627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C6D3C-9EB0-4F2C-9026-3887D1CDB44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5727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C6D3C-9EB0-4F2C-9026-3887D1CDB44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9104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C6D3C-9EB0-4F2C-9026-3887D1CDB44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5602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C6D3C-9EB0-4F2C-9026-3887D1CDB44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7991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C6D3C-9EB0-4F2C-9026-3887D1CDB44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6774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C6D3C-9EB0-4F2C-9026-3887D1CDB44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7952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C6D3C-9EB0-4F2C-9026-3887D1CDB44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5331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C6D3C-9EB0-4F2C-9026-3887D1CDB44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2519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C6D3C-9EB0-4F2C-9026-3887D1CDB44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5361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C6D3C-9EB0-4F2C-9026-3887D1CDB44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9743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C6D3C-9EB0-4F2C-9026-3887D1CDB44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3575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8D39141-3E8E-4545-90DB-291A0E5F139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solidFill>
            <a:schemeClr val="tx1">
              <a:lumMod val="75000"/>
              <a:lumOff val="25000"/>
            </a:schemeClr>
          </a:solidFill>
        </p:spPr>
        <p:txBody>
          <a:bodyPr lIns="612000" tIns="0" anchor="ctr"/>
          <a:lstStyle>
            <a:lvl1pPr marL="0" indent="0" algn="l">
              <a:lnSpc>
                <a:spcPct val="100000"/>
              </a:lnSpc>
              <a:buNone/>
              <a:defRPr sz="1200" i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Drag &amp; Drop Your </a:t>
            </a:r>
            <a:br>
              <a:rPr lang="en-US" dirty="0"/>
            </a:br>
            <a:r>
              <a:rPr lang="en-US" dirty="0"/>
              <a:t>Background Photo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90A062-54B3-47F2-9D6A-5BC9575208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20000" y="0"/>
            <a:ext cx="9672000" cy="6857999"/>
          </a:xfrm>
          <a:solidFill>
            <a:schemeClr val="tx2">
              <a:alpha val="70000"/>
            </a:schemeClr>
          </a:solidFill>
        </p:spPr>
        <p:txBody>
          <a:bodyPr lIns="1116000" rIns="180000" anchor="ctr"/>
          <a:lstStyle>
            <a:lvl1pPr algn="l">
              <a:defRPr sz="50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C97F3D-57FA-4E82-9EEC-E93088055A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00000" y="4276447"/>
            <a:ext cx="5161550" cy="620016"/>
          </a:xfr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lIns="144000" anchor="ctr"/>
          <a:lstStyle>
            <a:lvl1pPr marL="0" indent="0" algn="l">
              <a:buNone/>
              <a:defRPr sz="2400" b="1" i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31775C8-C7F0-4EC5-A9C0-53AE3A0C5F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600000" y="6262080"/>
            <a:ext cx="7560000" cy="360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E8B0AE2-DA19-49E2-AC81-5272385D30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CC7194-A4D0-457B-9D3E-53681723AF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34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75689F-8B6B-4484-8064-90B4D8FB7C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7343" y="2731933"/>
            <a:ext cx="6903253" cy="3350673"/>
          </a:xfr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lIns="576000" tIns="1872000" rIns="576000"/>
          <a:lstStyle>
            <a:lvl1pPr marL="0" indent="0">
              <a:lnSpc>
                <a:spcPts val="2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Describe Your Big Idea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C57B9832-0120-4094-8C27-082E3533C5D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012000" cy="6858000"/>
          </a:xfrm>
          <a:custGeom>
            <a:avLst/>
            <a:gdLst>
              <a:gd name="connsiteX0" fmla="*/ 0 w 12012000"/>
              <a:gd name="connsiteY0" fmla="*/ 0 h 6858000"/>
              <a:gd name="connsiteX1" fmla="*/ 8592000 w 12012000"/>
              <a:gd name="connsiteY1" fmla="*/ 0 h 6858000"/>
              <a:gd name="connsiteX2" fmla="*/ 8592000 w 12012000"/>
              <a:gd name="connsiteY2" fmla="*/ 180000 h 6858000"/>
              <a:gd name="connsiteX3" fmla="*/ 12012000 w 12012000"/>
              <a:gd name="connsiteY3" fmla="*/ 180000 h 6858000"/>
              <a:gd name="connsiteX4" fmla="*/ 12012000 w 12012000"/>
              <a:gd name="connsiteY4" fmla="*/ 6678000 h 6858000"/>
              <a:gd name="connsiteX5" fmla="*/ 8592000 w 12012000"/>
              <a:gd name="connsiteY5" fmla="*/ 6678000 h 6858000"/>
              <a:gd name="connsiteX6" fmla="*/ 8592000 w 12012000"/>
              <a:gd name="connsiteY6" fmla="*/ 6858000 h 6858000"/>
              <a:gd name="connsiteX7" fmla="*/ 0 w 1201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12000" h="6858000">
                <a:moveTo>
                  <a:pt x="0" y="0"/>
                </a:moveTo>
                <a:lnTo>
                  <a:pt x="8592000" y="0"/>
                </a:lnTo>
                <a:lnTo>
                  <a:pt x="8592000" y="180000"/>
                </a:lnTo>
                <a:lnTo>
                  <a:pt x="12012000" y="180000"/>
                </a:lnTo>
                <a:lnTo>
                  <a:pt x="12012000" y="6678000"/>
                </a:lnTo>
                <a:lnTo>
                  <a:pt x="8592000" y="6678000"/>
                </a:lnTo>
                <a:lnTo>
                  <a:pt x="859200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0" tIns="0" rIns="612000" anchor="ctr">
            <a:noAutofit/>
          </a:bodyPr>
          <a:lstStyle>
            <a:lvl1pPr marL="0" indent="0" algn="r">
              <a:lnSpc>
                <a:spcPct val="100000"/>
              </a:lnSpc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&amp; Drop Your </a:t>
            </a:r>
            <a:br>
              <a:rPr lang="en-US" dirty="0"/>
            </a:br>
            <a:r>
              <a:rPr lang="en-US" dirty="0"/>
              <a:t>Background Photo Here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83999" y="6262080"/>
            <a:ext cx="6190934" cy="360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ECC7194-A4D0-457B-9D3E-53681723AF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EAF90A48-1BFB-4A19-9A1C-2851879F9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9778" y="3096087"/>
            <a:ext cx="5455750" cy="1008000"/>
          </a:xfrm>
        </p:spPr>
        <p:txBody>
          <a:bodyPr/>
          <a:lstStyle>
            <a:lvl1pPr>
              <a:defRPr sz="40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9E79024-4B2E-43B0-8607-196181AB731F}"/>
              </a:ext>
            </a:extLst>
          </p:cNvPr>
          <p:cNvSpPr/>
          <p:nvPr userDrawn="1"/>
        </p:nvSpPr>
        <p:spPr>
          <a:xfrm rot="5400000">
            <a:off x="6963000" y="1629000"/>
            <a:ext cx="6858000" cy="360000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593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X Number &amp;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767CE6DD-011B-4E2D-9E8A-EFF414E39EE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80000" y="179109"/>
            <a:ext cx="11832000" cy="6513922"/>
          </a:xfrm>
          <a:custGeom>
            <a:avLst/>
            <a:gdLst>
              <a:gd name="connsiteX0" fmla="*/ 0 w 11832000"/>
              <a:gd name="connsiteY0" fmla="*/ 0 h 6513922"/>
              <a:gd name="connsiteX1" fmla="*/ 8412000 w 11832000"/>
              <a:gd name="connsiteY1" fmla="*/ 0 h 6513922"/>
              <a:gd name="connsiteX2" fmla="*/ 8412000 w 11832000"/>
              <a:gd name="connsiteY2" fmla="*/ 891 h 6513922"/>
              <a:gd name="connsiteX3" fmla="*/ 11832000 w 11832000"/>
              <a:gd name="connsiteY3" fmla="*/ 891 h 6513922"/>
              <a:gd name="connsiteX4" fmla="*/ 11832000 w 11832000"/>
              <a:gd name="connsiteY4" fmla="*/ 6498891 h 6513922"/>
              <a:gd name="connsiteX5" fmla="*/ 8412000 w 11832000"/>
              <a:gd name="connsiteY5" fmla="*/ 6498891 h 6513922"/>
              <a:gd name="connsiteX6" fmla="*/ 8412000 w 11832000"/>
              <a:gd name="connsiteY6" fmla="*/ 6513922 h 6513922"/>
              <a:gd name="connsiteX7" fmla="*/ 0 w 11832000"/>
              <a:gd name="connsiteY7" fmla="*/ 6513922 h 6513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32000" h="6513922">
                <a:moveTo>
                  <a:pt x="0" y="0"/>
                </a:moveTo>
                <a:lnTo>
                  <a:pt x="8412000" y="0"/>
                </a:lnTo>
                <a:lnTo>
                  <a:pt x="8412000" y="891"/>
                </a:lnTo>
                <a:lnTo>
                  <a:pt x="11832000" y="891"/>
                </a:lnTo>
                <a:lnTo>
                  <a:pt x="11832000" y="6498891"/>
                </a:lnTo>
                <a:lnTo>
                  <a:pt x="8412000" y="6498891"/>
                </a:lnTo>
                <a:lnTo>
                  <a:pt x="8412000" y="6513922"/>
                </a:lnTo>
                <a:lnTo>
                  <a:pt x="0" y="651392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lIns="0" tIns="1764000" rIns="0"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&amp; Drop Your </a:t>
            </a:r>
            <a:br>
              <a:rPr lang="en-US" dirty="0"/>
            </a:br>
            <a:r>
              <a:rPr lang="en-US" dirty="0"/>
              <a:t>Background Photo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797B74-E645-46F4-8F77-49AF7F0D4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808185"/>
            <a:ext cx="7560000" cy="360000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CC7194-A4D0-457B-9D3E-53681723AF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6E75A4B-2655-4B0E-8D3B-0068F57D3D9B}"/>
              </a:ext>
            </a:extLst>
          </p:cNvPr>
          <p:cNvSpPr/>
          <p:nvPr userDrawn="1"/>
        </p:nvSpPr>
        <p:spPr>
          <a:xfrm rot="5400000">
            <a:off x="6963000" y="1629000"/>
            <a:ext cx="6858000" cy="360000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F266E5-40A6-4643-B9AC-B38F272563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213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#NUMBER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CB790CB-E4F5-4B61-A03E-1CA0C32E3F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0455" y="3799847"/>
            <a:ext cx="1999889" cy="846137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570684C-B743-402E-8778-A6519957710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71013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#NUMBER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FCEC7149-9A00-4CA4-B800-1BFD6EBEB88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97255" y="3799847"/>
            <a:ext cx="1999889" cy="846137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0374F0E2-36BA-43B5-8799-77AA3367DF4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69707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#NUMBER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1BA12174-6A24-4E61-8D58-B3B42C31BE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96056" y="3799847"/>
            <a:ext cx="1999889" cy="846137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D3A67B21-0E8B-4922-94F9-20492309C4D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44613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#NUMBER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D801C20C-82D2-465E-8D45-DF1A57E0452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70855" y="3799847"/>
            <a:ext cx="1999889" cy="846137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2BAD45E-2039-4F8D-9CFC-42BFA3756AD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831412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#NUMBER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64A78879-6338-4F3B-864E-8FF4E08C006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657654" y="3799847"/>
            <a:ext cx="1999889" cy="846137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80118439-B306-4F20-9200-1C429EADC7E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01000" y="5271502"/>
            <a:ext cx="1990001" cy="620016"/>
          </a:xfr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lIns="0" anchor="ctr"/>
          <a:lstStyle>
            <a:lvl1pPr marL="0" indent="0" algn="ctr">
              <a:buNone/>
              <a:defRPr sz="2400" b="1" i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Outcome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99B7E7F2-DF6B-4441-B0B1-7E87E29BA3A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98550" y="2217585"/>
            <a:ext cx="823913" cy="823913"/>
          </a:xfrm>
        </p:spPr>
        <p:txBody>
          <a:bodyPr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7" name="Picture Placeholder 25">
            <a:extLst>
              <a:ext uri="{FF2B5EF4-FFF2-40B4-BE49-F238E27FC236}">
                <a16:creationId xmlns:a16="http://schemas.microsoft.com/office/drawing/2014/main" id="{ED41522A-FBAF-4E5D-B592-F13855964E8B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3385350" y="2217585"/>
            <a:ext cx="823913" cy="823913"/>
          </a:xfrm>
        </p:spPr>
        <p:txBody>
          <a:bodyPr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8" name="Picture Placeholder 25">
            <a:extLst>
              <a:ext uri="{FF2B5EF4-FFF2-40B4-BE49-F238E27FC236}">
                <a16:creationId xmlns:a16="http://schemas.microsoft.com/office/drawing/2014/main" id="{AA51069C-E1DC-44A0-A6A0-2A4AB0DD4D7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684044" y="2217585"/>
            <a:ext cx="823913" cy="823913"/>
          </a:xfrm>
        </p:spPr>
        <p:txBody>
          <a:bodyPr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9" name="Picture Placeholder 25">
            <a:extLst>
              <a:ext uri="{FF2B5EF4-FFF2-40B4-BE49-F238E27FC236}">
                <a16:creationId xmlns:a16="http://schemas.microsoft.com/office/drawing/2014/main" id="{42F6437E-5478-451F-9BE3-E8160EA43516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958950" y="2217585"/>
            <a:ext cx="823913" cy="823913"/>
          </a:xfrm>
        </p:spPr>
        <p:txBody>
          <a:bodyPr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30" name="Picture Placeholder 25">
            <a:extLst>
              <a:ext uri="{FF2B5EF4-FFF2-40B4-BE49-F238E27FC236}">
                <a16:creationId xmlns:a16="http://schemas.microsoft.com/office/drawing/2014/main" id="{25127DFD-53A7-41A8-B591-AEEC12038026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45749" y="2217585"/>
            <a:ext cx="823913" cy="823913"/>
          </a:xfrm>
        </p:spPr>
        <p:txBody>
          <a:bodyPr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9258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 40 Vertical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F76D43D-0DDD-4BAD-8213-BDBF75C3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6118" y="4338116"/>
            <a:ext cx="10839764" cy="45719"/>
          </a:xfrm>
          <a:prstGeom prst="rect">
            <a:avLst/>
          </a:prstGeom>
          <a:solidFill>
            <a:schemeClr val="tx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6D3ACF3-E1F5-4332-9836-C8E6C46591BB}"/>
              </a:ext>
            </a:extLst>
          </p:cNvPr>
          <p:cNvSpPr txBox="1">
            <a:spLocks/>
          </p:cNvSpPr>
          <p:nvPr userDrawn="1"/>
        </p:nvSpPr>
        <p:spPr>
          <a:xfrm>
            <a:off x="0" y="-436"/>
            <a:ext cx="12192000" cy="4343836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962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Char char="o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9060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DF8FE7-66F4-4586-B49B-61E115ED2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B5B890-F885-418C-9812-59970CAC6BC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521507-88DE-417D-8076-D9152E1E140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CC7194-A4D0-457B-9D3E-53681723AFF7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C7DDD-6F93-45F8-AFD6-95AA051FE8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4213" y="1405643"/>
            <a:ext cx="7559675" cy="360000"/>
          </a:xfrm>
        </p:spPr>
        <p:txBody>
          <a:bodyPr/>
          <a:lstStyle>
            <a:lvl1pPr marL="0" indent="0">
              <a:buNone/>
              <a:defRPr sz="2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1CD6042-5DF4-4624-BC32-25F68745304A}"/>
              </a:ext>
            </a:extLst>
          </p:cNvPr>
          <p:cNvSpPr/>
          <p:nvPr userDrawn="1"/>
        </p:nvSpPr>
        <p:spPr>
          <a:xfrm rot="5400000">
            <a:off x="8220300" y="371700"/>
            <a:ext cx="4343400" cy="3600000"/>
          </a:xfrm>
          <a:custGeom>
            <a:avLst/>
            <a:gdLst>
              <a:gd name="connsiteX0" fmla="*/ 0 w 4343400"/>
              <a:gd name="connsiteY0" fmla="*/ 3600000 h 3600000"/>
              <a:gd name="connsiteX1" fmla="*/ 0 w 4343400"/>
              <a:gd name="connsiteY1" fmla="*/ 0 h 3600000"/>
              <a:gd name="connsiteX2" fmla="*/ 180000 w 4343400"/>
              <a:gd name="connsiteY2" fmla="*/ 0 h 3600000"/>
              <a:gd name="connsiteX3" fmla="*/ 4343400 w 4343400"/>
              <a:gd name="connsiteY3" fmla="*/ 0 h 3600000"/>
              <a:gd name="connsiteX4" fmla="*/ 4343400 w 4343400"/>
              <a:gd name="connsiteY4" fmla="*/ 180000 h 3600000"/>
              <a:gd name="connsiteX5" fmla="*/ 180000 w 4343400"/>
              <a:gd name="connsiteY5" fmla="*/ 180000 h 3600000"/>
              <a:gd name="connsiteX6" fmla="*/ 180000 w 4343400"/>
              <a:gd name="connsiteY6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43400" h="3600000">
                <a:moveTo>
                  <a:pt x="0" y="3600000"/>
                </a:moveTo>
                <a:lnTo>
                  <a:pt x="0" y="0"/>
                </a:lnTo>
                <a:lnTo>
                  <a:pt x="180000" y="0"/>
                </a:lnTo>
                <a:lnTo>
                  <a:pt x="4343400" y="0"/>
                </a:lnTo>
                <a:lnTo>
                  <a:pt x="43434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"/>
                </a:schemeClr>
              </a:gs>
              <a:gs pos="100000">
                <a:schemeClr val="bg1">
                  <a:alpha val="3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294759C-286C-4281-B194-581C766EEF28}"/>
              </a:ext>
            </a:extLst>
          </p:cNvPr>
          <p:cNvSpPr/>
          <p:nvPr userDrawn="1"/>
        </p:nvSpPr>
        <p:spPr>
          <a:xfrm rot="5400000">
            <a:off x="9134700" y="3800700"/>
            <a:ext cx="2514600" cy="3600000"/>
          </a:xfrm>
          <a:custGeom>
            <a:avLst/>
            <a:gdLst>
              <a:gd name="connsiteX0" fmla="*/ 0 w 2514600"/>
              <a:gd name="connsiteY0" fmla="*/ 180000 h 3600000"/>
              <a:gd name="connsiteX1" fmla="*/ 0 w 2514600"/>
              <a:gd name="connsiteY1" fmla="*/ 0 h 3600000"/>
              <a:gd name="connsiteX2" fmla="*/ 2334600 w 2514600"/>
              <a:gd name="connsiteY2" fmla="*/ 0 h 3600000"/>
              <a:gd name="connsiteX3" fmla="*/ 2514600 w 2514600"/>
              <a:gd name="connsiteY3" fmla="*/ 0 h 3600000"/>
              <a:gd name="connsiteX4" fmla="*/ 2514600 w 2514600"/>
              <a:gd name="connsiteY4" fmla="*/ 180000 h 3600000"/>
              <a:gd name="connsiteX5" fmla="*/ 2514600 w 2514600"/>
              <a:gd name="connsiteY5" fmla="*/ 3600000 h 3600000"/>
              <a:gd name="connsiteX6" fmla="*/ 2334600 w 2514600"/>
              <a:gd name="connsiteY6" fmla="*/ 3600000 h 3600000"/>
              <a:gd name="connsiteX7" fmla="*/ 2334600 w 2514600"/>
              <a:gd name="connsiteY7" fmla="*/ 18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14600" h="3600000">
                <a:moveTo>
                  <a:pt x="0" y="180000"/>
                </a:moveTo>
                <a:lnTo>
                  <a:pt x="0" y="0"/>
                </a:lnTo>
                <a:lnTo>
                  <a:pt x="2334600" y="0"/>
                </a:lnTo>
                <a:lnTo>
                  <a:pt x="2514600" y="0"/>
                </a:lnTo>
                <a:lnTo>
                  <a:pt x="2514600" y="180000"/>
                </a:lnTo>
                <a:lnTo>
                  <a:pt x="2514600" y="3600000"/>
                </a:lnTo>
                <a:lnTo>
                  <a:pt x="2334600" y="3600000"/>
                </a:lnTo>
                <a:lnTo>
                  <a:pt x="2334600" y="18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78943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x Content Block with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E6622698-E93D-4214-8C21-38DBE58C2E3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80000" y="179109"/>
            <a:ext cx="11832000" cy="6513922"/>
          </a:xfrm>
          <a:custGeom>
            <a:avLst/>
            <a:gdLst>
              <a:gd name="connsiteX0" fmla="*/ 0 w 11832000"/>
              <a:gd name="connsiteY0" fmla="*/ 0 h 6513922"/>
              <a:gd name="connsiteX1" fmla="*/ 8412000 w 11832000"/>
              <a:gd name="connsiteY1" fmla="*/ 0 h 6513922"/>
              <a:gd name="connsiteX2" fmla="*/ 8412000 w 11832000"/>
              <a:gd name="connsiteY2" fmla="*/ 891 h 6513922"/>
              <a:gd name="connsiteX3" fmla="*/ 11832000 w 11832000"/>
              <a:gd name="connsiteY3" fmla="*/ 891 h 6513922"/>
              <a:gd name="connsiteX4" fmla="*/ 11832000 w 11832000"/>
              <a:gd name="connsiteY4" fmla="*/ 6498891 h 6513922"/>
              <a:gd name="connsiteX5" fmla="*/ 8412000 w 11832000"/>
              <a:gd name="connsiteY5" fmla="*/ 6498891 h 6513922"/>
              <a:gd name="connsiteX6" fmla="*/ 8412000 w 11832000"/>
              <a:gd name="connsiteY6" fmla="*/ 6513922 h 6513922"/>
              <a:gd name="connsiteX7" fmla="*/ 0 w 11832000"/>
              <a:gd name="connsiteY7" fmla="*/ 6513922 h 6513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32000" h="6513922">
                <a:moveTo>
                  <a:pt x="0" y="0"/>
                </a:moveTo>
                <a:lnTo>
                  <a:pt x="8412000" y="0"/>
                </a:lnTo>
                <a:lnTo>
                  <a:pt x="8412000" y="891"/>
                </a:lnTo>
                <a:lnTo>
                  <a:pt x="11832000" y="891"/>
                </a:lnTo>
                <a:lnTo>
                  <a:pt x="11832000" y="6498891"/>
                </a:lnTo>
                <a:lnTo>
                  <a:pt x="8412000" y="6498891"/>
                </a:lnTo>
                <a:lnTo>
                  <a:pt x="8412000" y="6513922"/>
                </a:lnTo>
                <a:lnTo>
                  <a:pt x="0" y="651392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lIns="0" tIns="1224000" rIns="0"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&amp; Drop Your </a:t>
            </a:r>
            <a:br>
              <a:rPr lang="en-US" dirty="0"/>
            </a:br>
            <a:r>
              <a:rPr lang="en-US" dirty="0"/>
              <a:t>Background Photo Here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706BC54-FE11-4237-96CC-8DA267DB5D7C}"/>
              </a:ext>
            </a:extLst>
          </p:cNvPr>
          <p:cNvSpPr/>
          <p:nvPr userDrawn="1"/>
        </p:nvSpPr>
        <p:spPr>
          <a:xfrm rot="5400000">
            <a:off x="6963000" y="1629000"/>
            <a:ext cx="6858000" cy="360000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797B74-E645-46F4-8F77-49AF7F0D4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808186"/>
            <a:ext cx="7560000" cy="3701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CC7194-A4D0-457B-9D3E-53681723AF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30C70C-09F9-40EE-9A89-ED9A5DCFD9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70581" y="2186444"/>
            <a:ext cx="2812282" cy="1242556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8D9ACA-AB64-4D04-A5E0-23AC8B81EC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70581" y="1775806"/>
            <a:ext cx="2812282" cy="297888"/>
          </a:xfrm>
        </p:spPr>
        <p:txBody>
          <a:bodyPr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3B4EB62-0A18-46F9-98F0-E8FC5EBAF3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31291" y="2186444"/>
            <a:ext cx="2812282" cy="1242556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A3B2D4DF-9952-49C7-B850-559AD0DF27D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31291" y="1775806"/>
            <a:ext cx="2812282" cy="297888"/>
          </a:xfrm>
        </p:spPr>
        <p:txBody>
          <a:bodyPr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BCE373B8-7ADE-4DC4-9900-59147BFA16E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92000" y="2186444"/>
            <a:ext cx="2812282" cy="1242556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28F027FF-E9AF-4E49-AC44-48D21AD761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92000" y="1775806"/>
            <a:ext cx="2812282" cy="297888"/>
          </a:xfrm>
        </p:spPr>
        <p:txBody>
          <a:bodyPr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3E6D854C-C76F-49BA-9E74-F438CA8EA9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70581" y="4335857"/>
            <a:ext cx="2812282" cy="1242556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D447D7D-C1F4-4AD4-AE22-EB8E7F1C419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0581" y="3925219"/>
            <a:ext cx="2812282" cy="297888"/>
          </a:xfrm>
        </p:spPr>
        <p:txBody>
          <a:bodyPr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849DF703-38D0-4214-9432-83570E10EF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31291" y="4335857"/>
            <a:ext cx="2812282" cy="1242556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F9EB6572-1A9F-4672-8E42-A4E15451CA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31291" y="3925219"/>
            <a:ext cx="2812282" cy="297888"/>
          </a:xfrm>
        </p:spPr>
        <p:txBody>
          <a:bodyPr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0740EB70-455C-47FF-9A9A-0D78D202ED0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592000" y="4335857"/>
            <a:ext cx="2812282" cy="1242556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CD9A5773-4F50-4631-9B7A-0A2D83E5DC2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592000" y="3925219"/>
            <a:ext cx="2812282" cy="297888"/>
          </a:xfrm>
        </p:spPr>
        <p:txBody>
          <a:bodyPr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3875987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 x Content Block with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45350A6A-6F84-47F4-AE00-8295D96D08C8}"/>
              </a:ext>
            </a:extLst>
          </p:cNvPr>
          <p:cNvSpPr/>
          <p:nvPr userDrawn="1"/>
        </p:nvSpPr>
        <p:spPr>
          <a:xfrm rot="5400000">
            <a:off x="8677500" y="3343500"/>
            <a:ext cx="3429000" cy="3600000"/>
          </a:xfrm>
          <a:custGeom>
            <a:avLst/>
            <a:gdLst>
              <a:gd name="connsiteX0" fmla="*/ 0 w 3429000"/>
              <a:gd name="connsiteY0" fmla="*/ 180000 h 3600000"/>
              <a:gd name="connsiteX1" fmla="*/ 0 w 3429000"/>
              <a:gd name="connsiteY1" fmla="*/ 0 h 3600000"/>
              <a:gd name="connsiteX2" fmla="*/ 3249000 w 3429000"/>
              <a:gd name="connsiteY2" fmla="*/ 0 h 3600000"/>
              <a:gd name="connsiteX3" fmla="*/ 3429000 w 3429000"/>
              <a:gd name="connsiteY3" fmla="*/ 0 h 3600000"/>
              <a:gd name="connsiteX4" fmla="*/ 3429000 w 3429000"/>
              <a:gd name="connsiteY4" fmla="*/ 180000 h 3600000"/>
              <a:gd name="connsiteX5" fmla="*/ 3429000 w 3429000"/>
              <a:gd name="connsiteY5" fmla="*/ 3600000 h 3600000"/>
              <a:gd name="connsiteX6" fmla="*/ 3249000 w 3429000"/>
              <a:gd name="connsiteY6" fmla="*/ 3600000 h 3600000"/>
              <a:gd name="connsiteX7" fmla="*/ 3249000 w 3429000"/>
              <a:gd name="connsiteY7" fmla="*/ 18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9000" h="3600000">
                <a:moveTo>
                  <a:pt x="0" y="180000"/>
                </a:moveTo>
                <a:lnTo>
                  <a:pt x="0" y="0"/>
                </a:lnTo>
                <a:lnTo>
                  <a:pt x="3249000" y="0"/>
                </a:lnTo>
                <a:lnTo>
                  <a:pt x="3429000" y="0"/>
                </a:lnTo>
                <a:lnTo>
                  <a:pt x="3429000" y="180000"/>
                </a:lnTo>
                <a:lnTo>
                  <a:pt x="3429000" y="3600000"/>
                </a:lnTo>
                <a:lnTo>
                  <a:pt x="3249000" y="3600000"/>
                </a:lnTo>
                <a:lnTo>
                  <a:pt x="3249000" y="18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6A395197-9758-40F0-B747-F8B134C175EB}"/>
              </a:ext>
            </a:extLst>
          </p:cNvPr>
          <p:cNvSpPr txBox="1">
            <a:spLocks/>
          </p:cNvSpPr>
          <p:nvPr userDrawn="1"/>
        </p:nvSpPr>
        <p:spPr>
          <a:xfrm>
            <a:off x="0" y="-436"/>
            <a:ext cx="12192000" cy="3429436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962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Char char="o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9060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797B74-E645-46F4-8F77-49AF7F0D4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808186"/>
            <a:ext cx="7560000" cy="3701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CC7194-A4D0-457B-9D3E-53681723AFF7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30C70C-09F9-40EE-9A89-ED9A5DCFD9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2863" y="3668499"/>
            <a:ext cx="3276000" cy="2238815"/>
          </a:xfrm>
        </p:spPr>
        <p:txBody>
          <a:bodyPr lIns="108000"/>
          <a:lstStyle>
            <a:lvl1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8D9ACA-AB64-4D04-A5E0-23AC8B81EC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2863" y="3068555"/>
            <a:ext cx="3276000" cy="360445"/>
          </a:xfrm>
          <a:solidFill>
            <a:schemeClr val="tx2"/>
          </a:solidFill>
        </p:spPr>
        <p:txBody>
          <a:bodyPr lIns="108000" anchor="ctr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Header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3B4EB62-0A18-46F9-98F0-E8FC5EBAF3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45432" y="3668499"/>
            <a:ext cx="3276000" cy="2238815"/>
          </a:xfrm>
        </p:spPr>
        <p:txBody>
          <a:bodyPr lIns="108000"/>
          <a:lstStyle>
            <a:lvl1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A3B2D4DF-9952-49C7-B850-559AD0DF27D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45432" y="3068555"/>
            <a:ext cx="3276000" cy="360445"/>
          </a:xfrm>
          <a:solidFill>
            <a:schemeClr val="tx2"/>
          </a:solidFill>
        </p:spPr>
        <p:txBody>
          <a:bodyPr lIns="108000" anchor="ctr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Header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BCE373B8-7ADE-4DC4-9900-59147BFA16E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08000" y="3668499"/>
            <a:ext cx="3276000" cy="2238815"/>
          </a:xfrm>
        </p:spPr>
        <p:txBody>
          <a:bodyPr lIns="108000"/>
          <a:lstStyle>
            <a:lvl1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Description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28F027FF-E9AF-4E49-AC44-48D21AD761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08000" y="3068555"/>
            <a:ext cx="3276000" cy="360445"/>
          </a:xfrm>
          <a:solidFill>
            <a:schemeClr val="tx2"/>
          </a:solidFill>
        </p:spPr>
        <p:txBody>
          <a:bodyPr lIns="108000" anchor="ctr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Header</a:t>
            </a:r>
          </a:p>
        </p:txBody>
      </p:sp>
      <p:sp>
        <p:nvSpPr>
          <p:cNvPr id="29" name="Picture Placeholder 25">
            <a:extLst>
              <a:ext uri="{FF2B5EF4-FFF2-40B4-BE49-F238E27FC236}">
                <a16:creationId xmlns:a16="http://schemas.microsoft.com/office/drawing/2014/main" id="{8989EC4C-4E3F-457F-8CF6-8A88DE68A93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908907" y="2005142"/>
            <a:ext cx="823913" cy="823913"/>
          </a:xfrm>
        </p:spPr>
        <p:txBody>
          <a:bodyPr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30" name="Picture Placeholder 25">
            <a:extLst>
              <a:ext uri="{FF2B5EF4-FFF2-40B4-BE49-F238E27FC236}">
                <a16:creationId xmlns:a16="http://schemas.microsoft.com/office/drawing/2014/main" id="{67FB2730-3D12-4D72-AE64-AC3955C5CD9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671476" y="2005142"/>
            <a:ext cx="823913" cy="823913"/>
          </a:xfrm>
        </p:spPr>
        <p:txBody>
          <a:bodyPr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31" name="Picture Placeholder 25">
            <a:extLst>
              <a:ext uri="{FF2B5EF4-FFF2-40B4-BE49-F238E27FC236}">
                <a16:creationId xmlns:a16="http://schemas.microsoft.com/office/drawing/2014/main" id="{4F2BB90C-4866-4DB3-B05C-0BB7DBFF8EA3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434044" y="2005142"/>
            <a:ext cx="823913" cy="823913"/>
          </a:xfrm>
        </p:spPr>
        <p:txBody>
          <a:bodyPr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7A3E4BF3-C44A-4FB6-B64A-05FB5AEC75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4213" y="1405643"/>
            <a:ext cx="7559675" cy="360000"/>
          </a:xfrm>
        </p:spPr>
        <p:txBody>
          <a:bodyPr/>
          <a:lstStyle>
            <a:lvl1pPr marL="0" indent="0">
              <a:buNone/>
              <a:defRPr sz="2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AEA98CFA-B2A7-4BCC-B1DC-01CFAD2DD65E}"/>
              </a:ext>
            </a:extLst>
          </p:cNvPr>
          <p:cNvSpPr/>
          <p:nvPr userDrawn="1"/>
        </p:nvSpPr>
        <p:spPr>
          <a:xfrm rot="5400000">
            <a:off x="8677500" y="-85500"/>
            <a:ext cx="3429000" cy="3600000"/>
          </a:xfrm>
          <a:custGeom>
            <a:avLst/>
            <a:gdLst>
              <a:gd name="connsiteX0" fmla="*/ 0 w 3429000"/>
              <a:gd name="connsiteY0" fmla="*/ 3600000 h 3600000"/>
              <a:gd name="connsiteX1" fmla="*/ 0 w 3429000"/>
              <a:gd name="connsiteY1" fmla="*/ 0 h 3600000"/>
              <a:gd name="connsiteX2" fmla="*/ 180000 w 3429000"/>
              <a:gd name="connsiteY2" fmla="*/ 0 h 3600000"/>
              <a:gd name="connsiteX3" fmla="*/ 3429000 w 3429000"/>
              <a:gd name="connsiteY3" fmla="*/ 0 h 3600000"/>
              <a:gd name="connsiteX4" fmla="*/ 3429000 w 3429000"/>
              <a:gd name="connsiteY4" fmla="*/ 180000 h 3600000"/>
              <a:gd name="connsiteX5" fmla="*/ 180000 w 3429000"/>
              <a:gd name="connsiteY5" fmla="*/ 180000 h 3600000"/>
              <a:gd name="connsiteX6" fmla="*/ 180000 w 3429000"/>
              <a:gd name="connsiteY6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29000" h="3600000">
                <a:moveTo>
                  <a:pt x="0" y="3600000"/>
                </a:moveTo>
                <a:lnTo>
                  <a:pt x="0" y="0"/>
                </a:lnTo>
                <a:lnTo>
                  <a:pt x="180000" y="0"/>
                </a:lnTo>
                <a:lnTo>
                  <a:pt x="3429000" y="0"/>
                </a:lnTo>
                <a:lnTo>
                  <a:pt x="3429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"/>
                </a:schemeClr>
              </a:gs>
              <a:gs pos="100000">
                <a:schemeClr val="bg1">
                  <a:alpha val="3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42598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752CBEE-7696-40FC-AB0E-8790B179D18C}"/>
              </a:ext>
            </a:extLst>
          </p:cNvPr>
          <p:cNvSpPr/>
          <p:nvPr userDrawn="1"/>
        </p:nvSpPr>
        <p:spPr>
          <a:xfrm rot="5400000">
            <a:off x="8188485" y="2854485"/>
            <a:ext cx="4407031" cy="3600000"/>
          </a:xfrm>
          <a:custGeom>
            <a:avLst/>
            <a:gdLst>
              <a:gd name="connsiteX0" fmla="*/ 0 w 4407031"/>
              <a:gd name="connsiteY0" fmla="*/ 180000 h 3600000"/>
              <a:gd name="connsiteX1" fmla="*/ 0 w 4407031"/>
              <a:gd name="connsiteY1" fmla="*/ 0 h 3600000"/>
              <a:gd name="connsiteX2" fmla="*/ 4227031 w 4407031"/>
              <a:gd name="connsiteY2" fmla="*/ 0 h 3600000"/>
              <a:gd name="connsiteX3" fmla="*/ 4407031 w 4407031"/>
              <a:gd name="connsiteY3" fmla="*/ 0 h 3600000"/>
              <a:gd name="connsiteX4" fmla="*/ 4407031 w 4407031"/>
              <a:gd name="connsiteY4" fmla="*/ 180000 h 3600000"/>
              <a:gd name="connsiteX5" fmla="*/ 4407031 w 4407031"/>
              <a:gd name="connsiteY5" fmla="*/ 3600000 h 3600000"/>
              <a:gd name="connsiteX6" fmla="*/ 4227031 w 4407031"/>
              <a:gd name="connsiteY6" fmla="*/ 3600000 h 3600000"/>
              <a:gd name="connsiteX7" fmla="*/ 4227031 w 4407031"/>
              <a:gd name="connsiteY7" fmla="*/ 18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07031" h="3600000">
                <a:moveTo>
                  <a:pt x="0" y="180000"/>
                </a:moveTo>
                <a:lnTo>
                  <a:pt x="0" y="0"/>
                </a:lnTo>
                <a:lnTo>
                  <a:pt x="4227031" y="0"/>
                </a:lnTo>
                <a:lnTo>
                  <a:pt x="4407031" y="0"/>
                </a:lnTo>
                <a:lnTo>
                  <a:pt x="4407031" y="180000"/>
                </a:lnTo>
                <a:lnTo>
                  <a:pt x="4407031" y="3600000"/>
                </a:lnTo>
                <a:lnTo>
                  <a:pt x="4227031" y="3600000"/>
                </a:lnTo>
                <a:lnTo>
                  <a:pt x="4227031" y="18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6A395197-9758-40F0-B747-F8B134C175EB}"/>
              </a:ext>
            </a:extLst>
          </p:cNvPr>
          <p:cNvSpPr txBox="1">
            <a:spLocks/>
          </p:cNvSpPr>
          <p:nvPr userDrawn="1"/>
        </p:nvSpPr>
        <p:spPr>
          <a:xfrm>
            <a:off x="0" y="-436"/>
            <a:ext cx="12192000" cy="2451405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962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Char char="o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9060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797B74-E645-46F4-8F77-49AF7F0D4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808186"/>
            <a:ext cx="7560000" cy="3701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7A3E4BF3-C44A-4FB6-B64A-05FB5AEC75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4213" y="1405643"/>
            <a:ext cx="7559675" cy="360000"/>
          </a:xfrm>
        </p:spPr>
        <p:txBody>
          <a:bodyPr/>
          <a:lstStyle>
            <a:lvl1pPr marL="0" indent="0">
              <a:buNone/>
              <a:defRPr sz="2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CC7194-A4D0-457B-9D3E-53681723AFF7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9445125-53D2-43B3-8ABC-C88E463BE7DD}"/>
              </a:ext>
            </a:extLst>
          </p:cNvPr>
          <p:cNvSpPr/>
          <p:nvPr userDrawn="1"/>
        </p:nvSpPr>
        <p:spPr>
          <a:xfrm rot="5400000">
            <a:off x="9166516" y="-574515"/>
            <a:ext cx="2450969" cy="3600000"/>
          </a:xfrm>
          <a:custGeom>
            <a:avLst/>
            <a:gdLst>
              <a:gd name="connsiteX0" fmla="*/ 0 w 2450969"/>
              <a:gd name="connsiteY0" fmla="*/ 3600000 h 3600000"/>
              <a:gd name="connsiteX1" fmla="*/ 0 w 2450969"/>
              <a:gd name="connsiteY1" fmla="*/ 0 h 3600000"/>
              <a:gd name="connsiteX2" fmla="*/ 180000 w 2450969"/>
              <a:gd name="connsiteY2" fmla="*/ 0 h 3600000"/>
              <a:gd name="connsiteX3" fmla="*/ 2450969 w 2450969"/>
              <a:gd name="connsiteY3" fmla="*/ 0 h 3600000"/>
              <a:gd name="connsiteX4" fmla="*/ 2450969 w 2450969"/>
              <a:gd name="connsiteY4" fmla="*/ 180000 h 3600000"/>
              <a:gd name="connsiteX5" fmla="*/ 180000 w 2450969"/>
              <a:gd name="connsiteY5" fmla="*/ 180000 h 3600000"/>
              <a:gd name="connsiteX6" fmla="*/ 180000 w 2450969"/>
              <a:gd name="connsiteY6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50969" h="3600000">
                <a:moveTo>
                  <a:pt x="0" y="3600000"/>
                </a:moveTo>
                <a:lnTo>
                  <a:pt x="0" y="0"/>
                </a:lnTo>
                <a:lnTo>
                  <a:pt x="180000" y="0"/>
                </a:lnTo>
                <a:lnTo>
                  <a:pt x="2450969" y="0"/>
                </a:lnTo>
                <a:lnTo>
                  <a:pt x="2450969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"/>
                </a:schemeClr>
              </a:gs>
              <a:gs pos="100000">
                <a:schemeClr val="bg1">
                  <a:alpha val="3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759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 - Full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767CE6DD-011B-4E2D-9E8A-EFF414E39EE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80000" y="179109"/>
            <a:ext cx="11832000" cy="6513922"/>
          </a:xfrm>
          <a:custGeom>
            <a:avLst/>
            <a:gdLst>
              <a:gd name="connsiteX0" fmla="*/ 0 w 11832000"/>
              <a:gd name="connsiteY0" fmla="*/ 0 h 6513922"/>
              <a:gd name="connsiteX1" fmla="*/ 8412000 w 11832000"/>
              <a:gd name="connsiteY1" fmla="*/ 0 h 6513922"/>
              <a:gd name="connsiteX2" fmla="*/ 8412000 w 11832000"/>
              <a:gd name="connsiteY2" fmla="*/ 891 h 6513922"/>
              <a:gd name="connsiteX3" fmla="*/ 11832000 w 11832000"/>
              <a:gd name="connsiteY3" fmla="*/ 891 h 6513922"/>
              <a:gd name="connsiteX4" fmla="*/ 11832000 w 11832000"/>
              <a:gd name="connsiteY4" fmla="*/ 6498891 h 6513922"/>
              <a:gd name="connsiteX5" fmla="*/ 8412000 w 11832000"/>
              <a:gd name="connsiteY5" fmla="*/ 6498891 h 6513922"/>
              <a:gd name="connsiteX6" fmla="*/ 8412000 w 11832000"/>
              <a:gd name="connsiteY6" fmla="*/ 6513922 h 6513922"/>
              <a:gd name="connsiteX7" fmla="*/ 0 w 11832000"/>
              <a:gd name="connsiteY7" fmla="*/ 6513922 h 6513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32000" h="6513922">
                <a:moveTo>
                  <a:pt x="0" y="0"/>
                </a:moveTo>
                <a:lnTo>
                  <a:pt x="8412000" y="0"/>
                </a:lnTo>
                <a:lnTo>
                  <a:pt x="8412000" y="891"/>
                </a:lnTo>
                <a:lnTo>
                  <a:pt x="11832000" y="891"/>
                </a:lnTo>
                <a:lnTo>
                  <a:pt x="11832000" y="6498891"/>
                </a:lnTo>
                <a:lnTo>
                  <a:pt x="8412000" y="6498891"/>
                </a:lnTo>
                <a:lnTo>
                  <a:pt x="8412000" y="6513922"/>
                </a:lnTo>
                <a:lnTo>
                  <a:pt x="0" y="651392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lIns="0" tIns="1764000" rIns="0"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&amp; Drop Your </a:t>
            </a:r>
            <a:br>
              <a:rPr lang="en-US" dirty="0"/>
            </a:br>
            <a:r>
              <a:rPr lang="en-US" dirty="0"/>
              <a:t>Background Photo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797B74-E645-46F4-8F77-49AF7F0D4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808185"/>
            <a:ext cx="7560000" cy="360000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CC7194-A4D0-457B-9D3E-53681723AF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6E75A4B-2655-4B0E-8D3B-0068F57D3D9B}"/>
              </a:ext>
            </a:extLst>
          </p:cNvPr>
          <p:cNvSpPr/>
          <p:nvPr userDrawn="1"/>
        </p:nvSpPr>
        <p:spPr>
          <a:xfrm rot="5400000">
            <a:off x="6963000" y="1629000"/>
            <a:ext cx="6858000" cy="360000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0A18EF7D-14D0-4362-B8BD-722D3D54D4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213" y="1405643"/>
            <a:ext cx="7559675" cy="360000"/>
          </a:xfrm>
        </p:spPr>
        <p:txBody>
          <a:bodyPr/>
          <a:lstStyle>
            <a:lvl1pPr marL="0" indent="0">
              <a:buNone/>
              <a:defRPr sz="2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039369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67FF01B-795B-4F5D-87AF-6CAA8DD5D48A}"/>
              </a:ext>
            </a:extLst>
          </p:cNvPr>
          <p:cNvSpPr/>
          <p:nvPr userDrawn="1"/>
        </p:nvSpPr>
        <p:spPr>
          <a:xfrm>
            <a:off x="180000" y="179109"/>
            <a:ext cx="11832000" cy="65139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7A3E4BF3-C44A-4FB6-B64A-05FB5AEC75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4213" y="1405643"/>
            <a:ext cx="7559675" cy="360000"/>
          </a:xfrm>
        </p:spPr>
        <p:txBody>
          <a:bodyPr/>
          <a:lstStyle>
            <a:lvl1pPr marL="0" indent="0"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CC7194-A4D0-457B-9D3E-53681723AF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2F32FC1-1FF6-4874-9835-EB1A90F7E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039E70-36A3-46C1-B30E-CA4CC0B36C5D}"/>
              </a:ext>
            </a:extLst>
          </p:cNvPr>
          <p:cNvSpPr/>
          <p:nvPr userDrawn="1"/>
        </p:nvSpPr>
        <p:spPr>
          <a:xfrm rot="5400000">
            <a:off x="6963000" y="1629000"/>
            <a:ext cx="6858000" cy="360000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738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6A395197-9758-40F0-B747-F8B134C175EB}"/>
              </a:ext>
            </a:extLst>
          </p:cNvPr>
          <p:cNvSpPr txBox="1">
            <a:spLocks/>
          </p:cNvSpPr>
          <p:nvPr userDrawn="1"/>
        </p:nvSpPr>
        <p:spPr>
          <a:xfrm>
            <a:off x="0" y="-436"/>
            <a:ext cx="12192000" cy="6858436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962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Char char="o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9060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8907576-77BD-4FD0-A9FE-48D249CB435B}"/>
              </a:ext>
            </a:extLst>
          </p:cNvPr>
          <p:cNvSpPr/>
          <p:nvPr userDrawn="1"/>
        </p:nvSpPr>
        <p:spPr>
          <a:xfrm rot="5400000">
            <a:off x="6963000" y="1629000"/>
            <a:ext cx="6858000" cy="360000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CC7194-A4D0-457B-9D3E-53681723AFF7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30C70C-09F9-40EE-9A89-ED9A5DCFD9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03794" y="3407563"/>
            <a:ext cx="2034138" cy="245885"/>
          </a:xfrm>
        </p:spPr>
        <p:txBody>
          <a:bodyPr lIns="0" anchor="ctr"/>
          <a:lstStyle>
            <a:lvl1pPr marL="0" indent="0" algn="ctr">
              <a:buClr>
                <a:schemeClr val="accent2"/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Role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8D9ACA-AB64-4D04-A5E0-23AC8B81EC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03794" y="3005055"/>
            <a:ext cx="2034138" cy="360445"/>
          </a:xfrm>
          <a:solidFill>
            <a:schemeClr val="tx2"/>
          </a:solidFill>
        </p:spPr>
        <p:txBody>
          <a:bodyPr lIns="0" anchor="ctr"/>
          <a:lstStyle>
            <a:lvl1pPr marL="0" indent="0" algn="ctr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3B4EB62-0A18-46F9-98F0-E8FC5EBAF3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66363" y="3407563"/>
            <a:ext cx="2034138" cy="245885"/>
          </a:xfrm>
        </p:spPr>
        <p:txBody>
          <a:bodyPr lIns="0" anchor="ctr"/>
          <a:lstStyle>
            <a:lvl1pPr marL="0" indent="0" algn="ctr">
              <a:buClr>
                <a:schemeClr val="accent2"/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Role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A3B2D4DF-9952-49C7-B850-559AD0DF27D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66363" y="3005055"/>
            <a:ext cx="2034138" cy="360445"/>
          </a:xfrm>
          <a:solidFill>
            <a:schemeClr val="tx2"/>
          </a:solidFill>
        </p:spPr>
        <p:txBody>
          <a:bodyPr lIns="0" anchor="ctr"/>
          <a:lstStyle>
            <a:lvl1pPr marL="0" indent="0" algn="ctr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BCE373B8-7ADE-4DC4-9900-59147BFA16E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28931" y="3407563"/>
            <a:ext cx="2034138" cy="245885"/>
          </a:xfrm>
        </p:spPr>
        <p:txBody>
          <a:bodyPr lIns="0" anchor="ctr"/>
          <a:lstStyle>
            <a:lvl1pPr marL="0" indent="0" algn="ctr">
              <a:buClr>
                <a:schemeClr val="accent2"/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Role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28F027FF-E9AF-4E49-AC44-48D21AD761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828931" y="3005055"/>
            <a:ext cx="2034138" cy="360445"/>
          </a:xfrm>
          <a:solidFill>
            <a:schemeClr val="tx2"/>
          </a:solidFill>
        </p:spPr>
        <p:txBody>
          <a:bodyPr lIns="0" anchor="ctr"/>
          <a:lstStyle>
            <a:lvl1pPr marL="0" indent="0" algn="ctr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29" name="Picture Placeholder 25">
            <a:extLst>
              <a:ext uri="{FF2B5EF4-FFF2-40B4-BE49-F238E27FC236}">
                <a16:creationId xmlns:a16="http://schemas.microsoft.com/office/drawing/2014/main" id="{8989EC4C-4E3F-457F-8CF6-8A88DE68A93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867711" y="1648853"/>
            <a:ext cx="906304" cy="1206290"/>
          </a:xfrm>
        </p:spPr>
        <p:txBody>
          <a:bodyPr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30" name="Picture Placeholder 25">
            <a:extLst>
              <a:ext uri="{FF2B5EF4-FFF2-40B4-BE49-F238E27FC236}">
                <a16:creationId xmlns:a16="http://schemas.microsoft.com/office/drawing/2014/main" id="{67FB2730-3D12-4D72-AE64-AC3955C5CD9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630280" y="1648853"/>
            <a:ext cx="906304" cy="1206290"/>
          </a:xfrm>
        </p:spPr>
        <p:txBody>
          <a:bodyPr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31" name="Picture Placeholder 25">
            <a:extLst>
              <a:ext uri="{FF2B5EF4-FFF2-40B4-BE49-F238E27FC236}">
                <a16:creationId xmlns:a16="http://schemas.microsoft.com/office/drawing/2014/main" id="{4F2BB90C-4866-4DB3-B05C-0BB7DBFF8EA3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392848" y="1648853"/>
            <a:ext cx="906304" cy="1206290"/>
          </a:xfrm>
        </p:spPr>
        <p:txBody>
          <a:bodyPr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FE407FE5-15DF-40F7-B14C-0A04CC30CD6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03794" y="5736658"/>
            <a:ext cx="2034138" cy="245885"/>
          </a:xfrm>
        </p:spPr>
        <p:txBody>
          <a:bodyPr lIns="0" anchor="ctr"/>
          <a:lstStyle>
            <a:lvl1pPr marL="0" indent="0" algn="ctr">
              <a:buClr>
                <a:schemeClr val="accent2"/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Role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7DD73F77-2E6A-450D-B4AF-8643D8AE1EC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03794" y="5334150"/>
            <a:ext cx="2034138" cy="360445"/>
          </a:xfrm>
          <a:solidFill>
            <a:schemeClr val="tx2"/>
          </a:solidFill>
        </p:spPr>
        <p:txBody>
          <a:bodyPr lIns="0" anchor="ctr"/>
          <a:lstStyle>
            <a:lvl1pPr marL="0" indent="0" algn="ctr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7F1CAED2-2A78-4780-A303-060C24C5652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66363" y="5736658"/>
            <a:ext cx="2034138" cy="245885"/>
          </a:xfrm>
        </p:spPr>
        <p:txBody>
          <a:bodyPr lIns="0" anchor="ctr"/>
          <a:lstStyle>
            <a:lvl1pPr marL="0" indent="0" algn="ctr">
              <a:buClr>
                <a:schemeClr val="accent2"/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Role</a:t>
            </a:r>
          </a:p>
        </p:txBody>
      </p:sp>
      <p:sp>
        <p:nvSpPr>
          <p:cNvPr id="27" name="Text Placeholder 12">
            <a:extLst>
              <a:ext uri="{FF2B5EF4-FFF2-40B4-BE49-F238E27FC236}">
                <a16:creationId xmlns:a16="http://schemas.microsoft.com/office/drawing/2014/main" id="{4E77CA0B-49F8-4EE9-84A7-AB28FD1CC1E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66363" y="5334150"/>
            <a:ext cx="2034138" cy="360445"/>
          </a:xfrm>
          <a:solidFill>
            <a:schemeClr val="tx2"/>
          </a:solidFill>
        </p:spPr>
        <p:txBody>
          <a:bodyPr lIns="0" anchor="ctr"/>
          <a:lstStyle>
            <a:lvl1pPr marL="0" indent="0" algn="ctr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5D4F2294-CE3A-4705-BCB3-C5DAFA373C2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828931" y="5736658"/>
            <a:ext cx="2034138" cy="245885"/>
          </a:xfrm>
        </p:spPr>
        <p:txBody>
          <a:bodyPr lIns="0" anchor="ctr"/>
          <a:lstStyle>
            <a:lvl1pPr marL="0" indent="0" algn="ctr">
              <a:buClr>
                <a:schemeClr val="accent2"/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Role</a:t>
            </a:r>
          </a:p>
        </p:txBody>
      </p:sp>
      <p:sp>
        <p:nvSpPr>
          <p:cNvPr id="32" name="Text Placeholder 12">
            <a:extLst>
              <a:ext uri="{FF2B5EF4-FFF2-40B4-BE49-F238E27FC236}">
                <a16:creationId xmlns:a16="http://schemas.microsoft.com/office/drawing/2014/main" id="{7B49F9AF-7698-444D-8D12-FA0B6A713E0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828931" y="5334150"/>
            <a:ext cx="2034138" cy="360445"/>
          </a:xfrm>
          <a:solidFill>
            <a:schemeClr val="tx2"/>
          </a:solidFill>
        </p:spPr>
        <p:txBody>
          <a:bodyPr lIns="0" anchor="ctr"/>
          <a:lstStyle>
            <a:lvl1pPr marL="0" indent="0" algn="ctr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33" name="Picture Placeholder 25">
            <a:extLst>
              <a:ext uri="{FF2B5EF4-FFF2-40B4-BE49-F238E27FC236}">
                <a16:creationId xmlns:a16="http://schemas.microsoft.com/office/drawing/2014/main" id="{6057C2E9-1501-4819-B77D-23A0268DB0F1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1867711" y="3977948"/>
            <a:ext cx="906304" cy="1206290"/>
          </a:xfrm>
        </p:spPr>
        <p:txBody>
          <a:bodyPr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34" name="Picture Placeholder 25">
            <a:extLst>
              <a:ext uri="{FF2B5EF4-FFF2-40B4-BE49-F238E27FC236}">
                <a16:creationId xmlns:a16="http://schemas.microsoft.com/office/drawing/2014/main" id="{C77B8544-1CEE-4ED4-89E8-ED042673804D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5630280" y="3977948"/>
            <a:ext cx="906304" cy="1206290"/>
          </a:xfrm>
        </p:spPr>
        <p:txBody>
          <a:bodyPr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35" name="Picture Placeholder 25">
            <a:extLst>
              <a:ext uri="{FF2B5EF4-FFF2-40B4-BE49-F238E27FC236}">
                <a16:creationId xmlns:a16="http://schemas.microsoft.com/office/drawing/2014/main" id="{E1131D92-0382-469E-A358-A2EC5FDCCF32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9392848" y="3977948"/>
            <a:ext cx="906304" cy="1206290"/>
          </a:xfrm>
        </p:spPr>
        <p:txBody>
          <a:bodyPr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C0EBF36-B9CA-4962-B198-27B56B54E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92197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74D42A7-FF15-4C9E-9657-33DD5BC539DA}"/>
              </a:ext>
            </a:extLst>
          </p:cNvPr>
          <p:cNvSpPr/>
          <p:nvPr userDrawn="1"/>
        </p:nvSpPr>
        <p:spPr>
          <a:xfrm>
            <a:off x="180000" y="179109"/>
            <a:ext cx="11832000" cy="65139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FA555C0-B108-4047-8AFF-82E05F0734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4213" y="1405643"/>
            <a:ext cx="7559675" cy="360000"/>
          </a:xfrm>
        </p:spPr>
        <p:txBody>
          <a:bodyPr/>
          <a:lstStyle>
            <a:lvl1pPr marL="0" indent="0"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797B74-E645-46F4-8F77-49AF7F0D4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5EAA7C-AE70-48A8-B582-013424EB9C4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095500" y="1992933"/>
            <a:ext cx="9388499" cy="10953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Description Here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CC7194-A4D0-457B-9D3E-53681723AF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98EA298-DD21-4B69-8125-094245EDF71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84213" y="1992934"/>
            <a:ext cx="1095375" cy="1095375"/>
          </a:xfrm>
        </p:spPr>
        <p:txBody>
          <a:bodyPr anchor="ctr"/>
          <a:lstStyle>
            <a:lvl1pPr marL="0" indent="0" algn="ctr">
              <a:buNone/>
              <a:defRPr sz="1050" i="1"/>
            </a:lvl1pPr>
          </a:lstStyle>
          <a:p>
            <a:r>
              <a:rPr lang="en-US" dirty="0"/>
              <a:t>Place</a:t>
            </a:r>
            <a:br>
              <a:rPr lang="en-US" dirty="0"/>
            </a:br>
            <a:r>
              <a:rPr lang="en-US" dirty="0"/>
              <a:t>Your Image / Logo Here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4C93EFCC-1E62-4200-9E96-2476EE2581B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84213" y="3431134"/>
            <a:ext cx="1095375" cy="1095375"/>
          </a:xfrm>
        </p:spPr>
        <p:txBody>
          <a:bodyPr anchor="ctr"/>
          <a:lstStyle>
            <a:lvl1pPr marL="0" indent="0" algn="ctr">
              <a:buNone/>
              <a:defRPr sz="1050" i="1"/>
            </a:lvl1pPr>
          </a:lstStyle>
          <a:p>
            <a:r>
              <a:rPr lang="en-US" dirty="0"/>
              <a:t>Place</a:t>
            </a:r>
            <a:br>
              <a:rPr lang="en-US" dirty="0"/>
            </a:br>
            <a:r>
              <a:rPr lang="en-US" dirty="0"/>
              <a:t>Your Image / Logo Here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8741D874-BD81-4469-AA1C-32517FD7C37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84213" y="4869334"/>
            <a:ext cx="1095375" cy="1095375"/>
          </a:xfrm>
        </p:spPr>
        <p:txBody>
          <a:bodyPr anchor="ctr"/>
          <a:lstStyle>
            <a:lvl1pPr marL="0" indent="0" algn="ctr">
              <a:buNone/>
              <a:defRPr sz="1050" i="1"/>
            </a:lvl1pPr>
          </a:lstStyle>
          <a:p>
            <a:r>
              <a:rPr lang="en-US" dirty="0"/>
              <a:t>Place</a:t>
            </a:r>
            <a:br>
              <a:rPr lang="en-US" dirty="0"/>
            </a:br>
            <a:r>
              <a:rPr lang="en-US" dirty="0"/>
              <a:t>Your Image / Logo Here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FB0B599-DDEF-43E9-A07F-FC328C595BCE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095500" y="3422739"/>
            <a:ext cx="9388499" cy="10953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Description Here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3FF0857-6431-48DC-BE82-9A93C55CEFB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095500" y="4867850"/>
            <a:ext cx="9388499" cy="10953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Description Here</a:t>
            </a:r>
          </a:p>
        </p:txBody>
      </p:sp>
    </p:spTree>
    <p:extLst>
      <p:ext uri="{BB962C8B-B14F-4D97-AF65-F5344CB8AC3E}">
        <p14:creationId xmlns:p14="http://schemas.microsoft.com/office/powerpoint/2010/main" val="21194719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74D42A7-FF15-4C9E-9657-33DD5BC539DA}"/>
              </a:ext>
            </a:extLst>
          </p:cNvPr>
          <p:cNvSpPr/>
          <p:nvPr userDrawn="1"/>
        </p:nvSpPr>
        <p:spPr>
          <a:xfrm>
            <a:off x="180000" y="179109"/>
            <a:ext cx="11832000" cy="65139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FA555C0-B108-4047-8AFF-82E05F0734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4213" y="1405643"/>
            <a:ext cx="7559675" cy="360000"/>
          </a:xfrm>
        </p:spPr>
        <p:txBody>
          <a:bodyPr/>
          <a:lstStyle>
            <a:lvl1pPr marL="0" indent="0"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797B74-E645-46F4-8F77-49AF7F0D4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5EAA7C-AE70-48A8-B582-013424EB9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CC7194-A4D0-457B-9D3E-53681723AF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740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8D39141-3E8E-4545-90DB-291A0E5F139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solidFill>
            <a:schemeClr val="tx1">
              <a:lumMod val="75000"/>
              <a:lumOff val="25000"/>
            </a:schemeClr>
          </a:solidFill>
        </p:spPr>
        <p:txBody>
          <a:bodyPr lIns="0" tIns="0" rIns="612000" anchor="ctr"/>
          <a:lstStyle>
            <a:lvl1pPr marL="0" indent="0" algn="r">
              <a:lnSpc>
                <a:spcPct val="100000"/>
              </a:lnSpc>
              <a:buNone/>
              <a:defRPr sz="1200" i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Drag &amp; Drop Your </a:t>
            </a:r>
            <a:br>
              <a:rPr lang="en-US" dirty="0"/>
            </a:br>
            <a:r>
              <a:rPr lang="en-US" dirty="0"/>
              <a:t>Background Photo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90A062-54B3-47F2-9D6A-5BC9575208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0"/>
            <a:ext cx="9672000" cy="6857999"/>
          </a:xfrm>
          <a:solidFill>
            <a:schemeClr val="tx2">
              <a:alpha val="70000"/>
            </a:schemeClr>
          </a:solidFill>
        </p:spPr>
        <p:txBody>
          <a:bodyPr lIns="1116000" rIns="180000" bIns="756000" anchor="ctr"/>
          <a:lstStyle>
            <a:lvl1pPr algn="l">
              <a:lnSpc>
                <a:spcPct val="65000"/>
              </a:lnSpc>
              <a:defRPr sz="88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</a:t>
            </a:r>
            <a:br>
              <a:rPr lang="en-US" dirty="0"/>
            </a:br>
            <a:r>
              <a:rPr lang="en-US" dirty="0"/>
              <a:t>you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49FD1A9-E34B-4888-90DE-493861AD75C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17700" y="4508500"/>
            <a:ext cx="3314700" cy="330200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accent1"/>
                </a:solidFill>
              </a:defRPr>
            </a:lvl2pPr>
            <a:lvl3pPr marL="447675" indent="0">
              <a:buNone/>
              <a:defRPr>
                <a:solidFill>
                  <a:schemeClr val="accent1"/>
                </a:solidFill>
              </a:defRPr>
            </a:lvl3pPr>
            <a:lvl4pPr marL="628650" indent="0">
              <a:buNone/>
              <a:defRPr>
                <a:solidFill>
                  <a:schemeClr val="accent1"/>
                </a:solidFill>
              </a:defRPr>
            </a:lvl4pPr>
            <a:lvl5pPr marL="809625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Full Name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3452AC72-D893-4C1A-83BD-9930164D8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7700" y="5180023"/>
            <a:ext cx="3314700" cy="205029"/>
          </a:xfrm>
          <a:ln>
            <a:noFill/>
          </a:ln>
        </p:spPr>
        <p:txBody>
          <a:bodyPr anchor="t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accent1"/>
                </a:solidFill>
              </a:defRPr>
            </a:lvl2pPr>
            <a:lvl3pPr marL="447675" indent="0">
              <a:buNone/>
              <a:defRPr>
                <a:solidFill>
                  <a:schemeClr val="accent1"/>
                </a:solidFill>
              </a:defRPr>
            </a:lvl3pPr>
            <a:lvl4pPr marL="628650" indent="0">
              <a:buNone/>
              <a:defRPr>
                <a:solidFill>
                  <a:schemeClr val="accent1"/>
                </a:solidFill>
              </a:defRPr>
            </a:lvl4pPr>
            <a:lvl5pPr marL="809625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D2EEC149-F1BE-4C36-A789-5BF73B40A21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17700" y="5683561"/>
            <a:ext cx="3314700" cy="205029"/>
          </a:xfrm>
          <a:ln>
            <a:noFill/>
          </a:ln>
        </p:spPr>
        <p:txBody>
          <a:bodyPr anchor="t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accent1"/>
                </a:solidFill>
              </a:defRPr>
            </a:lvl2pPr>
            <a:lvl3pPr marL="447675" indent="0">
              <a:buNone/>
              <a:defRPr>
                <a:solidFill>
                  <a:schemeClr val="accent1"/>
                </a:solidFill>
              </a:defRPr>
            </a:lvl3pPr>
            <a:lvl4pPr marL="628650" indent="0">
              <a:buNone/>
              <a:defRPr>
                <a:solidFill>
                  <a:schemeClr val="accent1"/>
                </a:solidFill>
              </a:defRPr>
            </a:lvl4pPr>
            <a:lvl5pPr marL="809625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Phone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ECC256E6-6AE8-4950-838C-BE638FB4796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17700" y="4821910"/>
            <a:ext cx="3314700" cy="205029"/>
          </a:xfrm>
        </p:spPr>
        <p:txBody>
          <a:bodyPr anchor="t"/>
          <a:lstStyle>
            <a:lvl1pPr marL="0" indent="0">
              <a:buNone/>
              <a:defRPr sz="1000" i="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accent1"/>
                </a:solidFill>
              </a:defRPr>
            </a:lvl2pPr>
            <a:lvl3pPr marL="447675" indent="0">
              <a:buNone/>
              <a:defRPr>
                <a:solidFill>
                  <a:schemeClr val="accent1"/>
                </a:solidFill>
              </a:defRPr>
            </a:lvl3pPr>
            <a:lvl4pPr marL="628650" indent="0">
              <a:buNone/>
              <a:defRPr>
                <a:solidFill>
                  <a:schemeClr val="accent1"/>
                </a:solidFill>
              </a:defRPr>
            </a:lvl4pPr>
            <a:lvl5pPr marL="809625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POSITION</a:t>
            </a:r>
          </a:p>
        </p:txBody>
      </p:sp>
    </p:spTree>
    <p:extLst>
      <p:ext uri="{BB962C8B-B14F-4D97-AF65-F5344CB8AC3E}">
        <p14:creationId xmlns:p14="http://schemas.microsoft.com/office/powerpoint/2010/main" val="31857910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B342F41-CAC9-1963-6C17-14E7A3CD3AC7}"/>
              </a:ext>
            </a:extLst>
          </p:cNvPr>
          <p:cNvGrpSpPr/>
          <p:nvPr userDrawn="1"/>
        </p:nvGrpSpPr>
        <p:grpSpPr>
          <a:xfrm>
            <a:off x="0" y="-1"/>
            <a:ext cx="12198401" cy="6858001"/>
            <a:chOff x="0" y="-1"/>
            <a:chExt cx="12198401" cy="685800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78A3587-1A06-56A6-194B-9517616F4B3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 t="5347" b="5347"/>
            <a:stretch>
              <a:fillRect/>
            </a:stretch>
          </p:blipFill>
          <p:spPr>
            <a:xfrm>
              <a:off x="0" y="-1"/>
              <a:ext cx="12185294" cy="6858001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C72632D-A8AD-4B2A-561A-60515D310BE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 l="8804" t="80017" r="64199" b="5347"/>
            <a:stretch>
              <a:fillRect/>
            </a:stretch>
          </p:blipFill>
          <p:spPr>
            <a:xfrm>
              <a:off x="1065320" y="4844953"/>
              <a:ext cx="2574525" cy="1123950"/>
            </a:xfrm>
            <a:prstGeom prst="rect">
              <a:avLst/>
            </a:prstGeom>
          </p:spPr>
        </p:pic>
        <p:sp>
          <p:nvSpPr>
            <p:cNvPr id="9" name="Shape 1">
              <a:extLst>
                <a:ext uri="{FF2B5EF4-FFF2-40B4-BE49-F238E27FC236}">
                  <a16:creationId xmlns:a16="http://schemas.microsoft.com/office/drawing/2014/main" id="{D99BDCDF-0742-9E32-3D28-A0D43BE38C8B}"/>
                </a:ext>
              </a:extLst>
            </p:cNvPr>
            <p:cNvSpPr/>
            <p:nvPr userDrawn="1"/>
          </p:nvSpPr>
          <p:spPr>
            <a:xfrm>
              <a:off x="6706" y="-1"/>
              <a:ext cx="12191695" cy="6858000"/>
            </a:xfrm>
            <a:prstGeom prst="rect">
              <a:avLst/>
            </a:prstGeom>
            <a:solidFill>
              <a:srgbClr val="182469">
                <a:alpha val="54902"/>
              </a:srgbClr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76D2866-7BA5-5E06-F43F-E2AF86FEB8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442143" y="4907096"/>
              <a:ext cx="2620370" cy="12080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2179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A5246D-ECE9-473C-953D-D56C3F7B3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808186"/>
            <a:ext cx="7560000" cy="37016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D946F0-677D-45B4-83B9-FD3BD3FFCA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000" y="1825625"/>
            <a:ext cx="10800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45BE21-FA72-48F5-9A53-134902BF63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000" y="6192000"/>
            <a:ext cx="7560000" cy="360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F79B29-5421-49A7-A511-D916B66A88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5764" y="6241764"/>
            <a:ext cx="270474" cy="270474"/>
          </a:xfrm>
          <a:prstGeom prst="ellipse">
            <a:avLst/>
          </a:prstGeom>
          <a:solidFill>
            <a:schemeClr val="accent1"/>
          </a:solidFill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EECC7194-A4D0-457B-9D3E-53681723AFF7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7892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50" r:id="rId12"/>
    <p:sldLayoutId id="2147483669" r:id="rId13"/>
    <p:sldLayoutId id="2147483670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spc="-150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2"/>
        </a:buClr>
        <a:buFont typeface="Arial" panose="020B0604020202020204" pitchFamily="34" charset="0"/>
        <a:buChar char="●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180975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2"/>
        </a:buClr>
        <a:buFontTx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28650" indent="-180975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9625" indent="-180975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tx1">
            <a:lumMod val="75000"/>
            <a:lumOff val="25000"/>
          </a:schemeClr>
        </a:buClr>
        <a:buSzPct val="80000"/>
        <a:buFont typeface="Courier New" panose="02070309020205020404" pitchFamily="49" charset="0"/>
        <a:buChar char="o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990600" indent="-180975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8.jpe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4" Type="http://schemas.openxmlformats.org/officeDocument/2006/relationships/hyperlink" Target="mailto:TNASEER@CAHEALTHNET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A136CB0-4ED9-43FA-81D5-6D322579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03024" y="4896463"/>
            <a:ext cx="2885950" cy="45719"/>
          </a:xfrm>
          <a:prstGeom prst="rect">
            <a:avLst/>
          </a:prstGeom>
          <a:solidFill>
            <a:schemeClr val="tx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5E36F3-4C6C-1B6F-03FE-E3A27A7383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241850"/>
            <a:ext cx="7772400" cy="4374299"/>
          </a:xfrm>
          <a:prstGeom prst="rect">
            <a:avLst/>
          </a:prstGeom>
        </p:spPr>
      </p:pic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FB3F241C-29D4-9C0A-B3AB-2B232A03D9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t="27" b="27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5931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42C39769-3205-9CF7-6335-E3F665746A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308" y="866375"/>
            <a:ext cx="6281721" cy="76923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MEET THE PRESENTER</a:t>
            </a:r>
          </a:p>
        </p:txBody>
      </p:sp>
      <p:sp>
        <p:nvSpPr>
          <p:cNvPr id="14" name="Subtitle 3">
            <a:extLst>
              <a:ext uri="{FF2B5EF4-FFF2-40B4-BE49-F238E27FC236}">
                <a16:creationId xmlns:a16="http://schemas.microsoft.com/office/drawing/2014/main" id="{A2893A65-F4A4-5B38-8BFE-CBCAB2BB2C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2485" y="1876457"/>
            <a:ext cx="4745693" cy="1797782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000" i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TEHRIM NASEER, DDS, MHA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000" i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CHIEF DENTAL OFFICER (CDO)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000" i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CAPITAL AREA HEALTH NETWORK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356A42-C082-250A-0FD7-00ACA61A8E4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970819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  <a:defRPr/>
            </a:pPr>
            <a:fld id="{EECC7194-A4D0-457B-9D3E-53681723AFF7}" type="slidenum">
              <a:rPr lang="en-US" sz="1200">
                <a:solidFill>
                  <a:schemeClr val="bg1"/>
                </a:solidFill>
                <a:latin typeface="Calibri" panose="020F0502020204030204"/>
              </a:rPr>
              <a:pPr algn="r">
                <a:lnSpc>
                  <a:spcPct val="90000"/>
                </a:lnSpc>
                <a:spcAft>
                  <a:spcPts val="600"/>
                </a:spcAft>
                <a:defRPr/>
              </a:pPr>
              <a:t>2</a:t>
            </a:fld>
            <a:endParaRPr lang="en-US" sz="12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DB9EE5F-3F24-267B-F54B-04D85871C5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5935966A-5932-EFFB-D603-E33DECB409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308" y="3674239"/>
            <a:ext cx="6853387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🦷 Licensed Dentist with 9+ years of clinical experience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🏥 CDO overseeing clinical operations, quality, compliance, and access initiatives within CAHN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🏆 Recipient of the Virginia Community Healthcare Association (VCHA) Dentist of the Year Award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4845E9-FB11-0FF4-276B-EA8E81F68CD1}"/>
              </a:ext>
            </a:extLst>
          </p:cNvPr>
          <p:cNvSpPr txBox="1"/>
          <p:nvPr/>
        </p:nvSpPr>
        <p:spPr>
          <a:xfrm flipH="1">
            <a:off x="492485" y="6136610"/>
            <a:ext cx="112215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Passionate about improving access to oral healthcare through leadership, innovation, operational excellence, and community partnerships.</a:t>
            </a:r>
            <a:endParaRPr lang="en-US" altLang="en-US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A blue and red text with a heart and a cross&#10;&#10;AI-generated content may be incorrect.">
            <a:extLst>
              <a:ext uri="{FF2B5EF4-FFF2-40B4-BE49-F238E27FC236}">
                <a16:creationId xmlns:a16="http://schemas.microsoft.com/office/drawing/2014/main" id="{993CA79B-DB4B-B1C2-3649-44BFFE36BE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475"/>
            <a:ext cx="1536700" cy="635000"/>
          </a:xfrm>
          <a:prstGeom prst="rect">
            <a:avLst/>
          </a:prstGeom>
        </p:spPr>
      </p:pic>
      <p:pic>
        <p:nvPicPr>
          <p:cNvPr id="20" name="Picture 19" descr="A person smiling in front of a map&#10;&#10;AI-generated content may be incorrect.">
            <a:extLst>
              <a:ext uri="{FF2B5EF4-FFF2-40B4-BE49-F238E27FC236}">
                <a16:creationId xmlns:a16="http://schemas.microsoft.com/office/drawing/2014/main" id="{9A4D4415-98BB-5BB7-6071-08FCC3208C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692" y="172023"/>
            <a:ext cx="4903305" cy="6023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904785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2AE546-53BC-589C-D561-10D71382303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CC7194-A4D0-457B-9D3E-53681723AFF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ECC4273-B2FF-F332-1E96-1C866F74D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5200" y="466266"/>
            <a:ext cx="8392944" cy="1008000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ARE THE DENTAL DIRECTOR?!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BB78B51-10BC-522E-6036-FE259FDFA7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6925080"/>
              </p:ext>
            </p:extLst>
          </p:nvPr>
        </p:nvGraphicFramePr>
        <p:xfrm>
          <a:off x="541310" y="1864010"/>
          <a:ext cx="2525011" cy="259080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525011">
                  <a:extLst>
                    <a:ext uri="{9D8B030D-6E8A-4147-A177-3AD203B41FA5}">
                      <a16:colId xmlns:a16="http://schemas.microsoft.com/office/drawing/2014/main" val="408337312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CURRENT CRISES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565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🔴 Dentist Resigned</a:t>
                      </a:r>
                      <a:endParaRPr lang="en-US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051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🔴 2-Month Wait List </a:t>
                      </a:r>
                      <a:endParaRPr lang="en-US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276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🔴 30% No-Shows </a:t>
                      </a:r>
                      <a:endParaRPr lang="en-US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801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🔴 Hygienist Vacancy </a:t>
                      </a:r>
                      <a:endParaRPr lang="en-US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875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🔴 Budget Constraints </a:t>
                      </a:r>
                      <a:endParaRPr lang="en-US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165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🔴 CEO Deadline </a:t>
                      </a:r>
                      <a:endParaRPr lang="en-US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509713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1E9C33B-6EBA-A812-F874-44C37F0351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4379477"/>
              </p:ext>
            </p:extLst>
          </p:nvPr>
        </p:nvGraphicFramePr>
        <p:xfrm>
          <a:off x="3849140" y="2376563"/>
          <a:ext cx="3166256" cy="1175949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3166256">
                  <a:extLst>
                    <a:ext uri="{9D8B030D-6E8A-4147-A177-3AD203B41FA5}">
                      <a16:colId xmlns:a16="http://schemas.microsoft.com/office/drawing/2014/main" val="171778762"/>
                    </a:ext>
                  </a:extLst>
                </a:gridCol>
              </a:tblGrid>
              <a:tr h="535869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$100,000 BUDGET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800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DAYS TO IMPROVE ACCESS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601285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C611D72-8FD3-F784-4E96-ECF13D40CC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4693439"/>
              </p:ext>
            </p:extLst>
          </p:nvPr>
        </p:nvGraphicFramePr>
        <p:xfrm>
          <a:off x="7585022" y="1760220"/>
          <a:ext cx="3747542" cy="333756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3747542">
                  <a:extLst>
                    <a:ext uri="{9D8B030D-6E8A-4147-A177-3AD203B41FA5}">
                      <a16:colId xmlns:a16="http://schemas.microsoft.com/office/drawing/2014/main" val="1714214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📈</a:t>
                      </a:r>
                      <a:r>
                        <a:rPr lang="en-US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INVESTMENT OPTIONS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822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Hire Dentist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325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Hire Hygienist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848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Expand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23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Tele-dentistry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244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Outreach Programs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055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Patient Navigator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30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Appointment Reminders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584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Mobile Dental Services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585562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E5F465BD-073B-8D06-CF7C-DD823019BB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4203" y="5769244"/>
            <a:ext cx="94459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🟨 DISCUSSION: What are your TOP 3 choices and WHY? (2 Minutes) </a:t>
            </a:r>
            <a:endParaRPr kumimoji="0" lang="en-US" altLang="en-US" sz="24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14C1BD-ED79-DBC8-8D1C-03ECF5A2E9FD}"/>
              </a:ext>
            </a:extLst>
          </p:cNvPr>
          <p:cNvSpPr txBox="1"/>
          <p:nvPr/>
        </p:nvSpPr>
        <p:spPr>
          <a:xfrm>
            <a:off x="3959902" y="1117500"/>
            <a:ext cx="42721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Would You Do?</a:t>
            </a:r>
          </a:p>
        </p:txBody>
      </p:sp>
      <p:pic>
        <p:nvPicPr>
          <p:cNvPr id="3" name="Picture 2" descr="A blue and red text with a heart and a cross&#10;&#10;AI-generated content may be incorrect.">
            <a:extLst>
              <a:ext uri="{FF2B5EF4-FFF2-40B4-BE49-F238E27FC236}">
                <a16:creationId xmlns:a16="http://schemas.microsoft.com/office/drawing/2014/main" id="{09DECB15-1711-3268-A392-63F5AD2290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945"/>
            <a:ext cx="15367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56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C809AC-1659-6A3B-B21E-A2A5B97BCB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CC7194-A4D0-457B-9D3E-53681723AFF7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7" name="Picture 16" descr="A poster with a group of people&#10;&#10;AI-generated content may be incorrect.">
            <a:extLst>
              <a:ext uri="{FF2B5EF4-FFF2-40B4-BE49-F238E27FC236}">
                <a16:creationId xmlns:a16="http://schemas.microsoft.com/office/drawing/2014/main" id="{DEFE702A-FEE5-94E0-1D0D-6AB9F4304C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481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71CAEAED-10EE-DA63-E601-7D87BDA787F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EECC7194-A4D0-457B-9D3E-53681723AFF7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pic>
        <p:nvPicPr>
          <p:cNvPr id="11" name="Picture 10" descr="A close-up of a poster&#10;&#10;AI-generated content may be incorrect.">
            <a:extLst>
              <a:ext uri="{FF2B5EF4-FFF2-40B4-BE49-F238E27FC236}">
                <a16:creationId xmlns:a16="http://schemas.microsoft.com/office/drawing/2014/main" id="{7AA9494F-A9AF-5A6E-6D10-736BDF8BBC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551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Placeholder 47" descr="Doctor pointing at CAT scans">
            <a:extLst>
              <a:ext uri="{FF2B5EF4-FFF2-40B4-BE49-F238E27FC236}">
                <a16:creationId xmlns:a16="http://schemas.microsoft.com/office/drawing/2014/main" id="{51DAB4F3-6A41-481C-8A3E-932EDFC9FED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0000" y="179109"/>
            <a:ext cx="11832000" cy="6513922"/>
          </a:xfr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3CBC84C2-2B48-4B15-A420-8B5F2BDE23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0000" y="186701"/>
            <a:ext cx="11832000" cy="6513922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34E91A8-F608-453C-810A-BE9918180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EXPANDING ACCESS IS DIFFICULT?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DDB908-45C5-4999-982F-0A82DA013F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CC7194-A4D0-457B-9D3E-53681723AFF7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B821A5-5262-4D44-AFEB-D049F229C8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4213" y="3097188"/>
            <a:ext cx="1652587" cy="435600"/>
          </a:xfrm>
        </p:spPr>
        <p:txBody>
          <a:bodyPr/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Workforce challenges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327E535-262E-40B8-A9E1-0C08FFD809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0453" y="4084767"/>
            <a:ext cx="1999889" cy="846137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1,359 FQHCs Reported Dental Workforce Shortages in 2024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30E095F-965E-476E-B681-EE615BECB08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971013" y="3140254"/>
            <a:ext cx="1652587" cy="435600"/>
          </a:xfrm>
        </p:spPr>
        <p:txBody>
          <a:bodyPr/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CAPACITY CHALLENGES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A5735F7-BDC6-4ACD-B0DE-4AB63D30BA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72133" y="4103222"/>
            <a:ext cx="1850346" cy="846137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32.5 Million Patients Receive Care Through Health Centers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405F6BC-5682-4AA1-9F61-DDF021E685B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81478" y="3171837"/>
            <a:ext cx="1652587" cy="435600"/>
          </a:xfrm>
        </p:spPr>
        <p:txBody>
          <a:bodyPr/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CHALLENGES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7BC20BC-85E6-48CD-B755-5D4149953C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82600" y="4130980"/>
            <a:ext cx="1850342" cy="846137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Average Dental School Debt Approaches $300,000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DFBC7A3-AAE6-4502-9D44-F253ED1E8F9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591943" y="3196041"/>
            <a:ext cx="1652587" cy="435600"/>
          </a:xfrm>
        </p:spPr>
        <p:txBody>
          <a:bodyPr/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ACCESS CHALLENGES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C6EAD81-841A-483E-9B44-512A1470E47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535608" y="4097694"/>
            <a:ext cx="1932342" cy="846137"/>
          </a:xfrm>
        </p:spPr>
        <p:txBody>
          <a:bodyPr/>
          <a:lstStyle/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Transportation, Literacy, Language &amp; Care-Seeking Barriers</a:t>
            </a:r>
            <a:endParaRPr lang="en-US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Picture Placeholder 45" descr="Team">
            <a:extLst>
              <a:ext uri="{FF2B5EF4-FFF2-40B4-BE49-F238E27FC236}">
                <a16:creationId xmlns:a16="http://schemas.microsoft.com/office/drawing/2014/main" id="{09833D49-61B1-40F0-A9D1-6D1D4B8701A1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318218" y="2278307"/>
            <a:ext cx="384361" cy="384361"/>
          </a:xfrm>
        </p:spPr>
      </p:pic>
      <p:pic>
        <p:nvPicPr>
          <p:cNvPr id="49" name="Picture Placeholder 48" descr="Medicine">
            <a:extLst>
              <a:ext uri="{FF2B5EF4-FFF2-40B4-BE49-F238E27FC236}">
                <a16:creationId xmlns:a16="http://schemas.microsoft.com/office/drawing/2014/main" id="{A17A8866-025F-45F8-9C1A-8DF0ACE8F3F7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605126" y="2437246"/>
            <a:ext cx="384361" cy="384361"/>
          </a:xfrm>
        </p:spPr>
      </p:pic>
      <p:pic>
        <p:nvPicPr>
          <p:cNvPr id="53" name="Picture Placeholder 52" descr="Wallet">
            <a:extLst>
              <a:ext uri="{FF2B5EF4-FFF2-40B4-BE49-F238E27FC236}">
                <a16:creationId xmlns:a16="http://schemas.microsoft.com/office/drawing/2014/main" id="{560A3C83-28A8-4054-B787-033808650715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903820" y="2437246"/>
            <a:ext cx="384361" cy="384361"/>
          </a:xfrm>
        </p:spPr>
      </p:pic>
      <p:pic>
        <p:nvPicPr>
          <p:cNvPr id="56" name="Picture Placeholder 55" descr="Stethoscope">
            <a:extLst>
              <a:ext uri="{FF2B5EF4-FFF2-40B4-BE49-F238E27FC236}">
                <a16:creationId xmlns:a16="http://schemas.microsoft.com/office/drawing/2014/main" id="{5CABC6B7-0A04-4890-B978-4D4F54B3CDC3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178726" y="2437246"/>
            <a:ext cx="384361" cy="384361"/>
          </a:xfrm>
        </p:spPr>
      </p:pic>
      <p:sp>
        <p:nvSpPr>
          <p:cNvPr id="19" name="object 7" descr="Beige rectangle">
            <a:extLst>
              <a:ext uri="{FF2B5EF4-FFF2-40B4-BE49-F238E27FC236}">
                <a16:creationId xmlns:a16="http://schemas.microsoft.com/office/drawing/2014/main" id="{9B6BE182-7444-49DA-B6FA-215DD68D50CA}"/>
              </a:ext>
            </a:extLst>
          </p:cNvPr>
          <p:cNvSpPr/>
          <p:nvPr/>
        </p:nvSpPr>
        <p:spPr bwMode="white">
          <a:xfrm>
            <a:off x="722099" y="1322787"/>
            <a:ext cx="4104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 lang="en-US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79784603-2F8F-493A-894B-9ECFC3587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81478" y="5747713"/>
            <a:ext cx="1629044" cy="45719"/>
          </a:xfrm>
          <a:prstGeom prst="rect">
            <a:avLst/>
          </a:prstGeom>
          <a:solidFill>
            <a:schemeClr val="tx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2935599-B9F0-4312-864E-F6E3EF1AA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3380336" y="2224959"/>
            <a:ext cx="896287" cy="745643"/>
            <a:chOff x="1824638" y="1733550"/>
            <a:chExt cx="1192959" cy="992451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6718F85-02C5-4814-847B-818C8CCE6A2E}"/>
                </a:ext>
              </a:extLst>
            </p:cNvPr>
            <p:cNvSpPr/>
            <p:nvPr/>
          </p:nvSpPr>
          <p:spPr>
            <a:xfrm>
              <a:off x="1824638" y="1733550"/>
              <a:ext cx="992451" cy="992451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B5C2063-3BBD-48BC-BDD6-D5E9563B1934}"/>
                </a:ext>
              </a:extLst>
            </p:cNvPr>
            <p:cNvSpPr/>
            <p:nvPr/>
          </p:nvSpPr>
          <p:spPr>
            <a:xfrm>
              <a:off x="1925901" y="1819672"/>
              <a:ext cx="1091696" cy="820207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E2C35B1-F420-4244-8B67-EA845C8CAF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7914029" y="2224959"/>
            <a:ext cx="896287" cy="745643"/>
            <a:chOff x="1824638" y="1733550"/>
            <a:chExt cx="1192959" cy="992451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5DB04D1-9BD5-4C35-8B33-0432F97A6012}"/>
                </a:ext>
              </a:extLst>
            </p:cNvPr>
            <p:cNvSpPr/>
            <p:nvPr/>
          </p:nvSpPr>
          <p:spPr>
            <a:xfrm>
              <a:off x="1824638" y="1733550"/>
              <a:ext cx="992451" cy="992451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3C23B33E-1386-44B0-B24A-50A8F9B55FFD}"/>
                </a:ext>
              </a:extLst>
            </p:cNvPr>
            <p:cNvSpPr/>
            <p:nvPr/>
          </p:nvSpPr>
          <p:spPr>
            <a:xfrm>
              <a:off x="1925901" y="1819672"/>
              <a:ext cx="1091696" cy="820207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45F4DD1-5663-4019-891C-8821ED8ACA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5723178" y="2223240"/>
            <a:ext cx="745643" cy="745643"/>
            <a:chOff x="5482999" y="1607028"/>
            <a:chExt cx="1200866" cy="1200866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AAD7458-0E1F-4289-885E-7991DEFE6E7D}"/>
                </a:ext>
              </a:extLst>
            </p:cNvPr>
            <p:cNvSpPr/>
            <p:nvPr/>
          </p:nvSpPr>
          <p:spPr>
            <a:xfrm>
              <a:off x="5587207" y="1711236"/>
              <a:ext cx="992451" cy="992451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2C5F22B3-BA39-4DDB-9CD2-F9F1183608D0}"/>
                </a:ext>
              </a:extLst>
            </p:cNvPr>
            <p:cNvSpPr/>
            <p:nvPr/>
          </p:nvSpPr>
          <p:spPr>
            <a:xfrm>
              <a:off x="5482999" y="1607028"/>
              <a:ext cx="1200866" cy="1200866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5074261-BBC0-4AF3-AF09-C64386DBB2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949886" y="2224959"/>
            <a:ext cx="926876" cy="745643"/>
            <a:chOff x="7901577" y="2268089"/>
            <a:chExt cx="926876" cy="745643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4BF8F4D-C494-48D1-8EDB-FE34A665FBEE}"/>
                </a:ext>
              </a:extLst>
            </p:cNvPr>
            <p:cNvSpPr/>
            <p:nvPr/>
          </p:nvSpPr>
          <p:spPr>
            <a:xfrm flipH="1">
              <a:off x="8516862" y="2268089"/>
              <a:ext cx="311591" cy="745643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F7A8167-402E-4636-8949-042E663C233E}"/>
                </a:ext>
              </a:extLst>
            </p:cNvPr>
            <p:cNvSpPr/>
            <p:nvPr/>
          </p:nvSpPr>
          <p:spPr>
            <a:xfrm flipH="1">
              <a:off x="7901577" y="2332794"/>
              <a:ext cx="781787" cy="616234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A57FD8D-6122-01F4-D553-7A871F2D7B8F}"/>
              </a:ext>
            </a:extLst>
          </p:cNvPr>
          <p:cNvSpPr txBox="1"/>
          <p:nvPr/>
        </p:nvSpPr>
        <p:spPr>
          <a:xfrm>
            <a:off x="722099" y="1454715"/>
            <a:ext cx="69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CHALLENGE IS MULTIFACTORIAL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9A34CF9-F6EF-DCA8-BDDE-3D43170CFDC0}"/>
              </a:ext>
            </a:extLst>
          </p:cNvPr>
          <p:cNvSpPr txBox="1"/>
          <p:nvPr/>
        </p:nvSpPr>
        <p:spPr>
          <a:xfrm>
            <a:off x="722099" y="5801024"/>
            <a:ext cx="108995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2400" b="1" i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🚨 Access is influenced by workforce, operational, financial, and patient-level barriers. </a:t>
            </a:r>
            <a:endParaRPr lang="en-US" alt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/>
          </a:p>
        </p:txBody>
      </p:sp>
      <p:pic>
        <p:nvPicPr>
          <p:cNvPr id="55" name="Picture 54" descr="A blue and red text with a heart and a cross&#10;&#10;AI-generated content may be incorrect.">
            <a:extLst>
              <a:ext uri="{FF2B5EF4-FFF2-40B4-BE49-F238E27FC236}">
                <a16:creationId xmlns:a16="http://schemas.microsoft.com/office/drawing/2014/main" id="{EDBED9FD-0394-E67F-7E2A-0528A8FDC4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300" y="173185"/>
            <a:ext cx="1536700" cy="635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D2C58A0-A6B5-17E2-BAAB-24E8FF5A13AC}"/>
              </a:ext>
            </a:extLst>
          </p:cNvPr>
          <p:cNvSpPr txBox="1"/>
          <p:nvPr/>
        </p:nvSpPr>
        <p:spPr>
          <a:xfrm>
            <a:off x="180000" y="6433581"/>
            <a:ext cx="49072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Based on HRSA and NACHC National data</a:t>
            </a:r>
          </a:p>
        </p:txBody>
      </p:sp>
    </p:spTree>
    <p:extLst>
      <p:ext uri="{BB962C8B-B14F-4D97-AF65-F5344CB8AC3E}">
        <p14:creationId xmlns:p14="http://schemas.microsoft.com/office/powerpoint/2010/main" val="3697691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0C7008-0A72-8237-560C-911E4E0F58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CC7194-A4D0-457B-9D3E-53681723AFF7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22" name="Picture 21" descr="A close-up of a medical information&#10;&#10;AI-generated content may be incorrect.">
            <a:extLst>
              <a:ext uri="{FF2B5EF4-FFF2-40B4-BE49-F238E27FC236}">
                <a16:creationId xmlns:a16="http://schemas.microsoft.com/office/drawing/2014/main" id="{22DF9733-E537-4C66-BB2E-AC11676FA1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831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C8836F-4C23-287F-EC47-0F27C1AC4D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CC7194-A4D0-457B-9D3E-53681723AFF7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22" name="Picture 21" descr="A poster showing dental care professionals&#10;&#10;AI-generated content may be incorrect.">
            <a:extLst>
              <a:ext uri="{FF2B5EF4-FFF2-40B4-BE49-F238E27FC236}">
                <a16:creationId xmlns:a16="http://schemas.microsoft.com/office/drawing/2014/main" id="{1A1BED63-AEBE-C614-87F4-90B089A3F8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598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B46A91-D4A1-46F5-E589-221606B2DF9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CC7194-A4D0-457B-9D3E-53681723AFF7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1844EF7-D977-F7A4-4F21-F86BBAF9E5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676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0F63FA-C6B4-55EC-0333-9F97BD03E5A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CC7194-A4D0-457B-9D3E-53681723AFF7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19B3D7A-B6DA-598D-1CE0-85C9B8357F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569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4592135-A11E-4178-A320-510C4B749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8227" y="164969"/>
            <a:ext cx="11832000" cy="6513922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C499D5A-91D2-45BF-B204-6FDFFE97F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 OPERATIONAL EFFICIENCY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F61CED-575A-4A61-B181-A4424613263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CC7194-A4D0-457B-9D3E-53681723AFF7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1BEBF22-A40E-4194-AD9A-12E9E5AB00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74684" y="3670132"/>
            <a:ext cx="2812282" cy="337829"/>
          </a:xfrm>
        </p:spPr>
        <p:txBody>
          <a:bodyPr/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CAHN EXAMPLE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23D57FF-A4A8-4B9F-8E36-4755E494CBB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53670" y="1716016"/>
            <a:ext cx="7804181" cy="1917166"/>
          </a:xfrm>
        </p:spPr>
        <p:txBody>
          <a:bodyPr/>
          <a:lstStyle/>
          <a:p>
            <a:r>
              <a:rPr lang="en-US" sz="2800" b="1" dirty="0"/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IF YOU COULD ADD 25% MORE APPOINTMENTS...</a:t>
            </a:r>
          </a:p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...WITHOUT HIRING ANOTHER DENTIST?</a:t>
            </a:r>
          </a:p>
          <a:p>
            <a:pPr algn="ctr"/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A62A9F2-7193-4B39-BE74-49635D23507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23500" y="4336048"/>
            <a:ext cx="2812282" cy="554643"/>
          </a:xfrm>
        </p:spPr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Access Isn't Always Limited By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88E256-0941-4678-8F52-4A15674EC32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74310" y="4165979"/>
            <a:ext cx="2812282" cy="554643"/>
          </a:xfrm>
        </p:spPr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Access Is Often Limited By: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917E9BF-7C5E-4DE7-8C66-9B69A207D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511184" y="3716527"/>
            <a:ext cx="9169633" cy="0"/>
          </a:xfrm>
          <a:prstGeom prst="line">
            <a:avLst/>
          </a:prstGeom>
          <a:ln w="3175">
            <a:solidFill>
              <a:schemeClr val="bg1">
                <a:lumMod val="95000"/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14DCD19-05BE-4D3F-A9E1-A9353D509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458121" y="2630172"/>
            <a:ext cx="0" cy="969367"/>
          </a:xfrm>
          <a:prstGeom prst="line">
            <a:avLst/>
          </a:prstGeom>
          <a:ln w="3175">
            <a:solidFill>
              <a:schemeClr val="bg1">
                <a:lumMod val="95000"/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9527B99-C015-4364-A9D0-E9EF5F8CC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019527" y="2630172"/>
            <a:ext cx="0" cy="969367"/>
          </a:xfrm>
          <a:prstGeom prst="line">
            <a:avLst/>
          </a:prstGeom>
          <a:ln w="3175">
            <a:solidFill>
              <a:schemeClr val="bg1">
                <a:lumMod val="95000"/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object 7" descr="Beige rectangle">
            <a:extLst>
              <a:ext uri="{FF2B5EF4-FFF2-40B4-BE49-F238E27FC236}">
                <a16:creationId xmlns:a16="http://schemas.microsoft.com/office/drawing/2014/main" id="{6167A703-9B37-469C-853D-0CB6C1F4D8F0}"/>
              </a:ext>
            </a:extLst>
          </p:cNvPr>
          <p:cNvSpPr/>
          <p:nvPr/>
        </p:nvSpPr>
        <p:spPr bwMode="white">
          <a:xfrm flipV="1">
            <a:off x="722099" y="1277068"/>
            <a:ext cx="2812282" cy="45719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1E4A73F-DB3E-4AF4-A250-CB257055A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898187" y="1803828"/>
            <a:ext cx="462986" cy="671118"/>
          </a:xfrm>
          <a:prstGeom prst="rect">
            <a:avLst/>
          </a:prstGeom>
          <a:noFill/>
          <a:ln w="6350"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651BC50-F263-44D5-B1E1-32D5EA7EA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4458121" y="1803828"/>
            <a:ext cx="462986" cy="671118"/>
          </a:xfrm>
          <a:prstGeom prst="rect">
            <a:avLst/>
          </a:prstGeom>
          <a:noFill/>
          <a:ln w="6350"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00AA00A-91AC-4400-AF7A-EAB0770006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8019527" y="1803828"/>
            <a:ext cx="462986" cy="671118"/>
          </a:xfrm>
          <a:prstGeom prst="rect">
            <a:avLst/>
          </a:prstGeom>
          <a:noFill/>
          <a:ln w="6350"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78CCE096-0925-41C0-AF48-23E7DBC19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898187" y="3960036"/>
            <a:ext cx="462986" cy="671118"/>
          </a:xfrm>
          <a:prstGeom prst="rect">
            <a:avLst/>
          </a:prstGeom>
          <a:noFill/>
          <a:ln w="6350"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275C6854-B085-4AC0-984F-E73F9C388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4458121" y="3960036"/>
            <a:ext cx="462986" cy="671118"/>
          </a:xfrm>
          <a:prstGeom prst="rect">
            <a:avLst/>
          </a:prstGeom>
          <a:noFill/>
          <a:ln w="6350"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2EAB4BE-ED20-4BB8-A23B-B02A1115A8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458121" y="4752270"/>
            <a:ext cx="0" cy="969367"/>
          </a:xfrm>
          <a:prstGeom prst="line">
            <a:avLst/>
          </a:prstGeom>
          <a:ln w="3175">
            <a:solidFill>
              <a:schemeClr val="bg1">
                <a:lumMod val="95000"/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Group 68" descr="Icon Plaster">
            <a:extLst>
              <a:ext uri="{FF2B5EF4-FFF2-40B4-BE49-F238E27FC236}">
                <a16:creationId xmlns:a16="http://schemas.microsoft.com/office/drawing/2014/main" id="{DB470874-CC94-462D-9F62-0D114CE75994}"/>
              </a:ext>
            </a:extLst>
          </p:cNvPr>
          <p:cNvGrpSpPr>
            <a:grpSpLocks noChangeAspect="1"/>
          </p:cNvGrpSpPr>
          <p:nvPr/>
        </p:nvGrpSpPr>
        <p:grpSpPr>
          <a:xfrm>
            <a:off x="5704985" y="4424249"/>
            <a:ext cx="266395" cy="267026"/>
            <a:chOff x="4543214" y="4114712"/>
            <a:chExt cx="301914" cy="302629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5D7B243-4C7E-41A0-8DC9-7064981F3372}"/>
                </a:ext>
              </a:extLst>
            </p:cNvPr>
            <p:cNvSpPr/>
            <p:nvPr/>
          </p:nvSpPr>
          <p:spPr>
            <a:xfrm>
              <a:off x="4543292" y="4282753"/>
              <a:ext cx="134588" cy="134588"/>
            </a:xfrm>
            <a:custGeom>
              <a:avLst/>
              <a:gdLst>
                <a:gd name="connsiteX0" fmla="*/ 359379 w 352425"/>
                <a:gd name="connsiteY0" fmla="*/ 240430 h 352425"/>
                <a:gd name="connsiteX1" fmla="*/ 281731 w 352425"/>
                <a:gd name="connsiteY1" fmla="*/ 318078 h 352425"/>
                <a:gd name="connsiteX2" fmla="*/ 84278 w 352425"/>
                <a:gd name="connsiteY2" fmla="*/ 322707 h 352425"/>
                <a:gd name="connsiteX3" fmla="*/ 32176 w 352425"/>
                <a:gd name="connsiteY3" fmla="*/ 268519 h 352425"/>
                <a:gd name="connsiteX4" fmla="*/ 41892 w 352425"/>
                <a:gd name="connsiteY4" fmla="*/ 77076 h 352425"/>
                <a:gd name="connsiteX5" fmla="*/ 118968 w 352425"/>
                <a:gd name="connsiteY5" fmla="*/ 0 h 352425"/>
                <a:gd name="connsiteX6" fmla="*/ 359379 w 352425"/>
                <a:gd name="connsiteY6" fmla="*/ 240430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2425" h="352425">
                  <a:moveTo>
                    <a:pt x="359379" y="240430"/>
                  </a:moveTo>
                  <a:lnTo>
                    <a:pt x="281731" y="318078"/>
                  </a:lnTo>
                  <a:cubicBezTo>
                    <a:pt x="228020" y="371818"/>
                    <a:pt x="141266" y="373932"/>
                    <a:pt x="84278" y="322707"/>
                  </a:cubicBezTo>
                  <a:cubicBezTo>
                    <a:pt x="66247" y="306495"/>
                    <a:pt x="48731" y="288255"/>
                    <a:pt x="32176" y="268519"/>
                  </a:cubicBezTo>
                  <a:cubicBezTo>
                    <a:pt x="-14230" y="212989"/>
                    <a:pt x="-9962" y="128911"/>
                    <a:pt x="41892" y="77076"/>
                  </a:cubicBezTo>
                  <a:lnTo>
                    <a:pt x="118968" y="0"/>
                  </a:lnTo>
                  <a:lnTo>
                    <a:pt x="359379" y="24043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AD058DD-18E5-442F-856B-1D7CF5154784}"/>
                </a:ext>
              </a:extLst>
            </p:cNvPr>
            <p:cNvSpPr/>
            <p:nvPr/>
          </p:nvSpPr>
          <p:spPr>
            <a:xfrm>
              <a:off x="4543214" y="4114712"/>
              <a:ext cx="301914" cy="301913"/>
            </a:xfrm>
            <a:custGeom>
              <a:avLst/>
              <a:gdLst>
                <a:gd name="connsiteX0" fmla="*/ 640426 w 790575"/>
                <a:gd name="connsiteY0" fmla="*/ 399610 h 790575"/>
                <a:gd name="connsiteX1" fmla="*/ 758269 w 790575"/>
                <a:gd name="connsiteY1" fmla="*/ 281766 h 790575"/>
                <a:gd name="connsiteX2" fmla="*/ 762927 w 790575"/>
                <a:gd name="connsiteY2" fmla="*/ 84313 h 790575"/>
                <a:gd name="connsiteX3" fmla="*/ 708682 w 790575"/>
                <a:gd name="connsiteY3" fmla="*/ 32202 h 790575"/>
                <a:gd name="connsiteX4" fmla="*/ 517249 w 790575"/>
                <a:gd name="connsiteY4" fmla="*/ 41917 h 790575"/>
                <a:gd name="connsiteX5" fmla="*/ 399996 w 790575"/>
                <a:gd name="connsiteY5" fmla="*/ 159170 h 790575"/>
                <a:gd name="connsiteX6" fmla="*/ 282734 w 790575"/>
                <a:gd name="connsiteY6" fmla="*/ 41908 h 790575"/>
                <a:gd name="connsiteX7" fmla="*/ 91300 w 790575"/>
                <a:gd name="connsiteY7" fmla="*/ 32183 h 790575"/>
                <a:gd name="connsiteX8" fmla="*/ 37055 w 790575"/>
                <a:gd name="connsiteY8" fmla="*/ 84313 h 790575"/>
                <a:gd name="connsiteX9" fmla="*/ 41713 w 790575"/>
                <a:gd name="connsiteY9" fmla="*/ 281766 h 790575"/>
                <a:gd name="connsiteX10" fmla="*/ 518058 w 790575"/>
                <a:gd name="connsiteY10" fmla="*/ 758093 h 790575"/>
                <a:gd name="connsiteX11" fmla="*/ 715512 w 790575"/>
                <a:gd name="connsiteY11" fmla="*/ 762722 h 790575"/>
                <a:gd name="connsiteX12" fmla="*/ 767642 w 790575"/>
                <a:gd name="connsiteY12" fmla="*/ 708515 h 790575"/>
                <a:gd name="connsiteX13" fmla="*/ 757907 w 790575"/>
                <a:gd name="connsiteY13" fmla="*/ 517081 h 790575"/>
                <a:gd name="connsiteX14" fmla="*/ 640426 w 790575"/>
                <a:gd name="connsiteY14" fmla="*/ 399610 h 790575"/>
                <a:gd name="connsiteX15" fmla="*/ 485721 w 790575"/>
                <a:gd name="connsiteY15" fmla="*/ 356957 h 790575"/>
                <a:gd name="connsiteX16" fmla="*/ 442859 w 790575"/>
                <a:gd name="connsiteY16" fmla="*/ 399819 h 790575"/>
                <a:gd name="connsiteX17" fmla="*/ 399996 w 790575"/>
                <a:gd name="connsiteY17" fmla="*/ 356957 h 790575"/>
                <a:gd name="connsiteX18" fmla="*/ 442859 w 790575"/>
                <a:gd name="connsiteY18" fmla="*/ 314094 h 790575"/>
                <a:gd name="connsiteX19" fmla="*/ 485721 w 790575"/>
                <a:gd name="connsiteY19" fmla="*/ 356957 h 790575"/>
                <a:gd name="connsiteX20" fmla="*/ 357134 w 790575"/>
                <a:gd name="connsiteY20" fmla="*/ 228369 h 790575"/>
                <a:gd name="connsiteX21" fmla="*/ 399996 w 790575"/>
                <a:gd name="connsiteY21" fmla="*/ 271232 h 790575"/>
                <a:gd name="connsiteX22" fmla="*/ 357134 w 790575"/>
                <a:gd name="connsiteY22" fmla="*/ 314094 h 790575"/>
                <a:gd name="connsiteX23" fmla="*/ 314271 w 790575"/>
                <a:gd name="connsiteY23" fmla="*/ 271232 h 790575"/>
                <a:gd name="connsiteX24" fmla="*/ 357134 w 790575"/>
                <a:gd name="connsiteY24" fmla="*/ 228369 h 790575"/>
                <a:gd name="connsiteX25" fmla="*/ 271409 w 790575"/>
                <a:gd name="connsiteY25" fmla="*/ 399819 h 790575"/>
                <a:gd name="connsiteX26" fmla="*/ 228546 w 790575"/>
                <a:gd name="connsiteY26" fmla="*/ 356957 h 790575"/>
                <a:gd name="connsiteX27" fmla="*/ 271409 w 790575"/>
                <a:gd name="connsiteY27" fmla="*/ 314094 h 790575"/>
                <a:gd name="connsiteX28" fmla="*/ 314271 w 790575"/>
                <a:gd name="connsiteY28" fmla="*/ 356957 h 790575"/>
                <a:gd name="connsiteX29" fmla="*/ 271409 w 790575"/>
                <a:gd name="connsiteY29" fmla="*/ 399819 h 790575"/>
                <a:gd name="connsiteX30" fmla="*/ 357134 w 790575"/>
                <a:gd name="connsiteY30" fmla="*/ 485544 h 790575"/>
                <a:gd name="connsiteX31" fmla="*/ 314271 w 790575"/>
                <a:gd name="connsiteY31" fmla="*/ 442682 h 790575"/>
                <a:gd name="connsiteX32" fmla="*/ 357134 w 790575"/>
                <a:gd name="connsiteY32" fmla="*/ 399819 h 790575"/>
                <a:gd name="connsiteX33" fmla="*/ 399996 w 790575"/>
                <a:gd name="connsiteY33" fmla="*/ 442682 h 790575"/>
                <a:gd name="connsiteX34" fmla="*/ 357134 w 790575"/>
                <a:gd name="connsiteY34" fmla="*/ 485544 h 790575"/>
                <a:gd name="connsiteX35" fmla="*/ 442859 w 790575"/>
                <a:gd name="connsiteY35" fmla="*/ 571269 h 790575"/>
                <a:gd name="connsiteX36" fmla="*/ 399996 w 790575"/>
                <a:gd name="connsiteY36" fmla="*/ 528407 h 790575"/>
                <a:gd name="connsiteX37" fmla="*/ 442859 w 790575"/>
                <a:gd name="connsiteY37" fmla="*/ 485544 h 790575"/>
                <a:gd name="connsiteX38" fmla="*/ 485721 w 790575"/>
                <a:gd name="connsiteY38" fmla="*/ 528407 h 790575"/>
                <a:gd name="connsiteX39" fmla="*/ 442859 w 790575"/>
                <a:gd name="connsiteY39" fmla="*/ 571269 h 790575"/>
                <a:gd name="connsiteX40" fmla="*/ 528584 w 790575"/>
                <a:gd name="connsiteY40" fmla="*/ 485544 h 790575"/>
                <a:gd name="connsiteX41" fmla="*/ 485721 w 790575"/>
                <a:gd name="connsiteY41" fmla="*/ 442682 h 790575"/>
                <a:gd name="connsiteX42" fmla="*/ 528584 w 790575"/>
                <a:gd name="connsiteY42" fmla="*/ 399819 h 790575"/>
                <a:gd name="connsiteX43" fmla="*/ 571446 w 790575"/>
                <a:gd name="connsiteY43" fmla="*/ 442682 h 790575"/>
                <a:gd name="connsiteX44" fmla="*/ 528584 w 790575"/>
                <a:gd name="connsiteY44" fmla="*/ 485544 h 790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90575" h="790575">
                  <a:moveTo>
                    <a:pt x="640426" y="399610"/>
                  </a:moveTo>
                  <a:lnTo>
                    <a:pt x="758269" y="281766"/>
                  </a:lnTo>
                  <a:cubicBezTo>
                    <a:pt x="812048" y="227979"/>
                    <a:pt x="814076" y="141254"/>
                    <a:pt x="762927" y="84313"/>
                  </a:cubicBezTo>
                  <a:cubicBezTo>
                    <a:pt x="746630" y="66206"/>
                    <a:pt x="728380" y="48661"/>
                    <a:pt x="708682" y="32202"/>
                  </a:cubicBezTo>
                  <a:cubicBezTo>
                    <a:pt x="653152" y="-14223"/>
                    <a:pt x="569103" y="-9918"/>
                    <a:pt x="517249" y="41917"/>
                  </a:cubicBezTo>
                  <a:lnTo>
                    <a:pt x="399996" y="159170"/>
                  </a:lnTo>
                  <a:lnTo>
                    <a:pt x="282734" y="41908"/>
                  </a:lnTo>
                  <a:cubicBezTo>
                    <a:pt x="230861" y="-9956"/>
                    <a:pt x="146802" y="-14242"/>
                    <a:pt x="91300" y="32183"/>
                  </a:cubicBezTo>
                  <a:cubicBezTo>
                    <a:pt x="71603" y="48661"/>
                    <a:pt x="53353" y="66197"/>
                    <a:pt x="37055" y="84313"/>
                  </a:cubicBezTo>
                  <a:cubicBezTo>
                    <a:pt x="-14094" y="141254"/>
                    <a:pt x="-12056" y="227979"/>
                    <a:pt x="41713" y="281766"/>
                  </a:cubicBezTo>
                  <a:lnTo>
                    <a:pt x="518058" y="758093"/>
                  </a:lnTo>
                  <a:cubicBezTo>
                    <a:pt x="571884" y="811947"/>
                    <a:pt x="658638" y="813842"/>
                    <a:pt x="715512" y="762722"/>
                  </a:cubicBezTo>
                  <a:cubicBezTo>
                    <a:pt x="733590" y="746463"/>
                    <a:pt x="751116" y="728232"/>
                    <a:pt x="767642" y="708515"/>
                  </a:cubicBezTo>
                  <a:cubicBezTo>
                    <a:pt x="814019" y="652994"/>
                    <a:pt x="809752" y="568917"/>
                    <a:pt x="757907" y="517081"/>
                  </a:cubicBezTo>
                  <a:lnTo>
                    <a:pt x="640426" y="399610"/>
                  </a:lnTo>
                  <a:close/>
                  <a:moveTo>
                    <a:pt x="485721" y="356957"/>
                  </a:moveTo>
                  <a:cubicBezTo>
                    <a:pt x="485721" y="380626"/>
                    <a:pt x="466528" y="399819"/>
                    <a:pt x="442859" y="399819"/>
                  </a:cubicBezTo>
                  <a:cubicBezTo>
                    <a:pt x="419189" y="399819"/>
                    <a:pt x="399996" y="380626"/>
                    <a:pt x="399996" y="356957"/>
                  </a:cubicBezTo>
                  <a:cubicBezTo>
                    <a:pt x="399996" y="333287"/>
                    <a:pt x="419189" y="314094"/>
                    <a:pt x="442859" y="314094"/>
                  </a:cubicBezTo>
                  <a:cubicBezTo>
                    <a:pt x="466528" y="314094"/>
                    <a:pt x="485721" y="333287"/>
                    <a:pt x="485721" y="356957"/>
                  </a:cubicBezTo>
                  <a:close/>
                  <a:moveTo>
                    <a:pt x="357134" y="228369"/>
                  </a:moveTo>
                  <a:cubicBezTo>
                    <a:pt x="380803" y="228369"/>
                    <a:pt x="399996" y="247562"/>
                    <a:pt x="399996" y="271232"/>
                  </a:cubicBezTo>
                  <a:cubicBezTo>
                    <a:pt x="399996" y="294901"/>
                    <a:pt x="380803" y="314094"/>
                    <a:pt x="357134" y="314094"/>
                  </a:cubicBezTo>
                  <a:cubicBezTo>
                    <a:pt x="333464" y="314094"/>
                    <a:pt x="314271" y="294901"/>
                    <a:pt x="314271" y="271232"/>
                  </a:cubicBezTo>
                  <a:cubicBezTo>
                    <a:pt x="314271" y="247562"/>
                    <a:pt x="333464" y="228369"/>
                    <a:pt x="357134" y="228369"/>
                  </a:cubicBezTo>
                  <a:close/>
                  <a:moveTo>
                    <a:pt x="271409" y="399819"/>
                  </a:moveTo>
                  <a:cubicBezTo>
                    <a:pt x="247739" y="399819"/>
                    <a:pt x="228546" y="380626"/>
                    <a:pt x="228546" y="356957"/>
                  </a:cubicBezTo>
                  <a:cubicBezTo>
                    <a:pt x="228546" y="333287"/>
                    <a:pt x="247739" y="314094"/>
                    <a:pt x="271409" y="314094"/>
                  </a:cubicBezTo>
                  <a:cubicBezTo>
                    <a:pt x="295078" y="314094"/>
                    <a:pt x="314271" y="333287"/>
                    <a:pt x="314271" y="356957"/>
                  </a:cubicBezTo>
                  <a:cubicBezTo>
                    <a:pt x="314271" y="380626"/>
                    <a:pt x="295078" y="399819"/>
                    <a:pt x="271409" y="399819"/>
                  </a:cubicBezTo>
                  <a:close/>
                  <a:moveTo>
                    <a:pt x="357134" y="485544"/>
                  </a:moveTo>
                  <a:cubicBezTo>
                    <a:pt x="333464" y="485544"/>
                    <a:pt x="314271" y="466351"/>
                    <a:pt x="314271" y="442682"/>
                  </a:cubicBezTo>
                  <a:cubicBezTo>
                    <a:pt x="314271" y="419012"/>
                    <a:pt x="333464" y="399819"/>
                    <a:pt x="357134" y="399819"/>
                  </a:cubicBezTo>
                  <a:cubicBezTo>
                    <a:pt x="380803" y="399819"/>
                    <a:pt x="399996" y="419012"/>
                    <a:pt x="399996" y="442682"/>
                  </a:cubicBezTo>
                  <a:cubicBezTo>
                    <a:pt x="399996" y="466351"/>
                    <a:pt x="380803" y="485544"/>
                    <a:pt x="357134" y="485544"/>
                  </a:cubicBezTo>
                  <a:close/>
                  <a:moveTo>
                    <a:pt x="442859" y="571269"/>
                  </a:moveTo>
                  <a:cubicBezTo>
                    <a:pt x="419189" y="571269"/>
                    <a:pt x="399996" y="552076"/>
                    <a:pt x="399996" y="528407"/>
                  </a:cubicBezTo>
                  <a:cubicBezTo>
                    <a:pt x="399996" y="504737"/>
                    <a:pt x="419189" y="485544"/>
                    <a:pt x="442859" y="485544"/>
                  </a:cubicBezTo>
                  <a:cubicBezTo>
                    <a:pt x="466528" y="485544"/>
                    <a:pt x="485721" y="504737"/>
                    <a:pt x="485721" y="528407"/>
                  </a:cubicBezTo>
                  <a:cubicBezTo>
                    <a:pt x="485721" y="552076"/>
                    <a:pt x="466528" y="571269"/>
                    <a:pt x="442859" y="571269"/>
                  </a:cubicBezTo>
                  <a:close/>
                  <a:moveTo>
                    <a:pt x="528584" y="485544"/>
                  </a:moveTo>
                  <a:cubicBezTo>
                    <a:pt x="504914" y="485544"/>
                    <a:pt x="485721" y="466351"/>
                    <a:pt x="485721" y="442682"/>
                  </a:cubicBezTo>
                  <a:cubicBezTo>
                    <a:pt x="485721" y="419012"/>
                    <a:pt x="504914" y="399819"/>
                    <a:pt x="528584" y="399819"/>
                  </a:cubicBezTo>
                  <a:cubicBezTo>
                    <a:pt x="552253" y="399819"/>
                    <a:pt x="571446" y="419012"/>
                    <a:pt x="571446" y="442682"/>
                  </a:cubicBezTo>
                  <a:cubicBezTo>
                    <a:pt x="571446" y="466351"/>
                    <a:pt x="552253" y="485544"/>
                    <a:pt x="528584" y="48554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51" name="Graphic 21" descr="Icon Phone ">
            <a:extLst>
              <a:ext uri="{FF2B5EF4-FFF2-40B4-BE49-F238E27FC236}">
                <a16:creationId xmlns:a16="http://schemas.microsoft.com/office/drawing/2014/main" id="{9DB23001-17A7-4A97-8F18-88D642E8799B}"/>
              </a:ext>
            </a:extLst>
          </p:cNvPr>
          <p:cNvSpPr>
            <a:spLocks noChangeAspect="1"/>
          </p:cNvSpPr>
          <p:nvPr/>
        </p:nvSpPr>
        <p:spPr>
          <a:xfrm>
            <a:off x="377290" y="3720124"/>
            <a:ext cx="293784" cy="273753"/>
          </a:xfrm>
          <a:custGeom>
            <a:avLst/>
            <a:gdLst>
              <a:gd name="connsiteX0" fmla="*/ 755475 w 838200"/>
              <a:gd name="connsiteY0" fmla="*/ 394211 h 781050"/>
              <a:gd name="connsiteX1" fmla="*/ 639994 w 838200"/>
              <a:gd name="connsiteY1" fmla="*/ 317154 h 781050"/>
              <a:gd name="connsiteX2" fmla="*/ 567661 w 838200"/>
              <a:gd name="connsiteY2" fmla="*/ 317154 h 781050"/>
              <a:gd name="connsiteX3" fmla="*/ 567661 w 838200"/>
              <a:gd name="connsiteY3" fmla="*/ 283816 h 781050"/>
              <a:gd name="connsiteX4" fmla="*/ 529561 w 838200"/>
              <a:gd name="connsiteY4" fmla="*/ 245716 h 781050"/>
              <a:gd name="connsiteX5" fmla="*/ 498604 w 838200"/>
              <a:gd name="connsiteY5" fmla="*/ 245716 h 781050"/>
              <a:gd name="connsiteX6" fmla="*/ 460504 w 838200"/>
              <a:gd name="connsiteY6" fmla="*/ 283816 h 781050"/>
              <a:gd name="connsiteX7" fmla="*/ 460504 w 838200"/>
              <a:gd name="connsiteY7" fmla="*/ 317154 h 781050"/>
              <a:gd name="connsiteX8" fmla="*/ 377161 w 838200"/>
              <a:gd name="connsiteY8" fmla="*/ 317154 h 781050"/>
              <a:gd name="connsiteX9" fmla="*/ 377161 w 838200"/>
              <a:gd name="connsiteY9" fmla="*/ 283816 h 781050"/>
              <a:gd name="connsiteX10" fmla="*/ 339061 w 838200"/>
              <a:gd name="connsiteY10" fmla="*/ 245716 h 781050"/>
              <a:gd name="connsiteX11" fmla="*/ 308104 w 838200"/>
              <a:gd name="connsiteY11" fmla="*/ 245716 h 781050"/>
              <a:gd name="connsiteX12" fmla="*/ 270004 w 838200"/>
              <a:gd name="connsiteY12" fmla="*/ 283816 h 781050"/>
              <a:gd name="connsiteX13" fmla="*/ 270004 w 838200"/>
              <a:gd name="connsiteY13" fmla="*/ 317154 h 781050"/>
              <a:gd name="connsiteX14" fmla="*/ 198062 w 838200"/>
              <a:gd name="connsiteY14" fmla="*/ 317154 h 781050"/>
              <a:gd name="connsiteX15" fmla="*/ 82581 w 838200"/>
              <a:gd name="connsiteY15" fmla="*/ 394211 h 781050"/>
              <a:gd name="connsiteX16" fmla="*/ 64722 w 838200"/>
              <a:gd name="connsiteY16" fmla="*/ 439445 h 781050"/>
              <a:gd name="connsiteX17" fmla="*/ 45710 w 838200"/>
              <a:gd name="connsiteY17" fmla="*/ 760781 h 781050"/>
              <a:gd name="connsiteX18" fmla="*/ 50796 w 838200"/>
              <a:gd name="connsiteY18" fmla="*/ 775068 h 781050"/>
              <a:gd name="connsiteX19" fmla="*/ 64712 w 838200"/>
              <a:gd name="connsiteY19" fmla="*/ 781107 h 781050"/>
              <a:gd name="connsiteX20" fmla="*/ 773334 w 838200"/>
              <a:gd name="connsiteY20" fmla="*/ 781107 h 781050"/>
              <a:gd name="connsiteX21" fmla="*/ 787250 w 838200"/>
              <a:gd name="connsiteY21" fmla="*/ 775068 h 781050"/>
              <a:gd name="connsiteX22" fmla="*/ 792336 w 838200"/>
              <a:gd name="connsiteY22" fmla="*/ 760781 h 781050"/>
              <a:gd name="connsiteX23" fmla="*/ 773325 w 838200"/>
              <a:gd name="connsiteY23" fmla="*/ 439445 h 781050"/>
              <a:gd name="connsiteX24" fmla="*/ 755475 w 838200"/>
              <a:gd name="connsiteY24" fmla="*/ 394211 h 781050"/>
              <a:gd name="connsiteX25" fmla="*/ 565880 w 838200"/>
              <a:gd name="connsiteY25" fmla="*/ 588731 h 781050"/>
              <a:gd name="connsiteX26" fmla="*/ 551592 w 838200"/>
              <a:gd name="connsiteY26" fmla="*/ 603018 h 781050"/>
              <a:gd name="connsiteX27" fmla="*/ 477507 w 838200"/>
              <a:gd name="connsiteY27" fmla="*/ 603018 h 781050"/>
              <a:gd name="connsiteX28" fmla="*/ 477507 w 838200"/>
              <a:gd name="connsiteY28" fmla="*/ 677094 h 781050"/>
              <a:gd name="connsiteX29" fmla="*/ 463219 w 838200"/>
              <a:gd name="connsiteY29" fmla="*/ 691382 h 781050"/>
              <a:gd name="connsiteX30" fmla="*/ 374856 w 838200"/>
              <a:gd name="connsiteY30" fmla="*/ 691382 h 781050"/>
              <a:gd name="connsiteX31" fmla="*/ 360568 w 838200"/>
              <a:gd name="connsiteY31" fmla="*/ 677094 h 781050"/>
              <a:gd name="connsiteX32" fmla="*/ 360568 w 838200"/>
              <a:gd name="connsiteY32" fmla="*/ 603018 h 781050"/>
              <a:gd name="connsiteX33" fmla="*/ 286483 w 838200"/>
              <a:gd name="connsiteY33" fmla="*/ 603018 h 781050"/>
              <a:gd name="connsiteX34" fmla="*/ 272195 w 838200"/>
              <a:gd name="connsiteY34" fmla="*/ 588731 h 781050"/>
              <a:gd name="connsiteX35" fmla="*/ 272195 w 838200"/>
              <a:gd name="connsiteY35" fmla="*/ 500358 h 781050"/>
              <a:gd name="connsiteX36" fmla="*/ 286483 w 838200"/>
              <a:gd name="connsiteY36" fmla="*/ 486070 h 781050"/>
              <a:gd name="connsiteX37" fmla="*/ 360568 w 838200"/>
              <a:gd name="connsiteY37" fmla="*/ 486070 h 781050"/>
              <a:gd name="connsiteX38" fmla="*/ 360568 w 838200"/>
              <a:gd name="connsiteY38" fmla="*/ 411985 h 781050"/>
              <a:gd name="connsiteX39" fmla="*/ 374856 w 838200"/>
              <a:gd name="connsiteY39" fmla="*/ 397697 h 781050"/>
              <a:gd name="connsiteX40" fmla="*/ 463219 w 838200"/>
              <a:gd name="connsiteY40" fmla="*/ 397697 h 781050"/>
              <a:gd name="connsiteX41" fmla="*/ 477507 w 838200"/>
              <a:gd name="connsiteY41" fmla="*/ 411985 h 781050"/>
              <a:gd name="connsiteX42" fmla="*/ 477507 w 838200"/>
              <a:gd name="connsiteY42" fmla="*/ 486061 h 781050"/>
              <a:gd name="connsiteX43" fmla="*/ 551592 w 838200"/>
              <a:gd name="connsiteY43" fmla="*/ 486061 h 781050"/>
              <a:gd name="connsiteX44" fmla="*/ 565880 w 838200"/>
              <a:gd name="connsiteY44" fmla="*/ 500348 h 781050"/>
              <a:gd name="connsiteX45" fmla="*/ 565880 w 838200"/>
              <a:gd name="connsiteY45" fmla="*/ 588731 h 781050"/>
              <a:gd name="connsiteX46" fmla="*/ 827017 w 838200"/>
              <a:gd name="connsiteY46" fmla="*/ 270300 h 781050"/>
              <a:gd name="connsiteX47" fmla="*/ 786164 w 838200"/>
              <a:gd name="connsiteY47" fmla="*/ 293446 h 781050"/>
              <a:gd name="connsiteX48" fmla="*/ 574709 w 838200"/>
              <a:gd name="connsiteY48" fmla="*/ 251803 h 781050"/>
              <a:gd name="connsiteX49" fmla="*/ 554964 w 838200"/>
              <a:gd name="connsiteY49" fmla="*/ 165497 h 781050"/>
              <a:gd name="connsiteX50" fmla="*/ 283597 w 838200"/>
              <a:gd name="connsiteY50" fmla="*/ 164687 h 781050"/>
              <a:gd name="connsiteX51" fmla="*/ 263204 w 838200"/>
              <a:gd name="connsiteY51" fmla="*/ 251089 h 781050"/>
              <a:gd name="connsiteX52" fmla="*/ 53435 w 838200"/>
              <a:gd name="connsiteY52" fmla="*/ 293694 h 781050"/>
              <a:gd name="connsiteX53" fmla="*/ 11448 w 838200"/>
              <a:gd name="connsiteY53" fmla="*/ 270300 h 781050"/>
              <a:gd name="connsiteX54" fmla="*/ 10267 w 838200"/>
              <a:gd name="connsiteY54" fmla="*/ 147466 h 781050"/>
              <a:gd name="connsiteX55" fmla="*/ 418842 w 838200"/>
              <a:gd name="connsiteY55" fmla="*/ 0 h 781050"/>
              <a:gd name="connsiteX56" fmla="*/ 827474 w 838200"/>
              <a:gd name="connsiteY56" fmla="*/ 147676 h 781050"/>
              <a:gd name="connsiteX57" fmla="*/ 827017 w 838200"/>
              <a:gd name="connsiteY57" fmla="*/ 270300 h 781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838200" h="781050">
                <a:moveTo>
                  <a:pt x="755475" y="394211"/>
                </a:moveTo>
                <a:cubicBezTo>
                  <a:pt x="754865" y="393535"/>
                  <a:pt x="655367" y="317154"/>
                  <a:pt x="639994" y="317154"/>
                </a:cubicBezTo>
                <a:lnTo>
                  <a:pt x="567661" y="317154"/>
                </a:lnTo>
                <a:lnTo>
                  <a:pt x="567661" y="283816"/>
                </a:lnTo>
                <a:cubicBezTo>
                  <a:pt x="567661" y="262804"/>
                  <a:pt x="550573" y="245716"/>
                  <a:pt x="529561" y="245716"/>
                </a:cubicBezTo>
                <a:lnTo>
                  <a:pt x="498604" y="245716"/>
                </a:lnTo>
                <a:cubicBezTo>
                  <a:pt x="477592" y="245716"/>
                  <a:pt x="460504" y="262804"/>
                  <a:pt x="460504" y="283816"/>
                </a:cubicBezTo>
                <a:lnTo>
                  <a:pt x="460504" y="317154"/>
                </a:lnTo>
                <a:lnTo>
                  <a:pt x="377161" y="317154"/>
                </a:lnTo>
                <a:lnTo>
                  <a:pt x="377161" y="283816"/>
                </a:lnTo>
                <a:cubicBezTo>
                  <a:pt x="377161" y="262804"/>
                  <a:pt x="360073" y="245716"/>
                  <a:pt x="339061" y="245716"/>
                </a:cubicBezTo>
                <a:lnTo>
                  <a:pt x="308104" y="245716"/>
                </a:lnTo>
                <a:cubicBezTo>
                  <a:pt x="287092" y="245716"/>
                  <a:pt x="270004" y="262804"/>
                  <a:pt x="270004" y="283816"/>
                </a:cubicBezTo>
                <a:lnTo>
                  <a:pt x="270004" y="317154"/>
                </a:lnTo>
                <a:lnTo>
                  <a:pt x="198062" y="317154"/>
                </a:lnTo>
                <a:cubicBezTo>
                  <a:pt x="182689" y="317154"/>
                  <a:pt x="83191" y="393535"/>
                  <a:pt x="82581" y="394211"/>
                </a:cubicBezTo>
                <a:cubicBezTo>
                  <a:pt x="72389" y="405336"/>
                  <a:pt x="64941" y="424234"/>
                  <a:pt x="64722" y="439445"/>
                </a:cubicBezTo>
                <a:lnTo>
                  <a:pt x="45710" y="760781"/>
                </a:lnTo>
                <a:cubicBezTo>
                  <a:pt x="45357" y="766048"/>
                  <a:pt x="47196" y="771220"/>
                  <a:pt x="50796" y="775068"/>
                </a:cubicBezTo>
                <a:cubicBezTo>
                  <a:pt x="54397" y="778916"/>
                  <a:pt x="59435" y="781107"/>
                  <a:pt x="64712" y="781107"/>
                </a:cubicBezTo>
                <a:lnTo>
                  <a:pt x="773334" y="781107"/>
                </a:lnTo>
                <a:cubicBezTo>
                  <a:pt x="778611" y="781107"/>
                  <a:pt x="783650" y="778926"/>
                  <a:pt x="787250" y="775068"/>
                </a:cubicBezTo>
                <a:cubicBezTo>
                  <a:pt x="790851" y="771211"/>
                  <a:pt x="792689" y="766048"/>
                  <a:pt x="792336" y="760781"/>
                </a:cubicBezTo>
                <a:lnTo>
                  <a:pt x="773325" y="439445"/>
                </a:lnTo>
                <a:cubicBezTo>
                  <a:pt x="773115" y="424234"/>
                  <a:pt x="765666" y="405336"/>
                  <a:pt x="755475" y="394211"/>
                </a:cubicBezTo>
                <a:close/>
                <a:moveTo>
                  <a:pt x="565880" y="588731"/>
                </a:moveTo>
                <a:cubicBezTo>
                  <a:pt x="565880" y="596617"/>
                  <a:pt x="559479" y="603018"/>
                  <a:pt x="551592" y="603018"/>
                </a:cubicBezTo>
                <a:lnTo>
                  <a:pt x="477507" y="603018"/>
                </a:lnTo>
                <a:lnTo>
                  <a:pt x="477507" y="677094"/>
                </a:lnTo>
                <a:cubicBezTo>
                  <a:pt x="477507" y="684981"/>
                  <a:pt x="471106" y="691382"/>
                  <a:pt x="463219" y="691382"/>
                </a:cubicBezTo>
                <a:lnTo>
                  <a:pt x="374856" y="691382"/>
                </a:lnTo>
                <a:cubicBezTo>
                  <a:pt x="366969" y="691382"/>
                  <a:pt x="360568" y="684981"/>
                  <a:pt x="360568" y="677094"/>
                </a:cubicBezTo>
                <a:lnTo>
                  <a:pt x="360568" y="603018"/>
                </a:lnTo>
                <a:lnTo>
                  <a:pt x="286483" y="603018"/>
                </a:lnTo>
                <a:cubicBezTo>
                  <a:pt x="278596" y="603018"/>
                  <a:pt x="272195" y="596617"/>
                  <a:pt x="272195" y="588731"/>
                </a:cubicBezTo>
                <a:lnTo>
                  <a:pt x="272195" y="500358"/>
                </a:lnTo>
                <a:cubicBezTo>
                  <a:pt x="272195" y="492471"/>
                  <a:pt x="278596" y="486070"/>
                  <a:pt x="286483" y="486070"/>
                </a:cubicBezTo>
                <a:lnTo>
                  <a:pt x="360568" y="486070"/>
                </a:lnTo>
                <a:lnTo>
                  <a:pt x="360568" y="411985"/>
                </a:lnTo>
                <a:cubicBezTo>
                  <a:pt x="360568" y="404098"/>
                  <a:pt x="366969" y="397697"/>
                  <a:pt x="374856" y="397697"/>
                </a:cubicBezTo>
                <a:lnTo>
                  <a:pt x="463219" y="397697"/>
                </a:lnTo>
                <a:cubicBezTo>
                  <a:pt x="471106" y="397697"/>
                  <a:pt x="477507" y="404098"/>
                  <a:pt x="477507" y="411985"/>
                </a:cubicBezTo>
                <a:lnTo>
                  <a:pt x="477507" y="486061"/>
                </a:lnTo>
                <a:lnTo>
                  <a:pt x="551592" y="486061"/>
                </a:lnTo>
                <a:cubicBezTo>
                  <a:pt x="559479" y="486061"/>
                  <a:pt x="565880" y="492462"/>
                  <a:pt x="565880" y="500348"/>
                </a:cubicBezTo>
                <a:lnTo>
                  <a:pt x="565880" y="588731"/>
                </a:lnTo>
                <a:close/>
                <a:moveTo>
                  <a:pt x="827017" y="270300"/>
                </a:moveTo>
                <a:cubicBezTo>
                  <a:pt x="818111" y="283493"/>
                  <a:pt x="802709" y="291141"/>
                  <a:pt x="786164" y="293446"/>
                </a:cubicBezTo>
                <a:cubicBezTo>
                  <a:pt x="696439" y="305953"/>
                  <a:pt x="589692" y="292132"/>
                  <a:pt x="574709" y="251803"/>
                </a:cubicBezTo>
                <a:cubicBezTo>
                  <a:pt x="570633" y="240830"/>
                  <a:pt x="555354" y="166097"/>
                  <a:pt x="554964" y="165497"/>
                </a:cubicBezTo>
                <a:cubicBezTo>
                  <a:pt x="527351" y="159658"/>
                  <a:pt x="302170" y="158915"/>
                  <a:pt x="283597" y="164687"/>
                </a:cubicBezTo>
                <a:cubicBezTo>
                  <a:pt x="282958" y="165354"/>
                  <a:pt x="265528" y="243040"/>
                  <a:pt x="263204" y="251089"/>
                </a:cubicBezTo>
                <a:cubicBezTo>
                  <a:pt x="250964" y="293665"/>
                  <a:pt x="126520" y="303552"/>
                  <a:pt x="53435" y="293694"/>
                </a:cubicBezTo>
                <a:cubicBezTo>
                  <a:pt x="34470" y="291132"/>
                  <a:pt x="18497" y="283864"/>
                  <a:pt x="11448" y="270300"/>
                </a:cubicBezTo>
                <a:cubicBezTo>
                  <a:pt x="-13602" y="222085"/>
                  <a:pt x="10267" y="147466"/>
                  <a:pt x="10267" y="147466"/>
                </a:cubicBezTo>
                <a:cubicBezTo>
                  <a:pt x="29298" y="67494"/>
                  <a:pt x="194671" y="0"/>
                  <a:pt x="418842" y="0"/>
                </a:cubicBezTo>
                <a:cubicBezTo>
                  <a:pt x="645080" y="0"/>
                  <a:pt x="809158" y="60350"/>
                  <a:pt x="827474" y="147676"/>
                </a:cubicBezTo>
                <a:cubicBezTo>
                  <a:pt x="827608" y="148295"/>
                  <a:pt x="854773" y="229181"/>
                  <a:pt x="827017" y="27030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58" name="Group 57" descr="Icon Doctor">
            <a:extLst>
              <a:ext uri="{FF2B5EF4-FFF2-40B4-BE49-F238E27FC236}">
                <a16:creationId xmlns:a16="http://schemas.microsoft.com/office/drawing/2014/main" id="{E9DBD697-D950-4E35-9DE5-A0C834127864}"/>
              </a:ext>
            </a:extLst>
          </p:cNvPr>
          <p:cNvGrpSpPr>
            <a:grpSpLocks noChangeAspect="1"/>
          </p:cNvGrpSpPr>
          <p:nvPr/>
        </p:nvGrpSpPr>
        <p:grpSpPr>
          <a:xfrm>
            <a:off x="8886592" y="4484832"/>
            <a:ext cx="306222" cy="372176"/>
            <a:chOff x="6939367" y="37502"/>
            <a:chExt cx="742950" cy="902969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8ADB8A8-8157-4E9C-BA76-1F538C33554B}"/>
                </a:ext>
              </a:extLst>
            </p:cNvPr>
            <p:cNvSpPr/>
            <p:nvPr/>
          </p:nvSpPr>
          <p:spPr>
            <a:xfrm>
              <a:off x="7477530" y="594714"/>
              <a:ext cx="57150" cy="57150"/>
            </a:xfrm>
            <a:custGeom>
              <a:avLst/>
              <a:gdLst>
                <a:gd name="connsiteX0" fmla="*/ 57150 w 57150"/>
                <a:gd name="connsiteY0" fmla="*/ 28575 h 57150"/>
                <a:gd name="connsiteX1" fmla="*/ 28575 w 57150"/>
                <a:gd name="connsiteY1" fmla="*/ 57150 h 57150"/>
                <a:gd name="connsiteX2" fmla="*/ 0 w 57150"/>
                <a:gd name="connsiteY2" fmla="*/ 28575 h 57150"/>
                <a:gd name="connsiteX3" fmla="*/ 28575 w 57150"/>
                <a:gd name="connsiteY3" fmla="*/ 0 h 57150"/>
                <a:gd name="connsiteX4" fmla="*/ 57150 w 57150"/>
                <a:gd name="connsiteY4" fmla="*/ 2857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57150" y="28575"/>
                  </a:moveTo>
                  <a:cubicBezTo>
                    <a:pt x="57150" y="44357"/>
                    <a:pt x="44357" y="57150"/>
                    <a:pt x="28575" y="57150"/>
                  </a:cubicBezTo>
                  <a:cubicBezTo>
                    <a:pt x="12793" y="57150"/>
                    <a:pt x="0" y="44357"/>
                    <a:pt x="0" y="28575"/>
                  </a:cubicBezTo>
                  <a:cubicBezTo>
                    <a:pt x="0" y="12793"/>
                    <a:pt x="12793" y="0"/>
                    <a:pt x="28575" y="0"/>
                  </a:cubicBezTo>
                  <a:cubicBezTo>
                    <a:pt x="44357" y="0"/>
                    <a:pt x="57150" y="12793"/>
                    <a:pt x="57150" y="28575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A00A7B0-F072-47CC-9356-6E33947D7A4A}"/>
                </a:ext>
              </a:extLst>
            </p:cNvPr>
            <p:cNvSpPr/>
            <p:nvPr/>
          </p:nvSpPr>
          <p:spPr>
            <a:xfrm>
              <a:off x="6939367" y="454696"/>
              <a:ext cx="742950" cy="485775"/>
            </a:xfrm>
            <a:custGeom>
              <a:avLst/>
              <a:gdLst>
                <a:gd name="connsiteX0" fmla="*/ 556260 w 742950"/>
                <a:gd name="connsiteY0" fmla="*/ 0 h 485775"/>
                <a:gd name="connsiteX1" fmla="*/ 531495 w 742950"/>
                <a:gd name="connsiteY1" fmla="*/ 19050 h 485775"/>
                <a:gd name="connsiteX2" fmla="*/ 581025 w 742950"/>
                <a:gd name="connsiteY2" fmla="*/ 112395 h 485775"/>
                <a:gd name="connsiteX3" fmla="*/ 625793 w 742950"/>
                <a:gd name="connsiteY3" fmla="*/ 168593 h 485775"/>
                <a:gd name="connsiteX4" fmla="*/ 567690 w 742950"/>
                <a:gd name="connsiteY4" fmla="*/ 226695 h 485775"/>
                <a:gd name="connsiteX5" fmla="*/ 509587 w 742950"/>
                <a:gd name="connsiteY5" fmla="*/ 168593 h 485775"/>
                <a:gd name="connsiteX6" fmla="*/ 551498 w 742950"/>
                <a:gd name="connsiteY6" fmla="*/ 113348 h 485775"/>
                <a:gd name="connsiteX7" fmla="*/ 505778 w 742950"/>
                <a:gd name="connsiteY7" fmla="*/ 35243 h 485775"/>
                <a:gd name="connsiteX8" fmla="*/ 376237 w 742950"/>
                <a:gd name="connsiteY8" fmla="*/ 67628 h 485775"/>
                <a:gd name="connsiteX9" fmla="*/ 250508 w 742950"/>
                <a:gd name="connsiteY9" fmla="*/ 37148 h 485775"/>
                <a:gd name="connsiteX10" fmla="*/ 204787 w 742950"/>
                <a:gd name="connsiteY10" fmla="*/ 168593 h 485775"/>
                <a:gd name="connsiteX11" fmla="*/ 290512 w 742950"/>
                <a:gd name="connsiteY11" fmla="*/ 269558 h 485775"/>
                <a:gd name="connsiteX12" fmla="*/ 290512 w 742950"/>
                <a:gd name="connsiteY12" fmla="*/ 337185 h 485775"/>
                <a:gd name="connsiteX13" fmla="*/ 275273 w 742950"/>
                <a:gd name="connsiteY13" fmla="*/ 352425 h 485775"/>
                <a:gd name="connsiteX14" fmla="*/ 228600 w 742950"/>
                <a:gd name="connsiteY14" fmla="*/ 352425 h 485775"/>
                <a:gd name="connsiteX15" fmla="*/ 213360 w 742950"/>
                <a:gd name="connsiteY15" fmla="*/ 337185 h 485775"/>
                <a:gd name="connsiteX16" fmla="*/ 228600 w 742950"/>
                <a:gd name="connsiteY16" fmla="*/ 321945 h 485775"/>
                <a:gd name="connsiteX17" fmla="*/ 260985 w 742950"/>
                <a:gd name="connsiteY17" fmla="*/ 321945 h 485775"/>
                <a:gd name="connsiteX18" fmla="*/ 260985 w 742950"/>
                <a:gd name="connsiteY18" fmla="*/ 268605 h 485775"/>
                <a:gd name="connsiteX19" fmla="*/ 188595 w 742950"/>
                <a:gd name="connsiteY19" fmla="*/ 196215 h 485775"/>
                <a:gd name="connsiteX20" fmla="*/ 116205 w 742950"/>
                <a:gd name="connsiteY20" fmla="*/ 268605 h 485775"/>
                <a:gd name="connsiteX21" fmla="*/ 116205 w 742950"/>
                <a:gd name="connsiteY21" fmla="*/ 321945 h 485775"/>
                <a:gd name="connsiteX22" fmla="*/ 148590 w 742950"/>
                <a:gd name="connsiteY22" fmla="*/ 321945 h 485775"/>
                <a:gd name="connsiteX23" fmla="*/ 163830 w 742950"/>
                <a:gd name="connsiteY23" fmla="*/ 337185 h 485775"/>
                <a:gd name="connsiteX24" fmla="*/ 148590 w 742950"/>
                <a:gd name="connsiteY24" fmla="*/ 352425 h 485775"/>
                <a:gd name="connsiteX25" fmla="*/ 100965 w 742950"/>
                <a:gd name="connsiteY25" fmla="*/ 352425 h 485775"/>
                <a:gd name="connsiteX26" fmla="*/ 85725 w 742950"/>
                <a:gd name="connsiteY26" fmla="*/ 337185 h 485775"/>
                <a:gd name="connsiteX27" fmla="*/ 85725 w 742950"/>
                <a:gd name="connsiteY27" fmla="*/ 269558 h 485775"/>
                <a:gd name="connsiteX28" fmla="*/ 174308 w 742950"/>
                <a:gd name="connsiteY28" fmla="*/ 168593 h 485775"/>
                <a:gd name="connsiteX29" fmla="*/ 223837 w 742950"/>
                <a:gd name="connsiteY29" fmla="*/ 21907 h 485775"/>
                <a:gd name="connsiteX30" fmla="*/ 194310 w 742950"/>
                <a:gd name="connsiteY30" fmla="*/ 0 h 485775"/>
                <a:gd name="connsiteX31" fmla="*/ 0 w 742950"/>
                <a:gd name="connsiteY31" fmla="*/ 259080 h 485775"/>
                <a:gd name="connsiteX32" fmla="*/ 0 w 742950"/>
                <a:gd name="connsiteY32" fmla="*/ 429578 h 485775"/>
                <a:gd name="connsiteX33" fmla="*/ 58103 w 742950"/>
                <a:gd name="connsiteY33" fmla="*/ 487680 h 485775"/>
                <a:gd name="connsiteX34" fmla="*/ 693420 w 742950"/>
                <a:gd name="connsiteY34" fmla="*/ 487680 h 485775"/>
                <a:gd name="connsiteX35" fmla="*/ 751523 w 742950"/>
                <a:gd name="connsiteY35" fmla="*/ 429578 h 485775"/>
                <a:gd name="connsiteX36" fmla="*/ 751523 w 742950"/>
                <a:gd name="connsiteY36" fmla="*/ 259080 h 485775"/>
                <a:gd name="connsiteX37" fmla="*/ 556260 w 742950"/>
                <a:gd name="connsiteY37" fmla="*/ 0 h 485775"/>
                <a:gd name="connsiteX38" fmla="*/ 549593 w 742950"/>
                <a:gd name="connsiteY38" fmla="*/ 366713 h 485775"/>
                <a:gd name="connsiteX39" fmla="*/ 541020 w 742950"/>
                <a:gd name="connsiteY39" fmla="*/ 375285 h 485775"/>
                <a:gd name="connsiteX40" fmla="*/ 502920 w 742950"/>
                <a:gd name="connsiteY40" fmla="*/ 375285 h 485775"/>
                <a:gd name="connsiteX41" fmla="*/ 502920 w 742950"/>
                <a:gd name="connsiteY41" fmla="*/ 414338 h 485775"/>
                <a:gd name="connsiteX42" fmla="*/ 494348 w 742950"/>
                <a:gd name="connsiteY42" fmla="*/ 422910 h 485775"/>
                <a:gd name="connsiteX43" fmla="*/ 461010 w 742950"/>
                <a:gd name="connsiteY43" fmla="*/ 422910 h 485775"/>
                <a:gd name="connsiteX44" fmla="*/ 452437 w 742950"/>
                <a:gd name="connsiteY44" fmla="*/ 414338 h 485775"/>
                <a:gd name="connsiteX45" fmla="*/ 452437 w 742950"/>
                <a:gd name="connsiteY45" fmla="*/ 375285 h 485775"/>
                <a:gd name="connsiteX46" fmla="*/ 414337 w 742950"/>
                <a:gd name="connsiteY46" fmla="*/ 375285 h 485775"/>
                <a:gd name="connsiteX47" fmla="*/ 405765 w 742950"/>
                <a:gd name="connsiteY47" fmla="*/ 366713 h 485775"/>
                <a:gd name="connsiteX48" fmla="*/ 405765 w 742950"/>
                <a:gd name="connsiteY48" fmla="*/ 332422 h 485775"/>
                <a:gd name="connsiteX49" fmla="*/ 414337 w 742950"/>
                <a:gd name="connsiteY49" fmla="*/ 323850 h 485775"/>
                <a:gd name="connsiteX50" fmla="*/ 452437 w 742950"/>
                <a:gd name="connsiteY50" fmla="*/ 323850 h 485775"/>
                <a:gd name="connsiteX51" fmla="*/ 452437 w 742950"/>
                <a:gd name="connsiteY51" fmla="*/ 284797 h 485775"/>
                <a:gd name="connsiteX52" fmla="*/ 461010 w 742950"/>
                <a:gd name="connsiteY52" fmla="*/ 276225 h 485775"/>
                <a:gd name="connsiteX53" fmla="*/ 494348 w 742950"/>
                <a:gd name="connsiteY53" fmla="*/ 276225 h 485775"/>
                <a:gd name="connsiteX54" fmla="*/ 502920 w 742950"/>
                <a:gd name="connsiteY54" fmla="*/ 284797 h 485775"/>
                <a:gd name="connsiteX55" fmla="*/ 502920 w 742950"/>
                <a:gd name="connsiteY55" fmla="*/ 323850 h 485775"/>
                <a:gd name="connsiteX56" fmla="*/ 541020 w 742950"/>
                <a:gd name="connsiteY56" fmla="*/ 323850 h 485775"/>
                <a:gd name="connsiteX57" fmla="*/ 549593 w 742950"/>
                <a:gd name="connsiteY57" fmla="*/ 332422 h 485775"/>
                <a:gd name="connsiteX58" fmla="*/ 549593 w 742950"/>
                <a:gd name="connsiteY58" fmla="*/ 366713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742950" h="485775">
                  <a:moveTo>
                    <a:pt x="556260" y="0"/>
                  </a:moveTo>
                  <a:cubicBezTo>
                    <a:pt x="548640" y="7620"/>
                    <a:pt x="540068" y="13335"/>
                    <a:pt x="531495" y="19050"/>
                  </a:cubicBezTo>
                  <a:cubicBezTo>
                    <a:pt x="550545" y="39053"/>
                    <a:pt x="575310" y="73343"/>
                    <a:pt x="581025" y="112395"/>
                  </a:cubicBezTo>
                  <a:cubicBezTo>
                    <a:pt x="606743" y="118110"/>
                    <a:pt x="625793" y="141923"/>
                    <a:pt x="625793" y="168593"/>
                  </a:cubicBezTo>
                  <a:cubicBezTo>
                    <a:pt x="625793" y="200978"/>
                    <a:pt x="600075" y="226695"/>
                    <a:pt x="567690" y="226695"/>
                  </a:cubicBezTo>
                  <a:cubicBezTo>
                    <a:pt x="535305" y="226695"/>
                    <a:pt x="509587" y="200978"/>
                    <a:pt x="509587" y="168593"/>
                  </a:cubicBezTo>
                  <a:cubicBezTo>
                    <a:pt x="509587" y="142875"/>
                    <a:pt x="527685" y="120015"/>
                    <a:pt x="551498" y="113348"/>
                  </a:cubicBezTo>
                  <a:cubicBezTo>
                    <a:pt x="545783" y="80963"/>
                    <a:pt x="521970" y="51435"/>
                    <a:pt x="505778" y="35243"/>
                  </a:cubicBezTo>
                  <a:cubicBezTo>
                    <a:pt x="466725" y="56198"/>
                    <a:pt x="422910" y="67628"/>
                    <a:pt x="376237" y="67628"/>
                  </a:cubicBezTo>
                  <a:cubicBezTo>
                    <a:pt x="331470" y="67628"/>
                    <a:pt x="288608" y="56198"/>
                    <a:pt x="250508" y="37148"/>
                  </a:cubicBezTo>
                  <a:cubicBezTo>
                    <a:pt x="234315" y="61913"/>
                    <a:pt x="208598" y="110490"/>
                    <a:pt x="204787" y="168593"/>
                  </a:cubicBezTo>
                  <a:cubicBezTo>
                    <a:pt x="253365" y="176213"/>
                    <a:pt x="290512" y="218122"/>
                    <a:pt x="290512" y="269558"/>
                  </a:cubicBezTo>
                  <a:lnTo>
                    <a:pt x="290512" y="337185"/>
                  </a:lnTo>
                  <a:cubicBezTo>
                    <a:pt x="290512" y="345758"/>
                    <a:pt x="283845" y="352425"/>
                    <a:pt x="275273" y="352425"/>
                  </a:cubicBezTo>
                  <a:lnTo>
                    <a:pt x="228600" y="352425"/>
                  </a:lnTo>
                  <a:cubicBezTo>
                    <a:pt x="220028" y="352425"/>
                    <a:pt x="213360" y="345758"/>
                    <a:pt x="213360" y="337185"/>
                  </a:cubicBezTo>
                  <a:cubicBezTo>
                    <a:pt x="213360" y="328613"/>
                    <a:pt x="220028" y="321945"/>
                    <a:pt x="228600" y="321945"/>
                  </a:cubicBezTo>
                  <a:lnTo>
                    <a:pt x="260985" y="321945"/>
                  </a:lnTo>
                  <a:lnTo>
                    <a:pt x="260985" y="268605"/>
                  </a:lnTo>
                  <a:cubicBezTo>
                    <a:pt x="260985" y="228600"/>
                    <a:pt x="228600" y="196215"/>
                    <a:pt x="188595" y="196215"/>
                  </a:cubicBezTo>
                  <a:cubicBezTo>
                    <a:pt x="148590" y="196215"/>
                    <a:pt x="116205" y="228600"/>
                    <a:pt x="116205" y="268605"/>
                  </a:cubicBezTo>
                  <a:lnTo>
                    <a:pt x="116205" y="321945"/>
                  </a:lnTo>
                  <a:lnTo>
                    <a:pt x="148590" y="321945"/>
                  </a:lnTo>
                  <a:cubicBezTo>
                    <a:pt x="157163" y="321945"/>
                    <a:pt x="163830" y="328613"/>
                    <a:pt x="163830" y="337185"/>
                  </a:cubicBezTo>
                  <a:cubicBezTo>
                    <a:pt x="163830" y="345758"/>
                    <a:pt x="157163" y="352425"/>
                    <a:pt x="148590" y="352425"/>
                  </a:cubicBezTo>
                  <a:lnTo>
                    <a:pt x="100965" y="352425"/>
                  </a:lnTo>
                  <a:cubicBezTo>
                    <a:pt x="92392" y="352425"/>
                    <a:pt x="85725" y="345758"/>
                    <a:pt x="85725" y="337185"/>
                  </a:cubicBezTo>
                  <a:lnTo>
                    <a:pt x="85725" y="269558"/>
                  </a:lnTo>
                  <a:cubicBezTo>
                    <a:pt x="85725" y="218122"/>
                    <a:pt x="123825" y="175260"/>
                    <a:pt x="174308" y="168593"/>
                  </a:cubicBezTo>
                  <a:cubicBezTo>
                    <a:pt x="178117" y="102870"/>
                    <a:pt x="205740" y="50482"/>
                    <a:pt x="223837" y="21907"/>
                  </a:cubicBezTo>
                  <a:cubicBezTo>
                    <a:pt x="213360" y="15240"/>
                    <a:pt x="203835" y="8573"/>
                    <a:pt x="194310" y="0"/>
                  </a:cubicBezTo>
                  <a:cubicBezTo>
                    <a:pt x="81915" y="33338"/>
                    <a:pt x="0" y="137160"/>
                    <a:pt x="0" y="259080"/>
                  </a:cubicBezTo>
                  <a:lnTo>
                    <a:pt x="0" y="429578"/>
                  </a:lnTo>
                  <a:cubicBezTo>
                    <a:pt x="0" y="461963"/>
                    <a:pt x="25717" y="487680"/>
                    <a:pt x="58103" y="487680"/>
                  </a:cubicBezTo>
                  <a:lnTo>
                    <a:pt x="693420" y="487680"/>
                  </a:lnTo>
                  <a:cubicBezTo>
                    <a:pt x="725805" y="487680"/>
                    <a:pt x="751523" y="461963"/>
                    <a:pt x="751523" y="429578"/>
                  </a:cubicBezTo>
                  <a:lnTo>
                    <a:pt x="751523" y="259080"/>
                  </a:lnTo>
                  <a:cubicBezTo>
                    <a:pt x="750570" y="136208"/>
                    <a:pt x="668655" y="32385"/>
                    <a:pt x="556260" y="0"/>
                  </a:cubicBezTo>
                  <a:close/>
                  <a:moveTo>
                    <a:pt x="549593" y="366713"/>
                  </a:moveTo>
                  <a:cubicBezTo>
                    <a:pt x="549593" y="371475"/>
                    <a:pt x="545783" y="375285"/>
                    <a:pt x="541020" y="375285"/>
                  </a:cubicBezTo>
                  <a:lnTo>
                    <a:pt x="502920" y="375285"/>
                  </a:lnTo>
                  <a:lnTo>
                    <a:pt x="502920" y="414338"/>
                  </a:lnTo>
                  <a:cubicBezTo>
                    <a:pt x="502920" y="419100"/>
                    <a:pt x="499110" y="422910"/>
                    <a:pt x="494348" y="422910"/>
                  </a:cubicBezTo>
                  <a:lnTo>
                    <a:pt x="461010" y="422910"/>
                  </a:lnTo>
                  <a:cubicBezTo>
                    <a:pt x="456248" y="422910"/>
                    <a:pt x="452437" y="419100"/>
                    <a:pt x="452437" y="414338"/>
                  </a:cubicBezTo>
                  <a:lnTo>
                    <a:pt x="452437" y="375285"/>
                  </a:lnTo>
                  <a:lnTo>
                    <a:pt x="414337" y="375285"/>
                  </a:lnTo>
                  <a:cubicBezTo>
                    <a:pt x="409575" y="375285"/>
                    <a:pt x="405765" y="371475"/>
                    <a:pt x="405765" y="366713"/>
                  </a:cubicBezTo>
                  <a:lnTo>
                    <a:pt x="405765" y="332422"/>
                  </a:lnTo>
                  <a:cubicBezTo>
                    <a:pt x="405765" y="327660"/>
                    <a:pt x="409575" y="323850"/>
                    <a:pt x="414337" y="323850"/>
                  </a:cubicBezTo>
                  <a:lnTo>
                    <a:pt x="452437" y="323850"/>
                  </a:lnTo>
                  <a:lnTo>
                    <a:pt x="452437" y="284797"/>
                  </a:lnTo>
                  <a:cubicBezTo>
                    <a:pt x="452437" y="280035"/>
                    <a:pt x="456248" y="276225"/>
                    <a:pt x="461010" y="276225"/>
                  </a:cubicBezTo>
                  <a:lnTo>
                    <a:pt x="494348" y="276225"/>
                  </a:lnTo>
                  <a:cubicBezTo>
                    <a:pt x="499110" y="276225"/>
                    <a:pt x="502920" y="280035"/>
                    <a:pt x="502920" y="284797"/>
                  </a:cubicBezTo>
                  <a:lnTo>
                    <a:pt x="502920" y="323850"/>
                  </a:lnTo>
                  <a:lnTo>
                    <a:pt x="541020" y="323850"/>
                  </a:lnTo>
                  <a:cubicBezTo>
                    <a:pt x="545783" y="323850"/>
                    <a:pt x="549593" y="327660"/>
                    <a:pt x="549593" y="332422"/>
                  </a:cubicBezTo>
                  <a:lnTo>
                    <a:pt x="549593" y="36671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39EAB1B9-6D19-49E6-B4AE-5D32BC38E444}"/>
                </a:ext>
              </a:extLst>
            </p:cNvPr>
            <p:cNvSpPr/>
            <p:nvPr/>
          </p:nvSpPr>
          <p:spPr>
            <a:xfrm>
              <a:off x="7104150" y="37502"/>
              <a:ext cx="419100" cy="419100"/>
            </a:xfrm>
            <a:custGeom>
              <a:avLst/>
              <a:gdLst>
                <a:gd name="connsiteX0" fmla="*/ 421005 w 419100"/>
                <a:gd name="connsiteY0" fmla="*/ 210503 h 419100"/>
                <a:gd name="connsiteX1" fmla="*/ 210503 w 419100"/>
                <a:gd name="connsiteY1" fmla="*/ 421005 h 419100"/>
                <a:gd name="connsiteX2" fmla="*/ 0 w 419100"/>
                <a:gd name="connsiteY2" fmla="*/ 210503 h 419100"/>
                <a:gd name="connsiteX3" fmla="*/ 210503 w 419100"/>
                <a:gd name="connsiteY3" fmla="*/ 0 h 419100"/>
                <a:gd name="connsiteX4" fmla="*/ 421005 w 419100"/>
                <a:gd name="connsiteY4" fmla="*/ 210503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9100" h="419100">
                  <a:moveTo>
                    <a:pt x="421005" y="210503"/>
                  </a:moveTo>
                  <a:cubicBezTo>
                    <a:pt x="421005" y="326760"/>
                    <a:pt x="326760" y="421005"/>
                    <a:pt x="210503" y="421005"/>
                  </a:cubicBezTo>
                  <a:cubicBezTo>
                    <a:pt x="94245" y="421005"/>
                    <a:pt x="0" y="326760"/>
                    <a:pt x="0" y="210503"/>
                  </a:cubicBezTo>
                  <a:cubicBezTo>
                    <a:pt x="0" y="94245"/>
                    <a:pt x="94245" y="0"/>
                    <a:pt x="210503" y="0"/>
                  </a:cubicBezTo>
                  <a:cubicBezTo>
                    <a:pt x="326760" y="0"/>
                    <a:pt x="421005" y="94245"/>
                    <a:pt x="421005" y="210503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15" name="Picture 14" descr="A blue and red text with a heart and a cross&#10;&#10;AI-generated content may be incorrect.">
            <a:extLst>
              <a:ext uri="{FF2B5EF4-FFF2-40B4-BE49-F238E27FC236}">
                <a16:creationId xmlns:a16="http://schemas.microsoft.com/office/drawing/2014/main" id="{75BE6B3C-B31F-5843-DC31-410FC6661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6657" y="178801"/>
            <a:ext cx="1536700" cy="635000"/>
          </a:xfrm>
          <a:prstGeom prst="rect">
            <a:avLst/>
          </a:prstGeom>
        </p:spPr>
      </p:pic>
      <p:sp>
        <p:nvSpPr>
          <p:cNvPr id="20" name="Rectangle 2">
            <a:extLst>
              <a:ext uri="{FF2B5EF4-FFF2-40B4-BE49-F238E27FC236}">
                <a16:creationId xmlns:a16="http://schemas.microsoft.com/office/drawing/2014/main" id="{0E518728-9833-E6A0-66B6-A534977BB370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649150" y="3844311"/>
            <a:ext cx="3558469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Q1 2026 No-Show Rate:25%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That's: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🦷 1 out of every 4 appointments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📅 Empty chair time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🚪 A missed opportunity for another patient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B20A045F-0B0F-3416-9840-65C149110A8A}"/>
              </a:ext>
            </a:extLst>
          </p:cNvPr>
          <p:cNvSpPr>
            <a:spLocks noGrp="1" noChangeArrowheads="1"/>
          </p:cNvSpPr>
          <p:nvPr>
            <p:ph type="body" sz="quarter" idx="15"/>
          </p:nvPr>
        </p:nvSpPr>
        <p:spPr bwMode="auto">
          <a:xfrm>
            <a:off x="9073419" y="5120869"/>
            <a:ext cx="256352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❌ Number of operatories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❌ Number of providers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❌ Clinical skill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4">
            <a:extLst>
              <a:ext uri="{FF2B5EF4-FFF2-40B4-BE49-F238E27FC236}">
                <a16:creationId xmlns:a16="http://schemas.microsoft.com/office/drawing/2014/main" id="{DDA627A9-2A1B-9B32-4339-A73E111AE2CA}"/>
              </a:ext>
            </a:extLst>
          </p:cNvPr>
          <p:cNvSpPr>
            <a:spLocks noGrp="1" noChangeArrowheads="1"/>
          </p:cNvSpPr>
          <p:nvPr>
            <p:ph type="body" sz="quarter" idx="17"/>
          </p:nvPr>
        </p:nvSpPr>
        <p:spPr bwMode="auto">
          <a:xfrm>
            <a:off x="5958175" y="4905467"/>
            <a:ext cx="2811463" cy="1243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✅ No-shows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✅ Workflow bottlenecks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✅ Scheduling inefficiencies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✅ Underutilized capacity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Rectangle 6">
            <a:extLst>
              <a:ext uri="{FF2B5EF4-FFF2-40B4-BE49-F238E27FC236}">
                <a16:creationId xmlns:a16="http://schemas.microsoft.com/office/drawing/2014/main" id="{7DBED4D6-E85B-9B54-193E-5E9ABFDC5F17}"/>
              </a:ext>
            </a:extLst>
          </p:cNvPr>
          <p:cNvSpPr>
            <a:spLocks noGrp="1" noChangeArrowheads="1"/>
          </p:cNvSpPr>
          <p:nvPr>
            <p:ph type="body" sz="quarter" idx="20"/>
          </p:nvPr>
        </p:nvSpPr>
        <p:spPr bwMode="auto">
          <a:xfrm>
            <a:off x="1881465" y="6221109"/>
            <a:ext cx="919582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⚙️ Before adding resources, maximize the resources you already have.</a:t>
            </a:r>
            <a:endParaRPr kumimoji="0" lang="en-US" altLang="en-US" sz="24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A6EB597B-D1C9-4F28-8D57-798A15D0A6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8054" y="973228"/>
            <a:ext cx="3972173" cy="3270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8362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0A0CDD-BB82-1C51-2B86-802BBE1A0FA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CC7194-A4D0-457B-9D3E-53681723AFF7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7C188F-F84D-C9FF-DA85-8318EC281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536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11123242-1802-4890-85C8-48524FEB9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549" y="260601"/>
            <a:ext cx="9870346" cy="416843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EXPANDING ACCESS THROUGH INNOVATION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A32E52-1B70-4F84-B381-E9D9871504C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CC7194-A4D0-457B-9D3E-53681723AFF7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0CBFD8E-64DF-4423-A5AD-A669424819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1168" y="1374319"/>
            <a:ext cx="2510527" cy="372890"/>
          </a:xfrm>
        </p:spPr>
        <p:txBody>
          <a:bodyPr/>
          <a:lstStyle/>
          <a:p>
            <a:r>
              <a:rPr lang="en-US" altLang="en-US" dirty="0">
                <a:solidFill>
                  <a:srgbClr val="FFFFFF"/>
                </a:solidFill>
                <a:latin typeface="-webkit-standard"/>
              </a:rPr>
              <a:t>💻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TELE-DENTISTRY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D2E6CBE-74EE-4EC6-97D7-36D6F95ED20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570238" y="919843"/>
            <a:ext cx="3276000" cy="360445"/>
          </a:xfrm>
        </p:spPr>
        <p:txBody>
          <a:bodyPr/>
          <a:lstStyle/>
          <a:p>
            <a:r>
              <a:rPr lang="en-US" altLang="en-US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🌎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COMMUNITY OUTREACH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D0937D34-C77C-4A01-8453-A119A44FEA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 rot="10800000" flipV="1">
            <a:off x="4458000" y="3641505"/>
            <a:ext cx="2615660" cy="435072"/>
          </a:xfrm>
        </p:spPr>
        <p:txBody>
          <a:bodyPr/>
          <a:lstStyle/>
          <a:p>
            <a:r>
              <a:rPr lang="en-US" altLang="en-US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🤝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INTEGRATED CARE</a:t>
            </a:r>
          </a:p>
        </p:txBody>
      </p:sp>
      <p:pic>
        <p:nvPicPr>
          <p:cNvPr id="47" name="Picture Placeholder 46" descr="Heartbeat">
            <a:extLst>
              <a:ext uri="{FF2B5EF4-FFF2-40B4-BE49-F238E27FC236}">
                <a16:creationId xmlns:a16="http://schemas.microsoft.com/office/drawing/2014/main" id="{CF3CF4DD-4D31-4118-BEC8-48E0CFB07422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690587" y="4142551"/>
            <a:ext cx="511585" cy="511585"/>
          </a:xfrm>
        </p:spPr>
      </p:pic>
      <p:sp>
        <p:nvSpPr>
          <p:cNvPr id="30" name="object 7" descr="Beige rectangle">
            <a:extLst>
              <a:ext uri="{FF2B5EF4-FFF2-40B4-BE49-F238E27FC236}">
                <a16:creationId xmlns:a16="http://schemas.microsoft.com/office/drawing/2014/main" id="{1E04C292-AE6A-4666-9EA6-9D87F84CB793}"/>
              </a:ext>
            </a:extLst>
          </p:cNvPr>
          <p:cNvSpPr/>
          <p:nvPr/>
        </p:nvSpPr>
        <p:spPr bwMode="white">
          <a:xfrm flipV="1">
            <a:off x="712549" y="758743"/>
            <a:ext cx="3470764" cy="45719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A874FF-5E3F-3BE7-F23F-D99937C1612B}"/>
              </a:ext>
            </a:extLst>
          </p:cNvPr>
          <p:cNvSpPr txBox="1"/>
          <p:nvPr/>
        </p:nvSpPr>
        <p:spPr>
          <a:xfrm rot="20683899">
            <a:off x="316144" y="4257094"/>
            <a:ext cx="31152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IF PATIENTS DIDN'T HAVE TO COME TO US?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21529897-6E4F-1569-37C5-D0716459774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092755" y="2990312"/>
            <a:ext cx="746371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MEETING PATIENTS WHERE THEY ARE!</a:t>
            </a:r>
          </a:p>
        </p:txBody>
      </p:sp>
      <p:pic>
        <p:nvPicPr>
          <p:cNvPr id="23" name="Picture 22" descr="A blue and red text with a heart and a cross&#10;&#10;AI-generated content may be incorrect.">
            <a:extLst>
              <a:ext uri="{FF2B5EF4-FFF2-40B4-BE49-F238E27FC236}">
                <a16:creationId xmlns:a16="http://schemas.microsoft.com/office/drawing/2014/main" id="{5978CBB2-CC58-637E-7635-2A336027C6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5300" y="-38961"/>
            <a:ext cx="1536700" cy="635000"/>
          </a:xfrm>
          <a:prstGeom prst="rect">
            <a:avLst/>
          </a:prstGeom>
        </p:spPr>
      </p:pic>
      <p:sp>
        <p:nvSpPr>
          <p:cNvPr id="37" name="Rectangle 7">
            <a:extLst>
              <a:ext uri="{FF2B5EF4-FFF2-40B4-BE49-F238E27FC236}">
                <a16:creationId xmlns:a16="http://schemas.microsoft.com/office/drawing/2014/main" id="{1D853C36-DA60-5A91-9CC0-14B0263D1B21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68882" y="1695458"/>
            <a:ext cx="2379049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Removes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Transportation barriers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Scheduling challenges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Long wait times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CAHN</a:t>
            </a: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✅ Recently launched</a:t>
            </a:r>
          </a:p>
        </p:txBody>
      </p:sp>
      <p:sp>
        <p:nvSpPr>
          <p:cNvPr id="46" name="Rectangle 10">
            <a:extLst>
              <a:ext uri="{FF2B5EF4-FFF2-40B4-BE49-F238E27FC236}">
                <a16:creationId xmlns:a16="http://schemas.microsoft.com/office/drawing/2014/main" id="{42E1CEC5-97A2-1E08-507F-42A4DDD2C2F2}"/>
              </a:ext>
            </a:extLst>
          </p:cNvPr>
          <p:cNvSpPr>
            <a:spLocks noGrp="1" noChangeArrowheads="1"/>
          </p:cNvSpPr>
          <p:nvPr>
            <p:ph type="body" sz="quarter" idx="15"/>
          </p:nvPr>
        </p:nvSpPr>
        <p:spPr bwMode="auto">
          <a:xfrm>
            <a:off x="8733062" y="1204369"/>
            <a:ext cx="3294492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Removes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Awareness barriers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Geographic barriers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Access barriers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CAHN</a:t>
            </a: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✅ Expanding outreach initiatives</a:t>
            </a:r>
          </a:p>
        </p:txBody>
      </p:sp>
      <p:sp>
        <p:nvSpPr>
          <p:cNvPr id="48" name="Rectangle 11">
            <a:extLst>
              <a:ext uri="{FF2B5EF4-FFF2-40B4-BE49-F238E27FC236}">
                <a16:creationId xmlns:a16="http://schemas.microsoft.com/office/drawing/2014/main" id="{8013345B-AE57-7BA2-DB2B-89CA4EB44B66}"/>
              </a:ext>
            </a:extLst>
          </p:cNvPr>
          <p:cNvSpPr>
            <a:spLocks noGrp="1" noChangeArrowheads="1"/>
          </p:cNvSpPr>
          <p:nvPr>
            <p:ph type="body" sz="quarter" idx="17"/>
          </p:nvPr>
        </p:nvSpPr>
        <p:spPr bwMode="auto">
          <a:xfrm>
            <a:off x="4457999" y="4032683"/>
            <a:ext cx="3418665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Removes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Care fragmentation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Missed referrals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Delayed treatment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CAHN + VCU Health Hub</a:t>
            </a: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✅ Collaborative model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A7DB81F-43AA-C46C-8783-89C59A5BBD71}"/>
              </a:ext>
            </a:extLst>
          </p:cNvPr>
          <p:cNvSpPr txBox="1"/>
          <p:nvPr/>
        </p:nvSpPr>
        <p:spPr>
          <a:xfrm>
            <a:off x="345762" y="5780782"/>
            <a:ext cx="112914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🚀Innovation Isn't About Technology….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….It's About Removing Barriers</a:t>
            </a: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3CF3B036-4818-304A-2D5F-5E12D98AA2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7497" y="887976"/>
            <a:ext cx="2169763" cy="1978646"/>
          </a:xfrm>
          <a:prstGeom prst="rect">
            <a:avLst/>
          </a:prstGeom>
        </p:spPr>
      </p:pic>
      <p:sp>
        <p:nvSpPr>
          <p:cNvPr id="63" name="Rectangle 16">
            <a:extLst>
              <a:ext uri="{FF2B5EF4-FFF2-40B4-BE49-F238E27FC236}">
                <a16:creationId xmlns:a16="http://schemas.microsoft.com/office/drawing/2014/main" id="{9309F6E5-2BAC-70C1-3CE7-2456F9D318AF}"/>
              </a:ext>
            </a:extLst>
          </p:cNvPr>
          <p:cNvSpPr>
            <a:spLocks noChangeArrowheads="1"/>
          </p:cNvSpPr>
          <p:nvPr/>
        </p:nvSpPr>
        <p:spPr bwMode="auto">
          <a:xfrm rot="872557">
            <a:off x="8701833" y="4105325"/>
            <a:ext cx="3041026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INNOVATION ≠ MORE BUILDINGS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1" i="0" u="none" strike="noStrike" cap="none" normalizeH="0" baseline="0" dirty="0">
              <a:ln>
                <a:noFill/>
              </a:ln>
              <a:solidFill>
                <a:schemeClr val="accent6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Innovation = Reaching More Patients in Different Ways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BBA77036-A560-EAFC-208E-50C040935B36}"/>
              </a:ext>
            </a:extLst>
          </p:cNvPr>
          <p:cNvCxnSpPr>
            <a:cxnSpLocks/>
          </p:cNvCxnSpPr>
          <p:nvPr/>
        </p:nvCxnSpPr>
        <p:spPr>
          <a:xfrm>
            <a:off x="2674250" y="1566748"/>
            <a:ext cx="1783749" cy="3828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6CB115C8-CA6F-8060-81B2-F3F76A46CE5F}"/>
              </a:ext>
            </a:extLst>
          </p:cNvPr>
          <p:cNvCxnSpPr>
            <a:cxnSpLocks/>
          </p:cNvCxnSpPr>
          <p:nvPr/>
        </p:nvCxnSpPr>
        <p:spPr>
          <a:xfrm flipH="1" flipV="1">
            <a:off x="5880133" y="2966552"/>
            <a:ext cx="111356" cy="6016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93DF2CA3-0221-7DB0-A67E-FB87901F992B}"/>
              </a:ext>
            </a:extLst>
          </p:cNvPr>
          <p:cNvCxnSpPr>
            <a:cxnSpLocks/>
          </p:cNvCxnSpPr>
          <p:nvPr/>
        </p:nvCxnSpPr>
        <p:spPr>
          <a:xfrm flipH="1">
            <a:off x="6950045" y="1073914"/>
            <a:ext cx="1497455" cy="5268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97195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05E97-A10C-4FEC-DA93-B22EFC52D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256" y="509111"/>
            <a:ext cx="8750044" cy="370611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LEADERSHIP LESSONS FROM THE FIELD</a:t>
            </a:r>
            <a:br>
              <a:rPr lang="en-US" dirty="0"/>
            </a:b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523F3D-693C-1EF2-4544-2AEBD6D3178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CC7194-A4D0-457B-9D3E-53681723AFF7}" type="slidenum">
              <a:rPr lang="en-US" noProof="0" smtClean="0"/>
              <a:pPr/>
              <a:t>14</a:t>
            </a:fld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633D17-4249-EB44-0685-E5CD8B6184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060" y="1724170"/>
            <a:ext cx="3276000" cy="411958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Strong teams create sustainable access.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0164299-6AF2-B846-5FD8-633C3120B58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8868" y="2759107"/>
            <a:ext cx="3276000" cy="411959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Collaboration expands impact faster than working alone.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CA3AA8-04C3-1888-2CD3-C77CA0C833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00495" y="1960208"/>
            <a:ext cx="3276000" cy="509054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 improvements consistently applied create lasting change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09136A2-DB36-9882-2ACA-0B41DEF287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-480999" y="4551873"/>
            <a:ext cx="12192000" cy="1592375"/>
          </a:xfrm>
        </p:spPr>
        <p:txBody>
          <a:bodyPr/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Access doesn't improve because of a program.</a:t>
            </a: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Access improves because people commit to improving it.</a:t>
            </a:r>
          </a:p>
          <a:p>
            <a:pPr algn="ctr"/>
            <a:endParaRPr lang="en-US" dirty="0"/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C72CD896-64FB-1AFE-3B8C-41036788C9AE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 bwMode="auto">
          <a:xfrm>
            <a:off x="91060" y="1309281"/>
            <a:ext cx="213391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👥 PEOPLE FIRST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2B0C97DD-5CEC-627D-DEA9-514A4798BF3F}"/>
              </a:ext>
            </a:extLst>
          </p:cNvPr>
          <p:cNvSpPr>
            <a:spLocks noGrp="1" noChangeArrowheads="1"/>
          </p:cNvSpPr>
          <p:nvPr>
            <p:ph type="body" sz="quarter" idx="16"/>
          </p:nvPr>
        </p:nvSpPr>
        <p:spPr bwMode="auto">
          <a:xfrm>
            <a:off x="-16871" y="2416986"/>
            <a:ext cx="32841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🤝 PARTNERSHIPS MATTER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4E012A19-9CF6-2830-B885-090BD2292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9200954"/>
              </p:ext>
            </p:extLst>
          </p:nvPr>
        </p:nvGraphicFramePr>
        <p:xfrm>
          <a:off x="8000495" y="2699383"/>
          <a:ext cx="2033610" cy="365760"/>
        </p:xfrm>
        <a:graphic>
          <a:graphicData uri="http://schemas.openxmlformats.org/drawingml/2006/table">
            <a:tbl>
              <a:tblPr/>
              <a:tblGrid>
                <a:gridCol w="2033610">
                  <a:extLst>
                    <a:ext uri="{9D8B030D-6E8A-4147-A177-3AD203B41FA5}">
                      <a16:colId xmlns:a16="http://schemas.microsoft.com/office/drawing/2014/main" val="241979831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📊 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DATA GUIDES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7737278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47C68F0C-116C-5E15-36EE-C99799D067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3514730"/>
              </p:ext>
            </p:extLst>
          </p:nvPr>
        </p:nvGraphicFramePr>
        <p:xfrm>
          <a:off x="8000495" y="3007832"/>
          <a:ext cx="3863788" cy="365760"/>
        </p:xfrm>
        <a:graphic>
          <a:graphicData uri="http://schemas.openxmlformats.org/drawingml/2006/table">
            <a:tbl>
              <a:tblPr/>
              <a:tblGrid>
                <a:gridCol w="3863788">
                  <a:extLst>
                    <a:ext uri="{9D8B030D-6E8A-4147-A177-3AD203B41FA5}">
                      <a16:colId xmlns:a16="http://schemas.microsoft.com/office/drawing/2014/main" val="77081837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Measure what matters and act on it.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6895745"/>
                  </a:ext>
                </a:extLst>
              </a:tr>
            </a:tbl>
          </a:graphicData>
        </a:graphic>
      </p:graphicFrame>
      <p:sp>
        <p:nvSpPr>
          <p:cNvPr id="19" name="Rectangle 3">
            <a:extLst>
              <a:ext uri="{FF2B5EF4-FFF2-40B4-BE49-F238E27FC236}">
                <a16:creationId xmlns:a16="http://schemas.microsoft.com/office/drawing/2014/main" id="{1D63B358-9E9B-21A3-D67B-8FE00148F686}"/>
              </a:ext>
            </a:extLst>
          </p:cNvPr>
          <p:cNvSpPr>
            <a:spLocks noGrp="1" noChangeArrowheads="1"/>
          </p:cNvSpPr>
          <p:nvPr>
            <p:ph type="body" sz="quarter" idx="18"/>
          </p:nvPr>
        </p:nvSpPr>
        <p:spPr bwMode="auto">
          <a:xfrm>
            <a:off x="8000495" y="1552542"/>
            <a:ext cx="401263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🚀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PROGRESS OVER PERFECTION</a:t>
            </a:r>
          </a:p>
        </p:txBody>
      </p:sp>
      <p:sp>
        <p:nvSpPr>
          <p:cNvPr id="21" name="Rectangle 4">
            <a:extLst>
              <a:ext uri="{FF2B5EF4-FFF2-40B4-BE49-F238E27FC236}">
                <a16:creationId xmlns:a16="http://schemas.microsoft.com/office/drawing/2014/main" id="{B7563C60-7FAC-C1F5-8B26-A60FD3F09E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6077510"/>
            <a:ext cx="12191999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⭐ </a:t>
            </a:r>
            <a:r>
              <a:rPr kumimoji="0" lang="en-US" altLang="en-US" sz="2400" b="1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Great leaders don't just manage clinics. </a:t>
            </a:r>
            <a:r>
              <a:rPr kumimoji="0" lang="en-US" altLang="en-US" sz="2000" b="1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They create environments where access, quality, and innovation can thrive.</a:t>
            </a:r>
            <a:endParaRPr kumimoji="0" lang="en-US" altLang="en-US" sz="2000" b="0" i="1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Picture 21" descr="A blue and red text with a heart and a cross&#10;&#10;AI-generated content may be incorrect.">
            <a:extLst>
              <a:ext uri="{FF2B5EF4-FFF2-40B4-BE49-F238E27FC236}">
                <a16:creationId xmlns:a16="http://schemas.microsoft.com/office/drawing/2014/main" id="{9B00CB14-DD14-7DE5-20DC-A466293878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7088" y="922"/>
            <a:ext cx="1536700" cy="635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4C0F603-0917-623C-0AFA-02CFE2A1F5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5831" y="1140056"/>
            <a:ext cx="4176369" cy="299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428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AD1BF9C-79A5-2920-C98D-E4CFC6F74D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CC7194-A4D0-457B-9D3E-53681723AFF7}" type="slidenum">
              <a:rPr lang="en-US" noProof="0" smtClean="0"/>
              <a:pPr/>
              <a:t>15</a:t>
            </a:fld>
            <a:endParaRPr lang="en-US" noProof="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8EA1278-DECD-A8A9-521A-CE718869D2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0085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A288AF-2929-97B4-BAB4-F8162E7C99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CC7194-A4D0-457B-9D3E-53681723AFF7}" type="slidenum">
              <a:rPr lang="en-US" noProof="0" smtClean="0"/>
              <a:pPr/>
              <a:t>16</a:t>
            </a:fld>
            <a:endParaRPr lang="en-US" noProof="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1DEC6A1-3617-0A52-F893-BFA6DE21A4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7314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A3980D-764A-440A-00ED-747C35AC5F3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CC7194-A4D0-457B-9D3E-53681723AFF7}" type="slidenum">
              <a:rPr lang="en-US" noProof="0" smtClean="0"/>
              <a:pPr/>
              <a:t>17</a:t>
            </a:fld>
            <a:endParaRPr lang="en-US" noProof="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2E7F25E-9C65-8E68-676B-8A94AAD988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177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>
            <a:extLst>
              <a:ext uri="{FF2B5EF4-FFF2-40B4-BE49-F238E27FC236}">
                <a16:creationId xmlns:a16="http://schemas.microsoft.com/office/drawing/2014/main" id="{7F0256AF-43B4-9B8C-C070-75EAA3BAAFB6}"/>
              </a:ext>
            </a:extLst>
          </p:cNvPr>
          <p:cNvSpPr/>
          <p:nvPr/>
        </p:nvSpPr>
        <p:spPr>
          <a:xfrm>
            <a:off x="-247650" y="941804"/>
            <a:ext cx="12192000" cy="1783080"/>
          </a:xfrm>
          <a:prstGeom prst="rect">
            <a:avLst/>
          </a:prstGeom>
          <a:noFill/>
          <a:ln/>
          <a:effectLst>
            <a:outerShdw blurRad="127000" dist="38100" dir="8100000" algn="bl" rotWithShape="0">
              <a:srgbClr val="000000">
                <a:alpha val="35000"/>
              </a:srgbClr>
            </a:outerShdw>
          </a:effectLst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itchFamily="34" charset="-122"/>
                <a:cs typeface="Georgia" pitchFamily="34" charset="-120"/>
              </a:rPr>
              <a:t>THANK YOU!!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A blue and red text with a heart and a cross&#10;&#10;AI-generated content may be incorrect.">
            <a:extLst>
              <a:ext uri="{FF2B5EF4-FFF2-40B4-BE49-F238E27FC236}">
                <a16:creationId xmlns:a16="http://schemas.microsoft.com/office/drawing/2014/main" id="{5BA251B9-88DF-2168-1827-B3FD7EADC9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5300" y="0"/>
            <a:ext cx="1536700" cy="635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4E04F4E-CB23-8493-98E1-90788BF2FFCE}"/>
              </a:ext>
            </a:extLst>
          </p:cNvPr>
          <p:cNvSpPr txBox="1"/>
          <p:nvPr/>
        </p:nvSpPr>
        <p:spPr>
          <a:xfrm>
            <a:off x="247650" y="2724884"/>
            <a:ext cx="83439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CONTACT INFORMATION: </a:t>
            </a:r>
          </a:p>
          <a:p>
            <a:endParaRPr lang="en-US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EMAIL: TNASEER@CAHEALTHNET.ORG</a:t>
            </a:r>
            <a:endParaRPr lang="en-US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PH: 804-721-3757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MS Healthcare Pitch">
      <a:dk1>
        <a:sysClr val="windowText" lastClr="000000"/>
      </a:dk1>
      <a:lt1>
        <a:sysClr val="window" lastClr="FFFFFF"/>
      </a:lt1>
      <a:dk2>
        <a:srgbClr val="00292E"/>
      </a:dk2>
      <a:lt2>
        <a:srgbClr val="64B2C1"/>
      </a:lt2>
      <a:accent1>
        <a:srgbClr val="F0CDA1"/>
      </a:accent1>
      <a:accent2>
        <a:srgbClr val="107082"/>
      </a:accent2>
      <a:accent3>
        <a:srgbClr val="054854"/>
      </a:accent3>
      <a:accent4>
        <a:srgbClr val="00AEEF"/>
      </a:accent4>
      <a:accent5>
        <a:srgbClr val="F99927"/>
      </a:accent5>
      <a:accent6>
        <a:srgbClr val="EC7216"/>
      </a:accent6>
      <a:hlink>
        <a:srgbClr val="000000"/>
      </a:hlink>
      <a:folHlink>
        <a:srgbClr val="000000"/>
      </a:folHlink>
    </a:clrScheme>
    <a:fontScheme name="MS Healthcare Pitch">
      <a:majorFont>
        <a:latin typeface="Gill Sans MT"/>
        <a:ea typeface=""/>
        <a:cs typeface=""/>
      </a:majorFont>
      <a:minorFont>
        <a:latin typeface="Arial 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tx2"/>
            </a:gs>
            <a:gs pos="100000">
              <a:schemeClr val="accent2"/>
            </a:gs>
          </a:gsLst>
          <a:lin ang="14400000" scaled="0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MB Healthcare Pitch Deck SB_v3" id="{F20654C3-30CB-4A23-AE37-CA3918CCFD51}" vid="{71C4247B-9648-406B-9B0E-E7124027980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533BAED8-F9E7-4D41-86E9-333473F909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C66BDC7-24D2-4343-8D41-18F9C23F860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F4BDB64-2AF8-42D4-96C8-B6B6F098993C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7527</TotalTime>
  <Words>552</Words>
  <Application>Microsoft Office PowerPoint</Application>
  <PresentationFormat>Widescreen</PresentationFormat>
  <Paragraphs>142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MEET THE PRESENTER</vt:lpstr>
      <vt:lpstr>YOU ARE THE DENTAL DIRECTOR?!</vt:lpstr>
      <vt:lpstr>PowerPoint Presentation</vt:lpstr>
      <vt:lpstr>PowerPoint Presentation</vt:lpstr>
      <vt:lpstr>WHY EXPANDING ACCESS IS DIFFICULT?</vt:lpstr>
      <vt:lpstr>PowerPoint Presentation</vt:lpstr>
      <vt:lpstr>PowerPoint Presentation</vt:lpstr>
      <vt:lpstr>PowerPoint Presentation</vt:lpstr>
      <vt:lpstr>PowerPoint Presentation</vt:lpstr>
      <vt:lpstr>IMPROVE OPERATIONAL EFFICIENCY</vt:lpstr>
      <vt:lpstr>PowerPoint Presentation</vt:lpstr>
      <vt:lpstr>EXPANDING ACCESS THROUGH INNOVATION</vt:lpstr>
      <vt:lpstr>LEADERSHIP LESSONS FROM THE FIELD 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Dr. Tehrim Naseer</dc:creator>
  <cp:lastModifiedBy>Dr. Tehrim Naseer</cp:lastModifiedBy>
  <cp:revision>18</cp:revision>
  <dcterms:created xsi:type="dcterms:W3CDTF">2026-06-04T13:33:06Z</dcterms:created>
  <dcterms:modified xsi:type="dcterms:W3CDTF">2026-08-31T13:29:06Z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