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71" r:id="rId2"/>
    <p:sldId id="273" r:id="rId3"/>
    <p:sldId id="270" r:id="rId4"/>
    <p:sldId id="272" r:id="rId5"/>
    <p:sldId id="274" r:id="rId6"/>
    <p:sldId id="282" r:id="rId7"/>
    <p:sldId id="269" r:id="rId8"/>
    <p:sldId id="283" r:id="rId9"/>
    <p:sldId id="284" r:id="rId10"/>
    <p:sldId id="286" r:id="rId11"/>
    <p:sldId id="266" r:id="rId12"/>
    <p:sldId id="287" r:id="rId13"/>
    <p:sldId id="289" r:id="rId14"/>
    <p:sldId id="290" r:id="rId15"/>
    <p:sldId id="267" r:id="rId16"/>
    <p:sldId id="276" r:id="rId17"/>
    <p:sldId id="277" r:id="rId18"/>
    <p:sldId id="278" r:id="rId19"/>
    <p:sldId id="279" r:id="rId20"/>
    <p:sldId id="280" r:id="rId21"/>
    <p:sldId id="281" r:id="rId22"/>
    <p:sldId id="275" r:id="rId23"/>
    <p:sldId id="285" r:id="rId24"/>
    <p:sldId id="291" r:id="rId25"/>
    <p:sldId id="293" r:id="rId26"/>
    <p:sldId id="300" r:id="rId27"/>
    <p:sldId id="294" r:id="rId28"/>
    <p:sldId id="295" r:id="rId29"/>
    <p:sldId id="292" r:id="rId30"/>
    <p:sldId id="288" r:id="rId31"/>
    <p:sldId id="299" r:id="rId32"/>
    <p:sldId id="297" r:id="rId33"/>
    <p:sldId id="301" r:id="rId34"/>
    <p:sldId id="306" r:id="rId35"/>
    <p:sldId id="298" r:id="rId36"/>
    <p:sldId id="304" r:id="rId37"/>
    <p:sldId id="305" r:id="rId38"/>
    <p:sldId id="302" r:id="rId39"/>
    <p:sldId id="307" r:id="rId40"/>
    <p:sldId id="308" r:id="rId41"/>
    <p:sldId id="261" r:id="rId4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E39"/>
    <a:srgbClr val="FFFFFF"/>
    <a:srgbClr val="182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1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wrence Roberts" userId="3b1812be882ff805" providerId="LiveId" clId="{A43CE3A6-C884-4E6C-A114-E2A2D0336D83}"/>
    <pc:docChg chg="undo custSel addSld delSld modSld sldOrd delMainMaster">
      <pc:chgData name="Lawrence Roberts" userId="3b1812be882ff805" providerId="LiveId" clId="{A43CE3A6-C884-4E6C-A114-E2A2D0336D83}" dt="2026-09-02T15:39:34.138" v="5528" actId="20577"/>
      <pc:docMkLst>
        <pc:docMk/>
      </pc:docMkLst>
      <pc:sldChg chg="modSp mod ord">
        <pc:chgData name="Lawrence Roberts" userId="3b1812be882ff805" providerId="LiveId" clId="{A43CE3A6-C884-4E6C-A114-E2A2D0336D83}" dt="2026-08-31T03:07:27.441" v="2712" actId="20577"/>
        <pc:sldMkLst>
          <pc:docMk/>
          <pc:sldMk cId="1134526132" sldId="266"/>
        </pc:sldMkLst>
        <pc:spChg chg="mod">
          <ac:chgData name="Lawrence Roberts" userId="3b1812be882ff805" providerId="LiveId" clId="{A43CE3A6-C884-4E6C-A114-E2A2D0336D83}" dt="2026-08-31T03:06:34.993" v="2699" actId="207"/>
          <ac:spMkLst>
            <pc:docMk/>
            <pc:sldMk cId="1134526132" sldId="266"/>
            <ac:spMk id="2" creationId="{310338C1-1E5B-4842-5D53-2D57E6959E93}"/>
          </ac:spMkLst>
        </pc:spChg>
        <pc:spChg chg="mod">
          <ac:chgData name="Lawrence Roberts" userId="3b1812be882ff805" providerId="LiveId" clId="{A43CE3A6-C884-4E6C-A114-E2A2D0336D83}" dt="2026-08-31T03:07:27.441" v="2712" actId="20577"/>
          <ac:spMkLst>
            <pc:docMk/>
            <pc:sldMk cId="1134526132" sldId="266"/>
            <ac:spMk id="3" creationId="{AB07FDE1-2055-56B9-8059-76AA0C3FFAD5}"/>
          </ac:spMkLst>
        </pc:spChg>
      </pc:sldChg>
      <pc:sldChg chg="addSp delSp modSp mod">
        <pc:chgData name="Lawrence Roberts" userId="3b1812be882ff805" providerId="LiveId" clId="{A43CE3A6-C884-4E6C-A114-E2A2D0336D83}" dt="2026-08-31T03:30:19.984" v="3013" actId="20577"/>
        <pc:sldMkLst>
          <pc:docMk/>
          <pc:sldMk cId="2100527353" sldId="267"/>
        </pc:sldMkLst>
        <pc:spChg chg="mod">
          <ac:chgData name="Lawrence Roberts" userId="3b1812be882ff805" providerId="LiveId" clId="{A43CE3A6-C884-4E6C-A114-E2A2D0336D83}" dt="2026-08-31T03:30:19.984" v="3013" actId="20577"/>
          <ac:spMkLst>
            <pc:docMk/>
            <pc:sldMk cId="2100527353" sldId="267"/>
            <ac:spMk id="2" creationId="{5A79545A-944E-B443-DB70-AAB35BBB8EED}"/>
          </ac:spMkLst>
        </pc:spChg>
        <pc:graphicFrameChg chg="add mod">
          <ac:chgData name="Lawrence Roberts" userId="3b1812be882ff805" providerId="LiveId" clId="{A43CE3A6-C884-4E6C-A114-E2A2D0336D83}" dt="2026-08-31T01:19:25.863" v="1174"/>
          <ac:graphicFrameMkLst>
            <pc:docMk/>
            <pc:sldMk cId="2100527353" sldId="267"/>
            <ac:graphicFrameMk id="4" creationId="{A7FF8DCC-4FE6-5F13-82E0-3DE37E3E2423}"/>
          </ac:graphicFrameMkLst>
        </pc:graphicFrameChg>
      </pc:sldChg>
      <pc:sldChg chg="modSp mod ord">
        <pc:chgData name="Lawrence Roberts" userId="3b1812be882ff805" providerId="LiveId" clId="{A43CE3A6-C884-4E6C-A114-E2A2D0336D83}" dt="2026-08-31T02:43:44.517" v="2360" actId="113"/>
        <pc:sldMkLst>
          <pc:docMk/>
          <pc:sldMk cId="1051988905" sldId="269"/>
        </pc:sldMkLst>
        <pc:spChg chg="mod">
          <ac:chgData name="Lawrence Roberts" userId="3b1812be882ff805" providerId="LiveId" clId="{A43CE3A6-C884-4E6C-A114-E2A2D0336D83}" dt="2026-08-31T02:43:44.517" v="2360" actId="113"/>
          <ac:spMkLst>
            <pc:docMk/>
            <pc:sldMk cId="1051988905" sldId="269"/>
            <ac:spMk id="2" creationId="{2C4D5867-3400-F404-4F36-813F9CF8B826}"/>
          </ac:spMkLst>
        </pc:spChg>
        <pc:spChg chg="mod">
          <ac:chgData name="Lawrence Roberts" userId="3b1812be882ff805" providerId="LiveId" clId="{A43CE3A6-C884-4E6C-A114-E2A2D0336D83}" dt="2026-08-31T02:39:26.629" v="2304" actId="20577"/>
          <ac:spMkLst>
            <pc:docMk/>
            <pc:sldMk cId="1051988905" sldId="269"/>
            <ac:spMk id="3" creationId="{D77568FE-6890-10F8-7A80-709F88BDF9B1}"/>
          </ac:spMkLst>
        </pc:spChg>
      </pc:sldChg>
      <pc:sldChg chg="modSp mod">
        <pc:chgData name="Lawrence Roberts" userId="3b1812be882ff805" providerId="LiveId" clId="{A43CE3A6-C884-4E6C-A114-E2A2D0336D83}" dt="2026-08-31T02:43:26.644" v="2358" actId="113"/>
        <pc:sldMkLst>
          <pc:docMk/>
          <pc:sldMk cId="841196783" sldId="270"/>
        </pc:sldMkLst>
        <pc:spChg chg="mod">
          <ac:chgData name="Lawrence Roberts" userId="3b1812be882ff805" providerId="LiveId" clId="{A43CE3A6-C884-4E6C-A114-E2A2D0336D83}" dt="2026-08-31T02:43:26.644" v="2358" actId="113"/>
          <ac:spMkLst>
            <pc:docMk/>
            <pc:sldMk cId="841196783" sldId="270"/>
            <ac:spMk id="2" creationId="{AE7D579A-460B-080F-6247-7C6212DB6CE7}"/>
          </ac:spMkLst>
        </pc:spChg>
        <pc:spChg chg="mod">
          <ac:chgData name="Lawrence Roberts" userId="3b1812be882ff805" providerId="LiveId" clId="{A43CE3A6-C884-4E6C-A114-E2A2D0336D83}" dt="2026-08-31T00:57:45.052" v="826" actId="20577"/>
          <ac:spMkLst>
            <pc:docMk/>
            <pc:sldMk cId="841196783" sldId="270"/>
            <ac:spMk id="3" creationId="{209BBE40-0CCF-7D7A-7E87-FC985916D80E}"/>
          </ac:spMkLst>
        </pc:spChg>
      </pc:sldChg>
      <pc:sldChg chg="modSp mod">
        <pc:chgData name="Lawrence Roberts" userId="3b1812be882ff805" providerId="LiveId" clId="{A43CE3A6-C884-4E6C-A114-E2A2D0336D83}" dt="2026-09-02T15:39:34.138" v="5528" actId="20577"/>
        <pc:sldMkLst>
          <pc:docMk/>
          <pc:sldMk cId="973850509" sldId="271"/>
        </pc:sldMkLst>
        <pc:spChg chg="mod">
          <ac:chgData name="Lawrence Roberts" userId="3b1812be882ff805" providerId="LiveId" clId="{A43CE3A6-C884-4E6C-A114-E2A2D0336D83}" dt="2026-09-02T15:39:09.141" v="5501" actId="255"/>
          <ac:spMkLst>
            <pc:docMk/>
            <pc:sldMk cId="973850509" sldId="271"/>
            <ac:spMk id="2" creationId="{81BA5182-E2C8-A0D5-6AB9-3E03123DBBA5}"/>
          </ac:spMkLst>
        </pc:spChg>
        <pc:spChg chg="mod">
          <ac:chgData name="Lawrence Roberts" userId="3b1812be882ff805" providerId="LiveId" clId="{A43CE3A6-C884-4E6C-A114-E2A2D0336D83}" dt="2026-09-02T15:39:34.138" v="5528" actId="20577"/>
          <ac:spMkLst>
            <pc:docMk/>
            <pc:sldMk cId="973850509" sldId="271"/>
            <ac:spMk id="3" creationId="{EE115A8D-1196-185F-F38E-CD36B4EA1B95}"/>
          </ac:spMkLst>
        </pc:spChg>
      </pc:sldChg>
      <pc:sldChg chg="modSp add mod">
        <pc:chgData name="Lawrence Roberts" userId="3b1812be882ff805" providerId="LiveId" clId="{A43CE3A6-C884-4E6C-A114-E2A2D0336D83}" dt="2026-08-31T02:43:12.411" v="2357" actId="113"/>
        <pc:sldMkLst>
          <pc:docMk/>
          <pc:sldMk cId="2267295086" sldId="272"/>
        </pc:sldMkLst>
        <pc:spChg chg="mod">
          <ac:chgData name="Lawrence Roberts" userId="3b1812be882ff805" providerId="LiveId" clId="{A43CE3A6-C884-4E6C-A114-E2A2D0336D83}" dt="2026-08-31T02:43:12.411" v="2357" actId="113"/>
          <ac:spMkLst>
            <pc:docMk/>
            <pc:sldMk cId="2267295086" sldId="272"/>
            <ac:spMk id="2" creationId="{0F7BCE7E-418B-E678-7CFE-A9C35B989F60}"/>
          </ac:spMkLst>
        </pc:spChg>
        <pc:spChg chg="mod">
          <ac:chgData name="Lawrence Roberts" userId="3b1812be882ff805" providerId="LiveId" clId="{A43CE3A6-C884-4E6C-A114-E2A2D0336D83}" dt="2026-08-31T01:16:13.246" v="1171" actId="20577"/>
          <ac:spMkLst>
            <pc:docMk/>
            <pc:sldMk cId="2267295086" sldId="272"/>
            <ac:spMk id="3" creationId="{7F26135A-5323-4E32-F7B1-0F33C698C541}"/>
          </ac:spMkLst>
        </pc:spChg>
      </pc:sldChg>
      <pc:sldChg chg="modSp add mod ord">
        <pc:chgData name="Lawrence Roberts" userId="3b1812be882ff805" providerId="LiveId" clId="{A43CE3A6-C884-4E6C-A114-E2A2D0336D83}" dt="2026-08-31T02:43:33.225" v="2359" actId="113"/>
        <pc:sldMkLst>
          <pc:docMk/>
          <pc:sldMk cId="2645045667" sldId="273"/>
        </pc:sldMkLst>
        <pc:spChg chg="mod">
          <ac:chgData name="Lawrence Roberts" userId="3b1812be882ff805" providerId="LiveId" clId="{A43CE3A6-C884-4E6C-A114-E2A2D0336D83}" dt="2026-08-31T02:43:33.225" v="2359" actId="113"/>
          <ac:spMkLst>
            <pc:docMk/>
            <pc:sldMk cId="2645045667" sldId="273"/>
            <ac:spMk id="2" creationId="{AE7D579A-460B-080F-6247-7C6212DB6CE7}"/>
          </ac:spMkLst>
        </pc:spChg>
        <pc:spChg chg="mod">
          <ac:chgData name="Lawrence Roberts" userId="3b1812be882ff805" providerId="LiveId" clId="{A43CE3A6-C884-4E6C-A114-E2A2D0336D83}" dt="2026-08-31T00:52:40.971" v="431" actId="1076"/>
          <ac:spMkLst>
            <pc:docMk/>
            <pc:sldMk cId="2645045667" sldId="273"/>
            <ac:spMk id="3" creationId="{209BBE40-0CCF-7D7A-7E87-FC985916D80E}"/>
          </ac:spMkLst>
        </pc:spChg>
      </pc:sldChg>
      <pc:sldChg chg="addSp modSp add mod modClrScheme chgLayout">
        <pc:chgData name="Lawrence Roberts" userId="3b1812be882ff805" providerId="LiveId" clId="{A43CE3A6-C884-4E6C-A114-E2A2D0336D83}" dt="2026-08-31T02:43:06.498" v="2356" actId="113"/>
        <pc:sldMkLst>
          <pc:docMk/>
          <pc:sldMk cId="396155550" sldId="274"/>
        </pc:sldMkLst>
        <pc:spChg chg="mod">
          <ac:chgData name="Lawrence Roberts" userId="3b1812be882ff805" providerId="LiveId" clId="{A43CE3A6-C884-4E6C-A114-E2A2D0336D83}" dt="2026-08-31T02:43:06.498" v="2356" actId="113"/>
          <ac:spMkLst>
            <pc:docMk/>
            <pc:sldMk cId="396155550" sldId="274"/>
            <ac:spMk id="2" creationId="{9452F8D9-2CE7-731F-E98D-4D5960580466}"/>
          </ac:spMkLst>
        </pc:spChg>
        <pc:spChg chg="mod">
          <ac:chgData name="Lawrence Roberts" userId="3b1812be882ff805" providerId="LiveId" clId="{A43CE3A6-C884-4E6C-A114-E2A2D0336D83}" dt="2026-08-31T01:15:28.228" v="1160" actId="20577"/>
          <ac:spMkLst>
            <pc:docMk/>
            <pc:sldMk cId="396155550" sldId="274"/>
            <ac:spMk id="3" creationId="{8C2D7F36-9178-CD7C-4F55-5C2E91F49DD9}"/>
          </ac:spMkLst>
        </pc:spChg>
        <pc:picChg chg="add mod">
          <ac:chgData name="Lawrence Roberts" userId="3b1812be882ff805" providerId="LiveId" clId="{A43CE3A6-C884-4E6C-A114-E2A2D0336D83}" dt="2026-08-31T01:15:11.007" v="1158" actId="26606"/>
          <ac:picMkLst>
            <pc:docMk/>
            <pc:sldMk cId="396155550" sldId="274"/>
            <ac:picMk id="4" creationId="{ED04317B-A9D1-B39F-D5FA-7079BBBEEA16}"/>
          </ac:picMkLst>
        </pc:picChg>
      </pc:sldChg>
      <pc:sldChg chg="addSp delSp modSp add mod">
        <pc:chgData name="Lawrence Roberts" userId="3b1812be882ff805" providerId="LiveId" clId="{A43CE3A6-C884-4E6C-A114-E2A2D0336D83}" dt="2026-08-31T03:08:33.491" v="2718" actId="113"/>
        <pc:sldMkLst>
          <pc:docMk/>
          <pc:sldMk cId="354767542" sldId="275"/>
        </pc:sldMkLst>
        <pc:spChg chg="mod">
          <ac:chgData name="Lawrence Roberts" userId="3b1812be882ff805" providerId="LiveId" clId="{A43CE3A6-C884-4E6C-A114-E2A2D0336D83}" dt="2026-08-31T03:08:33.491" v="2718" actId="113"/>
          <ac:spMkLst>
            <pc:docMk/>
            <pc:sldMk cId="354767542" sldId="275"/>
            <ac:spMk id="2" creationId="{D7F96C23-B99D-8807-059C-872EBAB71908}"/>
          </ac:spMkLst>
        </pc:spChg>
        <pc:graphicFrameChg chg="add mod modGraphic">
          <ac:chgData name="Lawrence Roberts" userId="3b1812be882ff805" providerId="LiveId" clId="{A43CE3A6-C884-4E6C-A114-E2A2D0336D83}" dt="2026-08-31T02:20:06.097" v="2209" actId="20577"/>
          <ac:graphicFrameMkLst>
            <pc:docMk/>
            <pc:sldMk cId="354767542" sldId="275"/>
            <ac:graphicFrameMk id="5" creationId="{D4C77AFC-EA6F-7328-F1AE-0A9A88059FB0}"/>
          </ac:graphicFrameMkLst>
        </pc:graphicFrameChg>
      </pc:sldChg>
      <pc:sldChg chg="addSp delSp modSp add mod ord">
        <pc:chgData name="Lawrence Roberts" userId="3b1812be882ff805" providerId="LiveId" clId="{A43CE3A6-C884-4E6C-A114-E2A2D0336D83}" dt="2026-08-31T03:07:58.526" v="2714" actId="113"/>
        <pc:sldMkLst>
          <pc:docMk/>
          <pc:sldMk cId="1818663353" sldId="276"/>
        </pc:sldMkLst>
        <pc:spChg chg="mod">
          <ac:chgData name="Lawrence Roberts" userId="3b1812be882ff805" providerId="LiveId" clId="{A43CE3A6-C884-4E6C-A114-E2A2D0336D83}" dt="2026-08-31T03:07:58.526" v="2714" actId="113"/>
          <ac:spMkLst>
            <pc:docMk/>
            <pc:sldMk cId="1818663353" sldId="276"/>
            <ac:spMk id="2" creationId="{006BD0B3-6AA5-7026-9801-4C2AA7247438}"/>
          </ac:spMkLst>
        </pc:spChg>
        <pc:spChg chg="add mod">
          <ac:chgData name="Lawrence Roberts" userId="3b1812be882ff805" providerId="LiveId" clId="{A43CE3A6-C884-4E6C-A114-E2A2D0336D83}" dt="2026-08-31T01:27:30.704" v="1251" actId="20577"/>
          <ac:spMkLst>
            <pc:docMk/>
            <pc:sldMk cId="1818663353" sldId="276"/>
            <ac:spMk id="6" creationId="{1B3C0B7C-F584-FAA5-4CAF-AB3C4C2695F2}"/>
          </ac:spMkLst>
        </pc:spChg>
        <pc:picChg chg="add mod">
          <ac:chgData name="Lawrence Roberts" userId="3b1812be882ff805" providerId="LiveId" clId="{A43CE3A6-C884-4E6C-A114-E2A2D0336D83}" dt="2026-08-31T01:25:39.376" v="1225" actId="1076"/>
          <ac:picMkLst>
            <pc:docMk/>
            <pc:sldMk cId="1818663353" sldId="276"/>
            <ac:picMk id="9" creationId="{6A1978CA-21B1-34CC-67B2-9C40EFE418EB}"/>
          </ac:picMkLst>
        </pc:picChg>
      </pc:sldChg>
      <pc:sldChg chg="addSp modSp add mod ord">
        <pc:chgData name="Lawrence Roberts" userId="3b1812be882ff805" providerId="LiveId" clId="{A43CE3A6-C884-4E6C-A114-E2A2D0336D83}" dt="2026-08-31T03:08:05.076" v="2715" actId="113"/>
        <pc:sldMkLst>
          <pc:docMk/>
          <pc:sldMk cId="3838906347" sldId="277"/>
        </pc:sldMkLst>
        <pc:spChg chg="mod">
          <ac:chgData name="Lawrence Roberts" userId="3b1812be882ff805" providerId="LiveId" clId="{A43CE3A6-C884-4E6C-A114-E2A2D0336D83}" dt="2026-08-31T03:08:05.076" v="2715" actId="113"/>
          <ac:spMkLst>
            <pc:docMk/>
            <pc:sldMk cId="3838906347" sldId="277"/>
            <ac:spMk id="2" creationId="{ACE3DB46-0850-62D2-4BAC-DC1571178A83}"/>
          </ac:spMkLst>
        </pc:spChg>
        <pc:spChg chg="mod">
          <ac:chgData name="Lawrence Roberts" userId="3b1812be882ff805" providerId="LiveId" clId="{A43CE3A6-C884-4E6C-A114-E2A2D0336D83}" dt="2026-08-31T01:36:43.583" v="1576" actId="20577"/>
          <ac:spMkLst>
            <pc:docMk/>
            <pc:sldMk cId="3838906347" sldId="277"/>
            <ac:spMk id="3" creationId="{28E294F8-6E40-A465-1A9A-BCAC0CC93506}"/>
          </ac:spMkLst>
        </pc:spChg>
        <pc:picChg chg="add mod">
          <ac:chgData name="Lawrence Roberts" userId="3b1812be882ff805" providerId="LiveId" clId="{A43CE3A6-C884-4E6C-A114-E2A2D0336D83}" dt="2026-08-31T01:33:11.822" v="1263" actId="1076"/>
          <ac:picMkLst>
            <pc:docMk/>
            <pc:sldMk cId="3838906347" sldId="277"/>
            <ac:picMk id="4" creationId="{3C072B4F-3050-791D-F461-3FFAE67959E3}"/>
          </ac:picMkLst>
        </pc:picChg>
      </pc:sldChg>
      <pc:sldChg chg="addSp delSp modSp add mod ord">
        <pc:chgData name="Lawrence Roberts" userId="3b1812be882ff805" providerId="LiveId" clId="{A43CE3A6-C884-4E6C-A114-E2A2D0336D83}" dt="2026-08-31T03:08:11.777" v="2716" actId="113"/>
        <pc:sldMkLst>
          <pc:docMk/>
          <pc:sldMk cId="1536252967" sldId="278"/>
        </pc:sldMkLst>
        <pc:spChg chg="mod">
          <ac:chgData name="Lawrence Roberts" userId="3b1812be882ff805" providerId="LiveId" clId="{A43CE3A6-C884-4E6C-A114-E2A2D0336D83}" dt="2026-08-31T03:08:11.777" v="2716" actId="113"/>
          <ac:spMkLst>
            <pc:docMk/>
            <pc:sldMk cId="1536252967" sldId="278"/>
            <ac:spMk id="2" creationId="{E6187B76-568B-6D2A-ADA9-D7884DF02423}"/>
          </ac:spMkLst>
        </pc:spChg>
        <pc:spChg chg="add mod">
          <ac:chgData name="Lawrence Roberts" userId="3b1812be882ff805" providerId="LiveId" clId="{A43CE3A6-C884-4E6C-A114-E2A2D0336D83}" dt="2026-08-31T01:43:08.620" v="1592"/>
          <ac:spMkLst>
            <pc:docMk/>
            <pc:sldMk cId="1536252967" sldId="278"/>
            <ac:spMk id="7" creationId="{8221D9BA-BF16-FC6A-10E6-51F603F3E93A}"/>
          </ac:spMkLst>
        </pc:spChg>
        <pc:spChg chg="add mod">
          <ac:chgData name="Lawrence Roberts" userId="3b1812be882ff805" providerId="LiveId" clId="{A43CE3A6-C884-4E6C-A114-E2A2D0336D83}" dt="2026-08-31T01:52:44.831" v="1720" actId="20577"/>
          <ac:spMkLst>
            <pc:docMk/>
            <pc:sldMk cId="1536252967" sldId="278"/>
            <ac:spMk id="8" creationId="{3572B271-6B83-66E9-8E90-E2BE3DBED657}"/>
          </ac:spMkLst>
        </pc:spChg>
        <pc:spChg chg="add mod">
          <ac:chgData name="Lawrence Roberts" userId="3b1812be882ff805" providerId="LiveId" clId="{A43CE3A6-C884-4E6C-A114-E2A2D0336D83}" dt="2026-08-31T01:43:29.781" v="1594"/>
          <ac:spMkLst>
            <pc:docMk/>
            <pc:sldMk cId="1536252967" sldId="278"/>
            <ac:spMk id="10" creationId="{DBCC382C-2F4A-E474-AEB0-9258F3F93F8D}"/>
          </ac:spMkLst>
        </pc:spChg>
        <pc:spChg chg="add mod">
          <ac:chgData name="Lawrence Roberts" userId="3b1812be882ff805" providerId="LiveId" clId="{A43CE3A6-C884-4E6C-A114-E2A2D0336D83}" dt="2026-08-31T01:52:51.376" v="1726" actId="20577"/>
          <ac:spMkLst>
            <pc:docMk/>
            <pc:sldMk cId="1536252967" sldId="278"/>
            <ac:spMk id="11" creationId="{9D2566E2-E7DA-7182-340D-0F54951E3DED}"/>
          </ac:spMkLst>
        </pc:spChg>
        <pc:spChg chg="add mod">
          <ac:chgData name="Lawrence Roberts" userId="3b1812be882ff805" providerId="LiveId" clId="{A43CE3A6-C884-4E6C-A114-E2A2D0336D83}" dt="2026-08-31T01:43:41.073" v="1596"/>
          <ac:spMkLst>
            <pc:docMk/>
            <pc:sldMk cId="1536252967" sldId="278"/>
            <ac:spMk id="13" creationId="{0517615D-8C33-250C-6C5E-EBC7BAA37BBD}"/>
          </ac:spMkLst>
        </pc:spChg>
        <pc:spChg chg="add mod">
          <ac:chgData name="Lawrence Roberts" userId="3b1812be882ff805" providerId="LiveId" clId="{A43CE3A6-C884-4E6C-A114-E2A2D0336D83}" dt="2026-08-31T01:53:01.653" v="1732" actId="20577"/>
          <ac:spMkLst>
            <pc:docMk/>
            <pc:sldMk cId="1536252967" sldId="278"/>
            <ac:spMk id="14" creationId="{FB9983D6-A38D-B576-7E21-779E259BC679}"/>
          </ac:spMkLst>
        </pc:spChg>
        <pc:grpChg chg="add mod">
          <ac:chgData name="Lawrence Roberts" userId="3b1812be882ff805" providerId="LiveId" clId="{A43CE3A6-C884-4E6C-A114-E2A2D0336D83}" dt="2026-08-31T01:43:13.459" v="1593" actId="1076"/>
          <ac:grpSpMkLst>
            <pc:docMk/>
            <pc:sldMk cId="1536252967" sldId="278"/>
            <ac:grpSpMk id="6" creationId="{BDA5508A-EDCC-1E09-A17D-BC6FCC2BE940}"/>
          </ac:grpSpMkLst>
        </pc:grpChg>
        <pc:grpChg chg="add mod">
          <ac:chgData name="Lawrence Roberts" userId="3b1812be882ff805" providerId="LiveId" clId="{A43CE3A6-C884-4E6C-A114-E2A2D0336D83}" dt="2026-08-31T01:52:46.393" v="1721" actId="1076"/>
          <ac:grpSpMkLst>
            <pc:docMk/>
            <pc:sldMk cId="1536252967" sldId="278"/>
            <ac:grpSpMk id="9" creationId="{B9B95780-EE2F-BD3F-1C74-AD9EA9FB2511}"/>
          </ac:grpSpMkLst>
        </pc:grpChg>
        <pc:grpChg chg="add mod">
          <ac:chgData name="Lawrence Roberts" userId="3b1812be882ff805" providerId="LiveId" clId="{A43CE3A6-C884-4E6C-A114-E2A2D0336D83}" dt="2026-08-31T01:44:57.444" v="1652" actId="1076"/>
          <ac:grpSpMkLst>
            <pc:docMk/>
            <pc:sldMk cId="1536252967" sldId="278"/>
            <ac:grpSpMk id="12" creationId="{E3413BC1-250B-75A3-69D9-B8DF18B4902B}"/>
          </ac:grpSpMkLst>
        </pc:grpChg>
        <pc:graphicFrameChg chg="add mod modGraphic">
          <ac:chgData name="Lawrence Roberts" userId="3b1812be882ff805" providerId="LiveId" clId="{A43CE3A6-C884-4E6C-A114-E2A2D0336D83}" dt="2026-08-31T01:52:41.354" v="1718" actId="20577"/>
          <ac:graphicFrameMkLst>
            <pc:docMk/>
            <pc:sldMk cId="1536252967" sldId="278"/>
            <ac:graphicFrameMk id="4" creationId="{69B1DED6-7B01-348A-C07F-4270F52525B4}"/>
          </ac:graphicFrameMkLst>
        </pc:graphicFrameChg>
      </pc:sldChg>
      <pc:sldChg chg="addSp delSp modSp add mod ord">
        <pc:chgData name="Lawrence Roberts" userId="3b1812be882ff805" providerId="LiveId" clId="{A43CE3A6-C884-4E6C-A114-E2A2D0336D83}" dt="2026-08-31T03:08:23.414" v="2717" actId="113"/>
        <pc:sldMkLst>
          <pc:docMk/>
          <pc:sldMk cId="857632599" sldId="279"/>
        </pc:sldMkLst>
        <pc:spChg chg="mod">
          <ac:chgData name="Lawrence Roberts" userId="3b1812be882ff805" providerId="LiveId" clId="{A43CE3A6-C884-4E6C-A114-E2A2D0336D83}" dt="2026-08-31T03:08:23.414" v="2717" actId="113"/>
          <ac:spMkLst>
            <pc:docMk/>
            <pc:sldMk cId="857632599" sldId="279"/>
            <ac:spMk id="2" creationId="{249140EA-882D-759B-7904-219582574911}"/>
          </ac:spMkLst>
        </pc:spChg>
        <pc:graphicFrameChg chg="add mod modGraphic">
          <ac:chgData name="Lawrence Roberts" userId="3b1812be882ff805" providerId="LiveId" clId="{A43CE3A6-C884-4E6C-A114-E2A2D0336D83}" dt="2026-08-31T01:51:54.353" v="1698" actId="20577"/>
          <ac:graphicFrameMkLst>
            <pc:docMk/>
            <pc:sldMk cId="857632599" sldId="279"/>
            <ac:graphicFrameMk id="4" creationId="{ACCAD68F-7A55-3DD8-A7C4-519CB6312668}"/>
          </ac:graphicFrameMkLst>
        </pc:graphicFrameChg>
        <pc:graphicFrameChg chg="add mod modGraphic">
          <ac:chgData name="Lawrence Roberts" userId="3b1812be882ff805" providerId="LiveId" clId="{A43CE3A6-C884-4E6C-A114-E2A2D0336D83}" dt="2026-08-31T01:52:00.004" v="1702" actId="20577"/>
          <ac:graphicFrameMkLst>
            <pc:docMk/>
            <pc:sldMk cId="857632599" sldId="279"/>
            <ac:graphicFrameMk id="5" creationId="{3BF9E51D-46E2-0EED-C0F4-E6DB1374FFF4}"/>
          </ac:graphicFrameMkLst>
        </pc:graphicFrameChg>
      </pc:sldChg>
      <pc:sldChg chg="delSp modSp add mod ord">
        <pc:chgData name="Lawrence Roberts" userId="3b1812be882ff805" providerId="LiveId" clId="{A43CE3A6-C884-4E6C-A114-E2A2D0336D83}" dt="2026-08-31T01:59:16.102" v="1884" actId="1076"/>
        <pc:sldMkLst>
          <pc:docMk/>
          <pc:sldMk cId="1358035411" sldId="280"/>
        </pc:sldMkLst>
        <pc:spChg chg="mod">
          <ac:chgData name="Lawrence Roberts" userId="3b1812be882ff805" providerId="LiveId" clId="{A43CE3A6-C884-4E6C-A114-E2A2D0336D83}" dt="2026-08-31T01:59:16.102" v="1884" actId="1076"/>
          <ac:spMkLst>
            <pc:docMk/>
            <pc:sldMk cId="1358035411" sldId="280"/>
            <ac:spMk id="3" creationId="{0FC88ADA-22B3-281E-157A-C70D2BB94D23}"/>
          </ac:spMkLst>
        </pc:spChg>
      </pc:sldChg>
      <pc:sldChg chg="addSp delSp modSp add mod ord">
        <pc:chgData name="Lawrence Roberts" userId="3b1812be882ff805" providerId="LiveId" clId="{A43CE3A6-C884-4E6C-A114-E2A2D0336D83}" dt="2026-08-31T02:05:31.255" v="1900"/>
        <pc:sldMkLst>
          <pc:docMk/>
          <pc:sldMk cId="4125348334" sldId="281"/>
        </pc:sldMkLst>
        <pc:spChg chg="mod">
          <ac:chgData name="Lawrence Roberts" userId="3b1812be882ff805" providerId="LiveId" clId="{A43CE3A6-C884-4E6C-A114-E2A2D0336D83}" dt="2026-08-31T02:02:44.791" v="1888" actId="20577"/>
          <ac:spMkLst>
            <pc:docMk/>
            <pc:sldMk cId="4125348334" sldId="281"/>
            <ac:spMk id="2" creationId="{E72E7CAC-DAB0-B29E-7A1F-EFCE0ED11F94}"/>
          </ac:spMkLst>
        </pc:spChg>
        <pc:spChg chg="add mod">
          <ac:chgData name="Lawrence Roberts" userId="3b1812be882ff805" providerId="LiveId" clId="{A43CE3A6-C884-4E6C-A114-E2A2D0336D83}" dt="2026-08-31T02:05:12.064" v="1898" actId="14100"/>
          <ac:spMkLst>
            <pc:docMk/>
            <pc:sldMk cId="4125348334" sldId="281"/>
            <ac:spMk id="7" creationId="{F483E38C-A1D8-CF39-4412-38097A866CC6}"/>
          </ac:spMkLst>
        </pc:spChg>
        <pc:spChg chg="add mod">
          <ac:chgData name="Lawrence Roberts" userId="3b1812be882ff805" providerId="LiveId" clId="{A43CE3A6-C884-4E6C-A114-E2A2D0336D83}" dt="2026-08-31T02:03:51.830" v="1891" actId="1076"/>
          <ac:spMkLst>
            <pc:docMk/>
            <pc:sldMk cId="4125348334" sldId="281"/>
            <ac:spMk id="8" creationId="{C0EB26B1-B5C6-792B-B756-1EC599BB72CB}"/>
          </ac:spMkLst>
        </pc:spChg>
        <pc:spChg chg="add mod">
          <ac:chgData name="Lawrence Roberts" userId="3b1812be882ff805" providerId="LiveId" clId="{A43CE3A6-C884-4E6C-A114-E2A2D0336D83}" dt="2026-08-31T02:04:24.318" v="1893" actId="1076"/>
          <ac:spMkLst>
            <pc:docMk/>
            <pc:sldMk cId="4125348334" sldId="281"/>
            <ac:spMk id="9" creationId="{C99912E5-571C-571E-91B3-BD10FDF6A4A6}"/>
          </ac:spMkLst>
        </pc:spChg>
        <pc:spChg chg="add mod">
          <ac:chgData name="Lawrence Roberts" userId="3b1812be882ff805" providerId="LiveId" clId="{A43CE3A6-C884-4E6C-A114-E2A2D0336D83}" dt="2026-08-31T02:04:58.727" v="1895" actId="1076"/>
          <ac:spMkLst>
            <pc:docMk/>
            <pc:sldMk cId="4125348334" sldId="281"/>
            <ac:spMk id="10" creationId="{49CE4145-839D-8C5C-523A-157AF2F788F9}"/>
          </ac:spMkLst>
        </pc:spChg>
      </pc:sldChg>
      <pc:sldChg chg="addSp modSp add mod ord">
        <pc:chgData name="Lawrence Roberts" userId="3b1812be882ff805" providerId="LiveId" clId="{A43CE3A6-C884-4E6C-A114-E2A2D0336D83}" dt="2026-08-31T02:43:00.770" v="2355" actId="113"/>
        <pc:sldMkLst>
          <pc:docMk/>
          <pc:sldMk cId="3788405838" sldId="282"/>
        </pc:sldMkLst>
        <pc:spChg chg="mod">
          <ac:chgData name="Lawrence Roberts" userId="3b1812be882ff805" providerId="LiveId" clId="{A43CE3A6-C884-4E6C-A114-E2A2D0336D83}" dt="2026-08-31T02:43:00.770" v="2355" actId="113"/>
          <ac:spMkLst>
            <pc:docMk/>
            <pc:sldMk cId="3788405838" sldId="282"/>
            <ac:spMk id="2" creationId="{2D53ECA8-88B8-FE92-31DA-0A72350F5C2C}"/>
          </ac:spMkLst>
        </pc:spChg>
        <pc:spChg chg="mod">
          <ac:chgData name="Lawrence Roberts" userId="3b1812be882ff805" providerId="LiveId" clId="{A43CE3A6-C884-4E6C-A114-E2A2D0336D83}" dt="2026-08-31T02:37:14.240" v="2264" actId="14100"/>
          <ac:spMkLst>
            <pc:docMk/>
            <pc:sldMk cId="3788405838" sldId="282"/>
            <ac:spMk id="3" creationId="{2E344045-D646-D91E-E8C0-3454300672B2}"/>
          </ac:spMkLst>
        </pc:spChg>
        <pc:picChg chg="add mod">
          <ac:chgData name="Lawrence Roberts" userId="3b1812be882ff805" providerId="LiveId" clId="{A43CE3A6-C884-4E6C-A114-E2A2D0336D83}" dt="2026-08-31T02:37:20.656" v="2266" actId="1076"/>
          <ac:picMkLst>
            <pc:docMk/>
            <pc:sldMk cId="3788405838" sldId="282"/>
            <ac:picMk id="5" creationId="{8BECA026-1281-F842-2109-52B6BA4E991B}"/>
          </ac:picMkLst>
        </pc:picChg>
      </pc:sldChg>
      <pc:sldChg chg="modSp add mod ord">
        <pc:chgData name="Lawrence Roberts" userId="3b1812be882ff805" providerId="LiveId" clId="{A43CE3A6-C884-4E6C-A114-E2A2D0336D83}" dt="2026-08-31T02:53:26.617" v="2364" actId="1076"/>
        <pc:sldMkLst>
          <pc:docMk/>
          <pc:sldMk cId="3000038445" sldId="283"/>
        </pc:sldMkLst>
        <pc:spChg chg="mod">
          <ac:chgData name="Lawrence Roberts" userId="3b1812be882ff805" providerId="LiveId" clId="{A43CE3A6-C884-4E6C-A114-E2A2D0336D83}" dt="2026-08-31T02:53:26.617" v="2364" actId="1076"/>
          <ac:spMkLst>
            <pc:docMk/>
            <pc:sldMk cId="3000038445" sldId="283"/>
            <ac:spMk id="2" creationId="{F66D3557-1B63-4E3B-5074-8C7065CFAC94}"/>
          </ac:spMkLst>
        </pc:spChg>
        <pc:spChg chg="mod">
          <ac:chgData name="Lawrence Roberts" userId="3b1812be882ff805" providerId="LiveId" clId="{A43CE3A6-C884-4E6C-A114-E2A2D0336D83}" dt="2026-08-31T02:44:05.295" v="2363" actId="20577"/>
          <ac:spMkLst>
            <pc:docMk/>
            <pc:sldMk cId="3000038445" sldId="283"/>
            <ac:spMk id="3" creationId="{405BB3CB-97F0-486B-0B83-1B640831EFAE}"/>
          </ac:spMkLst>
        </pc:spChg>
      </pc:sldChg>
      <pc:sldChg chg="addSp delSp modSp add mod ord">
        <pc:chgData name="Lawrence Roberts" userId="3b1812be882ff805" providerId="LiveId" clId="{A43CE3A6-C884-4E6C-A114-E2A2D0336D83}" dt="2026-08-31T02:57:38.649" v="2421" actId="1076"/>
        <pc:sldMkLst>
          <pc:docMk/>
          <pc:sldMk cId="1574265425" sldId="284"/>
        </pc:sldMkLst>
        <pc:spChg chg="mod">
          <ac:chgData name="Lawrence Roberts" userId="3b1812be882ff805" providerId="LiveId" clId="{A43CE3A6-C884-4E6C-A114-E2A2D0336D83}" dt="2026-08-31T02:54:19.885" v="2402" actId="113"/>
          <ac:spMkLst>
            <pc:docMk/>
            <pc:sldMk cId="1574265425" sldId="284"/>
            <ac:spMk id="2" creationId="{FB77D785-EFEF-90EF-F986-3E6CB4B6801D}"/>
          </ac:spMkLst>
        </pc:spChg>
        <pc:spChg chg="mod">
          <ac:chgData name="Lawrence Roberts" userId="3b1812be882ff805" providerId="LiveId" clId="{A43CE3A6-C884-4E6C-A114-E2A2D0336D83}" dt="2026-08-31T02:56:23.573" v="2412" actId="207"/>
          <ac:spMkLst>
            <pc:docMk/>
            <pc:sldMk cId="1574265425" sldId="284"/>
            <ac:spMk id="3" creationId="{61BB653C-7B4E-BE36-97B7-6EE2082147FB}"/>
          </ac:spMkLst>
        </pc:spChg>
        <pc:spChg chg="add mod">
          <ac:chgData name="Lawrence Roberts" userId="3b1812be882ff805" providerId="LiveId" clId="{A43CE3A6-C884-4E6C-A114-E2A2D0336D83}" dt="2026-08-31T02:57:38.649" v="2421" actId="1076"/>
          <ac:spMkLst>
            <pc:docMk/>
            <pc:sldMk cId="1574265425" sldId="284"/>
            <ac:spMk id="7" creationId="{02AD399B-CA1D-ED26-64B6-098EEBD1EAEA}"/>
          </ac:spMkLst>
        </pc:spChg>
        <pc:picChg chg="add mod">
          <ac:chgData name="Lawrence Roberts" userId="3b1812be882ff805" providerId="LiveId" clId="{A43CE3A6-C884-4E6C-A114-E2A2D0336D83}" dt="2026-08-31T02:55:17.406" v="2407" actId="14100"/>
          <ac:picMkLst>
            <pc:docMk/>
            <pc:sldMk cId="1574265425" sldId="284"/>
            <ac:picMk id="5" creationId="{58A8B5AC-6673-36A8-4611-C0386D2DBB90}"/>
          </ac:picMkLst>
        </pc:picChg>
      </pc:sldChg>
      <pc:sldChg chg="modSp add mod ord">
        <pc:chgData name="Lawrence Roberts" userId="3b1812be882ff805" providerId="LiveId" clId="{A43CE3A6-C884-4E6C-A114-E2A2D0336D83}" dt="2026-08-31T03:23:24.450" v="2882"/>
        <pc:sldMkLst>
          <pc:docMk/>
          <pc:sldMk cId="1811737084" sldId="285"/>
        </pc:sldMkLst>
        <pc:spChg chg="mod">
          <ac:chgData name="Lawrence Roberts" userId="3b1812be882ff805" providerId="LiveId" clId="{A43CE3A6-C884-4E6C-A114-E2A2D0336D83}" dt="2026-08-31T03:00:07.265" v="2577" actId="20577"/>
          <ac:spMkLst>
            <pc:docMk/>
            <pc:sldMk cId="1811737084" sldId="285"/>
            <ac:spMk id="2" creationId="{F45770A0-3137-E1A0-664B-A17889913BF2}"/>
          </ac:spMkLst>
        </pc:spChg>
        <pc:spChg chg="mod">
          <ac:chgData name="Lawrence Roberts" userId="3b1812be882ff805" providerId="LiveId" clId="{A43CE3A6-C884-4E6C-A114-E2A2D0336D83}" dt="2026-08-31T02:59:41.399" v="2556" actId="122"/>
          <ac:spMkLst>
            <pc:docMk/>
            <pc:sldMk cId="1811737084" sldId="285"/>
            <ac:spMk id="3" creationId="{8F9685C0-EDD7-9E65-EA85-D57A697CFF08}"/>
          </ac:spMkLst>
        </pc:spChg>
      </pc:sldChg>
      <pc:sldChg chg="modSp add mod ord">
        <pc:chgData name="Lawrence Roberts" userId="3b1812be882ff805" providerId="LiveId" clId="{A43CE3A6-C884-4E6C-A114-E2A2D0336D83}" dt="2026-08-31T03:04:06.208" v="2694" actId="20577"/>
        <pc:sldMkLst>
          <pc:docMk/>
          <pc:sldMk cId="1870449562" sldId="286"/>
        </pc:sldMkLst>
        <pc:spChg chg="mod">
          <ac:chgData name="Lawrence Roberts" userId="3b1812be882ff805" providerId="LiveId" clId="{A43CE3A6-C884-4E6C-A114-E2A2D0336D83}" dt="2026-08-31T03:04:06.208" v="2694" actId="20577"/>
          <ac:spMkLst>
            <pc:docMk/>
            <pc:sldMk cId="1870449562" sldId="286"/>
            <ac:spMk id="2" creationId="{862FE21D-74D3-70D2-A394-CD1E8C88E775}"/>
          </ac:spMkLst>
        </pc:spChg>
        <pc:spChg chg="mod">
          <ac:chgData name="Lawrence Roberts" userId="3b1812be882ff805" providerId="LiveId" clId="{A43CE3A6-C884-4E6C-A114-E2A2D0336D83}" dt="2026-08-31T03:03:50.580" v="2692" actId="122"/>
          <ac:spMkLst>
            <pc:docMk/>
            <pc:sldMk cId="1870449562" sldId="286"/>
            <ac:spMk id="3" creationId="{EFEA1176-FB49-52E6-357B-73986B27060D}"/>
          </ac:spMkLst>
        </pc:spChg>
      </pc:sldChg>
      <pc:sldChg chg="addSp delSp modSp add mod ord">
        <pc:chgData name="Lawrence Roberts" userId="3b1812be882ff805" providerId="LiveId" clId="{A43CE3A6-C884-4E6C-A114-E2A2D0336D83}" dt="2026-08-31T03:11:31.560" v="2787" actId="2710"/>
        <pc:sldMkLst>
          <pc:docMk/>
          <pc:sldMk cId="576491612" sldId="287"/>
        </pc:sldMkLst>
        <pc:spChg chg="mod">
          <ac:chgData name="Lawrence Roberts" userId="3b1812be882ff805" providerId="LiveId" clId="{A43CE3A6-C884-4E6C-A114-E2A2D0336D83}" dt="2026-08-31T03:10:22.491" v="2769" actId="113"/>
          <ac:spMkLst>
            <pc:docMk/>
            <pc:sldMk cId="576491612" sldId="287"/>
            <ac:spMk id="2" creationId="{3E657CF6-857F-FCA4-CC02-0AF43F11BAD6}"/>
          </ac:spMkLst>
        </pc:spChg>
        <pc:spChg chg="mod">
          <ac:chgData name="Lawrence Roberts" userId="3b1812be882ff805" providerId="LiveId" clId="{A43CE3A6-C884-4E6C-A114-E2A2D0336D83}" dt="2026-08-31T03:11:31.560" v="2787" actId="2710"/>
          <ac:spMkLst>
            <pc:docMk/>
            <pc:sldMk cId="576491612" sldId="287"/>
            <ac:spMk id="3" creationId="{C3E159D8-FE3F-AA35-D08A-59BB96C4B58E}"/>
          </ac:spMkLst>
        </pc:spChg>
      </pc:sldChg>
      <pc:sldChg chg="addSp modSp add mod">
        <pc:chgData name="Lawrence Roberts" userId="3b1812be882ff805" providerId="LiveId" clId="{A43CE3A6-C884-4E6C-A114-E2A2D0336D83}" dt="2026-08-31T12:44:39.873" v="4226" actId="255"/>
        <pc:sldMkLst>
          <pc:docMk/>
          <pc:sldMk cId="58218087" sldId="288"/>
        </pc:sldMkLst>
        <pc:spChg chg="mod">
          <ac:chgData name="Lawrence Roberts" userId="3b1812be882ff805" providerId="LiveId" clId="{A43CE3A6-C884-4E6C-A114-E2A2D0336D83}" dt="2026-08-31T12:43:07.725" v="4215" actId="113"/>
          <ac:spMkLst>
            <pc:docMk/>
            <pc:sldMk cId="58218087" sldId="288"/>
            <ac:spMk id="2" creationId="{6DC2580E-94D4-ABD9-2757-DE7911DCA5A8}"/>
          </ac:spMkLst>
        </pc:spChg>
        <pc:spChg chg="mod">
          <ac:chgData name="Lawrence Roberts" userId="3b1812be882ff805" providerId="LiveId" clId="{A43CE3A6-C884-4E6C-A114-E2A2D0336D83}" dt="2026-08-31T12:44:39.873" v="4226" actId="255"/>
          <ac:spMkLst>
            <pc:docMk/>
            <pc:sldMk cId="58218087" sldId="288"/>
            <ac:spMk id="3" creationId="{BCB3C4DB-2419-8BC0-539D-D6B13EE3C0E3}"/>
          </ac:spMkLst>
        </pc:spChg>
        <pc:picChg chg="add mod">
          <ac:chgData name="Lawrence Roberts" userId="3b1812be882ff805" providerId="LiveId" clId="{A43CE3A6-C884-4E6C-A114-E2A2D0336D83}" dt="2026-08-31T12:44:25.348" v="4224" actId="14100"/>
          <ac:picMkLst>
            <pc:docMk/>
            <pc:sldMk cId="58218087" sldId="288"/>
            <ac:picMk id="4" creationId="{FDA26F8C-A883-D028-5087-892FB292DA84}"/>
          </ac:picMkLst>
        </pc:picChg>
      </pc:sldChg>
      <pc:sldChg chg="addSp delSp modSp add mod ord">
        <pc:chgData name="Lawrence Roberts" userId="3b1812be882ff805" providerId="LiveId" clId="{A43CE3A6-C884-4E6C-A114-E2A2D0336D83}" dt="2026-08-31T03:22:25.113" v="2877" actId="1076"/>
        <pc:sldMkLst>
          <pc:docMk/>
          <pc:sldMk cId="3193950692" sldId="289"/>
        </pc:sldMkLst>
        <pc:spChg chg="mod">
          <ac:chgData name="Lawrence Roberts" userId="3b1812be882ff805" providerId="LiveId" clId="{A43CE3A6-C884-4E6C-A114-E2A2D0336D83}" dt="2026-08-31T03:13:51.066" v="2819" actId="20577"/>
          <ac:spMkLst>
            <pc:docMk/>
            <pc:sldMk cId="3193950692" sldId="289"/>
            <ac:spMk id="2" creationId="{B0E6B859-F409-2318-D2B7-782930A57AC7}"/>
          </ac:spMkLst>
        </pc:spChg>
        <pc:spChg chg="add mod">
          <ac:chgData name="Lawrence Roberts" userId="3b1812be882ff805" providerId="LiveId" clId="{A43CE3A6-C884-4E6C-A114-E2A2D0336D83}" dt="2026-08-31T03:19:28.055" v="2847" actId="1076"/>
          <ac:spMkLst>
            <pc:docMk/>
            <pc:sldMk cId="3193950692" sldId="289"/>
            <ac:spMk id="8" creationId="{76798B9D-92AF-DBE7-ACD1-0F40E493FEA7}"/>
          </ac:spMkLst>
        </pc:spChg>
        <pc:spChg chg="add mod">
          <ac:chgData name="Lawrence Roberts" userId="3b1812be882ff805" providerId="LiveId" clId="{A43CE3A6-C884-4E6C-A114-E2A2D0336D83}" dt="2026-08-31T03:20:07.037" v="2856" actId="1076"/>
          <ac:spMkLst>
            <pc:docMk/>
            <pc:sldMk cId="3193950692" sldId="289"/>
            <ac:spMk id="10" creationId="{BD7831A9-1C0C-06A7-BE7C-9A59E82F6651}"/>
          </ac:spMkLst>
        </pc:spChg>
        <pc:spChg chg="add mod">
          <ac:chgData name="Lawrence Roberts" userId="3b1812be882ff805" providerId="LiveId" clId="{A43CE3A6-C884-4E6C-A114-E2A2D0336D83}" dt="2026-08-31T03:20:46.269" v="2860" actId="1076"/>
          <ac:spMkLst>
            <pc:docMk/>
            <pc:sldMk cId="3193950692" sldId="289"/>
            <ac:spMk id="11" creationId="{0B0A2493-4E89-0753-6277-35CBB262FFAA}"/>
          </ac:spMkLst>
        </pc:spChg>
        <pc:spChg chg="add mod">
          <ac:chgData name="Lawrence Roberts" userId="3b1812be882ff805" providerId="LiveId" clId="{A43CE3A6-C884-4E6C-A114-E2A2D0336D83}" dt="2026-08-31T03:22:25.113" v="2877" actId="1076"/>
          <ac:spMkLst>
            <pc:docMk/>
            <pc:sldMk cId="3193950692" sldId="289"/>
            <ac:spMk id="12" creationId="{142DC619-5373-4540-B37E-B56D27A5CEF8}"/>
          </ac:spMkLst>
        </pc:spChg>
        <pc:picChg chg="add mod">
          <ac:chgData name="Lawrence Roberts" userId="3b1812be882ff805" providerId="LiveId" clId="{A43CE3A6-C884-4E6C-A114-E2A2D0336D83}" dt="2026-08-31T03:18:34.680" v="2839" actId="1076"/>
          <ac:picMkLst>
            <pc:docMk/>
            <pc:sldMk cId="3193950692" sldId="289"/>
            <ac:picMk id="6" creationId="{2B3A7F05-2908-AA8A-F23E-86E425AAA69B}"/>
          </ac:picMkLst>
        </pc:picChg>
      </pc:sldChg>
      <pc:sldChg chg="modSp add mod ord">
        <pc:chgData name="Lawrence Roberts" userId="3b1812be882ff805" providerId="LiveId" clId="{A43CE3A6-C884-4E6C-A114-E2A2D0336D83}" dt="2026-08-31T03:29:36.709" v="2989" actId="255"/>
        <pc:sldMkLst>
          <pc:docMk/>
          <pc:sldMk cId="1831306974" sldId="290"/>
        </pc:sldMkLst>
        <pc:spChg chg="mod">
          <ac:chgData name="Lawrence Roberts" userId="3b1812be882ff805" providerId="LiveId" clId="{A43CE3A6-C884-4E6C-A114-E2A2D0336D83}" dt="2026-08-31T03:25:30.737" v="2920" actId="113"/>
          <ac:spMkLst>
            <pc:docMk/>
            <pc:sldMk cId="1831306974" sldId="290"/>
            <ac:spMk id="2" creationId="{51180DF9-ED61-7E95-ADD2-A451FEE2F088}"/>
          </ac:spMkLst>
        </pc:spChg>
        <pc:spChg chg="mod">
          <ac:chgData name="Lawrence Roberts" userId="3b1812be882ff805" providerId="LiveId" clId="{A43CE3A6-C884-4E6C-A114-E2A2D0336D83}" dt="2026-08-31T03:29:36.709" v="2989" actId="255"/>
          <ac:spMkLst>
            <pc:docMk/>
            <pc:sldMk cId="1831306974" sldId="290"/>
            <ac:spMk id="3" creationId="{A397ACCA-D888-9452-7D40-6190128582B0}"/>
          </ac:spMkLst>
        </pc:spChg>
      </pc:sldChg>
      <pc:sldChg chg="addSp delSp modSp add mod">
        <pc:chgData name="Lawrence Roberts" userId="3b1812be882ff805" providerId="LiveId" clId="{A43CE3A6-C884-4E6C-A114-E2A2D0336D83}" dt="2026-08-31T03:56:01.828" v="3077" actId="1076"/>
        <pc:sldMkLst>
          <pc:docMk/>
          <pc:sldMk cId="2808565942" sldId="291"/>
        </pc:sldMkLst>
        <pc:spChg chg="mod">
          <ac:chgData name="Lawrence Roberts" userId="3b1812be882ff805" providerId="LiveId" clId="{A43CE3A6-C884-4E6C-A114-E2A2D0336D83}" dt="2026-08-31T03:49:52.129" v="3031" actId="113"/>
          <ac:spMkLst>
            <pc:docMk/>
            <pc:sldMk cId="2808565942" sldId="291"/>
            <ac:spMk id="2" creationId="{6E288F66-11C6-7E8A-EA10-78B32059B384}"/>
          </ac:spMkLst>
        </pc:spChg>
        <pc:spChg chg="add mod">
          <ac:chgData name="Lawrence Roberts" userId="3b1812be882ff805" providerId="LiveId" clId="{A43CE3A6-C884-4E6C-A114-E2A2D0336D83}" dt="2026-08-31T03:52:30.495" v="3048" actId="1076"/>
          <ac:spMkLst>
            <pc:docMk/>
            <pc:sldMk cId="2808565942" sldId="291"/>
            <ac:spMk id="4" creationId="{9F903A42-00F9-F888-3C1A-13437C862478}"/>
          </ac:spMkLst>
        </pc:spChg>
        <pc:spChg chg="add mod">
          <ac:chgData name="Lawrence Roberts" userId="3b1812be882ff805" providerId="LiveId" clId="{A43CE3A6-C884-4E6C-A114-E2A2D0336D83}" dt="2026-08-31T03:52:24.457" v="3047" actId="14100"/>
          <ac:spMkLst>
            <pc:docMk/>
            <pc:sldMk cId="2808565942" sldId="291"/>
            <ac:spMk id="6" creationId="{30F0CBAC-69B2-78C3-AA2C-10516A62077D}"/>
          </ac:spMkLst>
        </pc:spChg>
        <pc:spChg chg="add mod">
          <ac:chgData name="Lawrence Roberts" userId="3b1812be882ff805" providerId="LiveId" clId="{A43CE3A6-C884-4E6C-A114-E2A2D0336D83}" dt="2026-08-31T03:56:01.828" v="3077" actId="1076"/>
          <ac:spMkLst>
            <pc:docMk/>
            <pc:sldMk cId="2808565942" sldId="291"/>
            <ac:spMk id="8" creationId="{810D6BCF-26B3-6660-D1F6-1BD4208139B8}"/>
          </ac:spMkLst>
        </pc:spChg>
        <pc:spChg chg="add mod">
          <ac:chgData name="Lawrence Roberts" userId="3b1812be882ff805" providerId="LiveId" clId="{A43CE3A6-C884-4E6C-A114-E2A2D0336D83}" dt="2026-08-31T03:55:55.717" v="3076" actId="1076"/>
          <ac:spMkLst>
            <pc:docMk/>
            <pc:sldMk cId="2808565942" sldId="291"/>
            <ac:spMk id="9" creationId="{6B236571-81A0-1D9C-375F-899217A598F3}"/>
          </ac:spMkLst>
        </pc:spChg>
        <pc:spChg chg="add mod">
          <ac:chgData name="Lawrence Roberts" userId="3b1812be882ff805" providerId="LiveId" clId="{A43CE3A6-C884-4E6C-A114-E2A2D0336D83}" dt="2026-08-31T03:55:12.402" v="3062" actId="1076"/>
          <ac:spMkLst>
            <pc:docMk/>
            <pc:sldMk cId="2808565942" sldId="291"/>
            <ac:spMk id="10" creationId="{A8308FD1-ADEF-C0FB-4690-EC2343C17571}"/>
          </ac:spMkLst>
        </pc:spChg>
      </pc:sldChg>
      <pc:sldChg chg="addSp modSp add mod">
        <pc:chgData name="Lawrence Roberts" userId="3b1812be882ff805" providerId="LiveId" clId="{A43CE3A6-C884-4E6C-A114-E2A2D0336D83}" dt="2026-08-31T12:31:27.658" v="4183" actId="5793"/>
        <pc:sldMkLst>
          <pc:docMk/>
          <pc:sldMk cId="524029854" sldId="292"/>
        </pc:sldMkLst>
        <pc:spChg chg="mod">
          <ac:chgData name="Lawrence Roberts" userId="3b1812be882ff805" providerId="LiveId" clId="{A43CE3A6-C884-4E6C-A114-E2A2D0336D83}" dt="2026-08-31T12:23:25.042" v="3438" actId="113"/>
          <ac:spMkLst>
            <pc:docMk/>
            <pc:sldMk cId="524029854" sldId="292"/>
            <ac:spMk id="2" creationId="{72599762-B4E6-C4B2-99C2-CD220F86D535}"/>
          </ac:spMkLst>
        </pc:spChg>
        <pc:spChg chg="mod">
          <ac:chgData name="Lawrence Roberts" userId="3b1812be882ff805" providerId="LiveId" clId="{A43CE3A6-C884-4E6C-A114-E2A2D0336D83}" dt="2026-08-31T12:31:27.658" v="4183" actId="5793"/>
          <ac:spMkLst>
            <pc:docMk/>
            <pc:sldMk cId="524029854" sldId="292"/>
            <ac:spMk id="3" creationId="{C8BB0D64-FDE3-1FF6-E014-D1DF549FFD80}"/>
          </ac:spMkLst>
        </pc:spChg>
        <pc:picChg chg="add mod">
          <ac:chgData name="Lawrence Roberts" userId="3b1812be882ff805" providerId="LiveId" clId="{A43CE3A6-C884-4E6C-A114-E2A2D0336D83}" dt="2026-08-31T12:26:22.835" v="3705" actId="1076"/>
          <ac:picMkLst>
            <pc:docMk/>
            <pc:sldMk cId="524029854" sldId="292"/>
            <ac:picMk id="4" creationId="{AFBE1CBE-500B-191C-6E98-E759487484F5}"/>
          </ac:picMkLst>
        </pc:picChg>
      </pc:sldChg>
      <pc:sldChg chg="modSp add mod ord">
        <pc:chgData name="Lawrence Roberts" userId="3b1812be882ff805" providerId="LiveId" clId="{A43CE3A6-C884-4E6C-A114-E2A2D0336D83}" dt="2026-08-31T03:59:54.289" v="3200"/>
        <pc:sldMkLst>
          <pc:docMk/>
          <pc:sldMk cId="2502123980" sldId="293"/>
        </pc:sldMkLst>
        <pc:spChg chg="mod">
          <ac:chgData name="Lawrence Roberts" userId="3b1812be882ff805" providerId="LiveId" clId="{A43CE3A6-C884-4E6C-A114-E2A2D0336D83}" dt="2026-08-31T03:56:58.423" v="3113" actId="113"/>
          <ac:spMkLst>
            <pc:docMk/>
            <pc:sldMk cId="2502123980" sldId="293"/>
            <ac:spMk id="2" creationId="{D454AA9D-4E3C-C7F8-945B-3232EC3E7544}"/>
          </ac:spMkLst>
        </pc:spChg>
        <pc:spChg chg="mod">
          <ac:chgData name="Lawrence Roberts" userId="3b1812be882ff805" providerId="LiveId" clId="{A43CE3A6-C884-4E6C-A114-E2A2D0336D83}" dt="2026-08-31T03:59:40.475" v="3198" actId="2710"/>
          <ac:spMkLst>
            <pc:docMk/>
            <pc:sldMk cId="2502123980" sldId="293"/>
            <ac:spMk id="3" creationId="{C2741F87-9489-207D-FA55-840F65F699FE}"/>
          </ac:spMkLst>
        </pc:spChg>
      </pc:sldChg>
      <pc:sldChg chg="modSp add mod ord">
        <pc:chgData name="Lawrence Roberts" userId="3b1812be882ff805" providerId="LiveId" clId="{A43CE3A6-C884-4E6C-A114-E2A2D0336D83}" dt="2026-08-31T12:17:21.939" v="3373"/>
        <pc:sldMkLst>
          <pc:docMk/>
          <pc:sldMk cId="3298606530" sldId="294"/>
        </pc:sldMkLst>
        <pc:spChg chg="mod">
          <ac:chgData name="Lawrence Roberts" userId="3b1812be882ff805" providerId="LiveId" clId="{A43CE3A6-C884-4E6C-A114-E2A2D0336D83}" dt="2026-08-31T12:07:49.619" v="3233" actId="113"/>
          <ac:spMkLst>
            <pc:docMk/>
            <pc:sldMk cId="3298606530" sldId="294"/>
            <ac:spMk id="2" creationId="{4C0F128E-AE26-DBD1-4A7A-E70BE04B7FA3}"/>
          </ac:spMkLst>
        </pc:spChg>
        <pc:spChg chg="mod">
          <ac:chgData name="Lawrence Roberts" userId="3b1812be882ff805" providerId="LiveId" clId="{A43CE3A6-C884-4E6C-A114-E2A2D0336D83}" dt="2026-08-31T12:17:12.254" v="3371" actId="2711"/>
          <ac:spMkLst>
            <pc:docMk/>
            <pc:sldMk cId="3298606530" sldId="294"/>
            <ac:spMk id="3" creationId="{98295C30-ECB7-FD3F-C6A3-50B8FBF74239}"/>
          </ac:spMkLst>
        </pc:spChg>
      </pc:sldChg>
      <pc:sldChg chg="addSp modSp add mod ord">
        <pc:chgData name="Lawrence Roberts" userId="3b1812be882ff805" providerId="LiveId" clId="{A43CE3A6-C884-4E6C-A114-E2A2D0336D83}" dt="2026-08-31T12:22:47.487" v="3387"/>
        <pc:sldMkLst>
          <pc:docMk/>
          <pc:sldMk cId="216225907" sldId="295"/>
        </pc:sldMkLst>
        <pc:spChg chg="mod">
          <ac:chgData name="Lawrence Roberts" userId="3b1812be882ff805" providerId="LiveId" clId="{A43CE3A6-C884-4E6C-A114-E2A2D0336D83}" dt="2026-08-31T12:18:19.351" v="3376" actId="113"/>
          <ac:spMkLst>
            <pc:docMk/>
            <pc:sldMk cId="216225907" sldId="295"/>
            <ac:spMk id="2" creationId="{1B73472F-D21A-9C43-3355-26A461FED682}"/>
          </ac:spMkLst>
        </pc:spChg>
        <pc:spChg chg="mod">
          <ac:chgData name="Lawrence Roberts" userId="3b1812be882ff805" providerId="LiveId" clId="{A43CE3A6-C884-4E6C-A114-E2A2D0336D83}" dt="2026-08-31T12:19:38.990" v="3381" actId="14100"/>
          <ac:spMkLst>
            <pc:docMk/>
            <pc:sldMk cId="216225907" sldId="295"/>
            <ac:spMk id="3" creationId="{F740BF9C-E885-CF4C-CD48-A9CFD44108B1}"/>
          </ac:spMkLst>
        </pc:spChg>
        <pc:picChg chg="add mod">
          <ac:chgData name="Lawrence Roberts" userId="3b1812be882ff805" providerId="LiveId" clId="{A43CE3A6-C884-4E6C-A114-E2A2D0336D83}" dt="2026-08-31T12:20:13.288" v="3384" actId="1076"/>
          <ac:picMkLst>
            <pc:docMk/>
            <pc:sldMk cId="216225907" sldId="295"/>
            <ac:picMk id="4" creationId="{BA601108-BEAF-F405-9C47-F80449CB531A}"/>
          </ac:picMkLst>
        </pc:picChg>
      </pc:sldChg>
      <pc:sldChg chg="modSp add mod">
        <pc:chgData name="Lawrence Roberts" userId="3b1812be882ff805" providerId="LiveId" clId="{A43CE3A6-C884-4E6C-A114-E2A2D0336D83}" dt="2026-08-31T15:36:09.300" v="4440" actId="6549"/>
        <pc:sldMkLst>
          <pc:docMk/>
          <pc:sldMk cId="440791901" sldId="297"/>
        </pc:sldMkLst>
        <pc:spChg chg="mod">
          <ac:chgData name="Lawrence Roberts" userId="3b1812be882ff805" providerId="LiveId" clId="{A43CE3A6-C884-4E6C-A114-E2A2D0336D83}" dt="2026-08-31T14:27:45.888" v="4324" actId="113"/>
          <ac:spMkLst>
            <pc:docMk/>
            <pc:sldMk cId="440791901" sldId="297"/>
            <ac:spMk id="2" creationId="{7A5C726F-AAC2-579F-915A-86382750B778}"/>
          </ac:spMkLst>
        </pc:spChg>
        <pc:spChg chg="mod">
          <ac:chgData name="Lawrence Roberts" userId="3b1812be882ff805" providerId="LiveId" clId="{A43CE3A6-C884-4E6C-A114-E2A2D0336D83}" dt="2026-08-31T15:36:09.300" v="4440" actId="6549"/>
          <ac:spMkLst>
            <pc:docMk/>
            <pc:sldMk cId="440791901" sldId="297"/>
            <ac:spMk id="3" creationId="{33028388-B92B-77C0-A123-C929FA1F98BA}"/>
          </ac:spMkLst>
        </pc:spChg>
      </pc:sldChg>
      <pc:sldChg chg="addSp delSp modSp add mod">
        <pc:chgData name="Lawrence Roberts" userId="3b1812be882ff805" providerId="LiveId" clId="{A43CE3A6-C884-4E6C-A114-E2A2D0336D83}" dt="2026-08-31T17:17:59.597" v="4791" actId="113"/>
        <pc:sldMkLst>
          <pc:docMk/>
          <pc:sldMk cId="341233925" sldId="298"/>
        </pc:sldMkLst>
        <pc:spChg chg="mod">
          <ac:chgData name="Lawrence Roberts" userId="3b1812be882ff805" providerId="LiveId" clId="{A43CE3A6-C884-4E6C-A114-E2A2D0336D83}" dt="2026-08-31T17:17:59.597" v="4791" actId="113"/>
          <ac:spMkLst>
            <pc:docMk/>
            <pc:sldMk cId="341233925" sldId="298"/>
            <ac:spMk id="2" creationId="{A1DB97A2-DE91-0D5A-A7EB-8EECB3133456}"/>
          </ac:spMkLst>
        </pc:spChg>
        <pc:spChg chg="add mod">
          <ac:chgData name="Lawrence Roberts" userId="3b1812be882ff805" providerId="LiveId" clId="{A43CE3A6-C884-4E6C-A114-E2A2D0336D83}" dt="2026-08-31T16:58:17.449" v="4708" actId="20577"/>
          <ac:spMkLst>
            <pc:docMk/>
            <pc:sldMk cId="341233925" sldId="298"/>
            <ac:spMk id="4" creationId="{16E95E1B-CE03-70CE-8990-E10EDA6088B3}"/>
          </ac:spMkLst>
        </pc:spChg>
      </pc:sldChg>
      <pc:sldChg chg="modSp add mod ord">
        <pc:chgData name="Lawrence Roberts" userId="3b1812be882ff805" providerId="LiveId" clId="{A43CE3A6-C884-4E6C-A114-E2A2D0336D83}" dt="2026-08-31T14:25:43.904" v="4272"/>
        <pc:sldMkLst>
          <pc:docMk/>
          <pc:sldMk cId="3651580175" sldId="299"/>
        </pc:sldMkLst>
        <pc:spChg chg="mod">
          <ac:chgData name="Lawrence Roberts" userId="3b1812be882ff805" providerId="LiveId" clId="{A43CE3A6-C884-4E6C-A114-E2A2D0336D83}" dt="2026-08-31T14:20:44.741" v="4230" actId="113"/>
          <ac:spMkLst>
            <pc:docMk/>
            <pc:sldMk cId="3651580175" sldId="299"/>
            <ac:spMk id="2" creationId="{0F75B973-70DB-8FED-4E11-04DF161A3328}"/>
          </ac:spMkLst>
        </pc:spChg>
        <pc:spChg chg="mod">
          <ac:chgData name="Lawrence Roberts" userId="3b1812be882ff805" providerId="LiveId" clId="{A43CE3A6-C884-4E6C-A114-E2A2D0336D83}" dt="2026-08-31T14:25:23.754" v="4270" actId="6549"/>
          <ac:spMkLst>
            <pc:docMk/>
            <pc:sldMk cId="3651580175" sldId="299"/>
            <ac:spMk id="3" creationId="{2D2F8A66-3BAF-3372-949A-95E8D171CA82}"/>
          </ac:spMkLst>
        </pc:spChg>
      </pc:sldChg>
      <pc:sldChg chg="addSp modSp add mod ord">
        <pc:chgData name="Lawrence Roberts" userId="3b1812be882ff805" providerId="LiveId" clId="{A43CE3A6-C884-4E6C-A114-E2A2D0336D83}" dt="2026-08-31T15:45:56.958" v="4515" actId="1076"/>
        <pc:sldMkLst>
          <pc:docMk/>
          <pc:sldMk cId="1932843420" sldId="300"/>
        </pc:sldMkLst>
        <pc:spChg chg="mod">
          <ac:chgData name="Lawrence Roberts" userId="3b1812be882ff805" providerId="LiveId" clId="{A43CE3A6-C884-4E6C-A114-E2A2D0336D83}" dt="2026-08-31T15:37:57.678" v="4476" actId="113"/>
          <ac:spMkLst>
            <pc:docMk/>
            <pc:sldMk cId="1932843420" sldId="300"/>
            <ac:spMk id="2" creationId="{C4B36270-576B-86D8-53D5-F59D5ECBC2EF}"/>
          </ac:spMkLst>
        </pc:spChg>
        <pc:spChg chg="mod">
          <ac:chgData name="Lawrence Roberts" userId="3b1812be882ff805" providerId="LiveId" clId="{A43CE3A6-C884-4E6C-A114-E2A2D0336D83}" dt="2026-08-31T15:45:56.958" v="4515" actId="1076"/>
          <ac:spMkLst>
            <pc:docMk/>
            <pc:sldMk cId="1932843420" sldId="300"/>
            <ac:spMk id="3" creationId="{0ECF2C08-BEF4-252F-3F15-3FE8DD372EED}"/>
          </ac:spMkLst>
        </pc:spChg>
        <pc:picChg chg="add mod">
          <ac:chgData name="Lawrence Roberts" userId="3b1812be882ff805" providerId="LiveId" clId="{A43CE3A6-C884-4E6C-A114-E2A2D0336D83}" dt="2026-08-31T15:44:58.630" v="4505" actId="1076"/>
          <ac:picMkLst>
            <pc:docMk/>
            <pc:sldMk cId="1932843420" sldId="300"/>
            <ac:picMk id="5" creationId="{8F68C467-B8B8-A554-0215-301A4B28D786}"/>
          </ac:picMkLst>
        </pc:picChg>
        <pc:picChg chg="add mod">
          <ac:chgData name="Lawrence Roberts" userId="3b1812be882ff805" providerId="LiveId" clId="{A43CE3A6-C884-4E6C-A114-E2A2D0336D83}" dt="2026-08-31T15:45:24.515" v="4510" actId="1076"/>
          <ac:picMkLst>
            <pc:docMk/>
            <pc:sldMk cId="1932843420" sldId="300"/>
            <ac:picMk id="7" creationId="{4DB2274E-169E-B7D8-45A7-CD92556128FE}"/>
          </ac:picMkLst>
        </pc:picChg>
        <pc:picChg chg="add mod">
          <ac:chgData name="Lawrence Roberts" userId="3b1812be882ff805" providerId="LiveId" clId="{A43CE3A6-C884-4E6C-A114-E2A2D0336D83}" dt="2026-08-31T15:45:27.163" v="4511" actId="1076"/>
          <ac:picMkLst>
            <pc:docMk/>
            <pc:sldMk cId="1932843420" sldId="300"/>
            <ac:picMk id="9" creationId="{9558EB11-1376-8C13-CC82-E1D3BA4D24CC}"/>
          </ac:picMkLst>
        </pc:picChg>
      </pc:sldChg>
      <pc:sldChg chg="addSp delSp modSp add mod">
        <pc:chgData name="Lawrence Roberts" userId="3b1812be882ff805" providerId="LiveId" clId="{A43CE3A6-C884-4E6C-A114-E2A2D0336D83}" dt="2026-08-31T15:57:55.473" v="4682" actId="20577"/>
        <pc:sldMkLst>
          <pc:docMk/>
          <pc:sldMk cId="2629890909" sldId="301"/>
        </pc:sldMkLst>
        <pc:spChg chg="mod">
          <ac:chgData name="Lawrence Roberts" userId="3b1812be882ff805" providerId="LiveId" clId="{A43CE3A6-C884-4E6C-A114-E2A2D0336D83}" dt="2026-08-31T15:50:53.381" v="4518" actId="113"/>
          <ac:spMkLst>
            <pc:docMk/>
            <pc:sldMk cId="2629890909" sldId="301"/>
            <ac:spMk id="2" creationId="{E7EFBF71-C01B-C603-3906-D18691091B94}"/>
          </ac:spMkLst>
        </pc:spChg>
        <pc:spChg chg="add mod">
          <ac:chgData name="Lawrence Roberts" userId="3b1812be882ff805" providerId="LiveId" clId="{A43CE3A6-C884-4E6C-A114-E2A2D0336D83}" dt="2026-08-31T15:56:27.161" v="4634"/>
          <ac:spMkLst>
            <pc:docMk/>
            <pc:sldMk cId="2629890909" sldId="301"/>
            <ac:spMk id="10" creationId="{898574E3-F6AC-D3D6-CCD6-3ADD447AEC39}"/>
          </ac:spMkLst>
        </pc:spChg>
        <pc:graphicFrameChg chg="add mod modGraphic">
          <ac:chgData name="Lawrence Roberts" userId="3b1812be882ff805" providerId="LiveId" clId="{A43CE3A6-C884-4E6C-A114-E2A2D0336D83}" dt="2026-08-31T15:57:55.473" v="4682" actId="20577"/>
          <ac:graphicFrameMkLst>
            <pc:docMk/>
            <pc:sldMk cId="2629890909" sldId="301"/>
            <ac:graphicFrameMk id="13" creationId="{BCD5BBBF-ED10-99EB-0C24-0AD587C9DF4D}"/>
          </ac:graphicFrameMkLst>
        </pc:graphicFrameChg>
      </pc:sldChg>
      <pc:sldChg chg="modSp add mod ord">
        <pc:chgData name="Lawrence Roberts" userId="3b1812be882ff805" providerId="LiveId" clId="{A43CE3A6-C884-4E6C-A114-E2A2D0336D83}" dt="2026-08-31T17:26:04.066" v="5008" actId="20577"/>
        <pc:sldMkLst>
          <pc:docMk/>
          <pc:sldMk cId="3158565638" sldId="302"/>
        </pc:sldMkLst>
        <pc:spChg chg="mod">
          <ac:chgData name="Lawrence Roberts" userId="3b1812be882ff805" providerId="LiveId" clId="{A43CE3A6-C884-4E6C-A114-E2A2D0336D83}" dt="2026-08-31T17:24:39.104" v="4979" actId="113"/>
          <ac:spMkLst>
            <pc:docMk/>
            <pc:sldMk cId="3158565638" sldId="302"/>
            <ac:spMk id="2" creationId="{3755D3CF-44F9-898D-C68C-D2C2EA53BB51}"/>
          </ac:spMkLst>
        </pc:spChg>
        <pc:spChg chg="mod">
          <ac:chgData name="Lawrence Roberts" userId="3b1812be882ff805" providerId="LiveId" clId="{A43CE3A6-C884-4E6C-A114-E2A2D0336D83}" dt="2026-08-31T17:26:04.066" v="5008" actId="20577"/>
          <ac:spMkLst>
            <pc:docMk/>
            <pc:sldMk cId="3158565638" sldId="302"/>
            <ac:spMk id="3" creationId="{34C20A25-2967-F365-1B16-7F7E998E7B2B}"/>
          </ac:spMkLst>
        </pc:spChg>
      </pc:sldChg>
      <pc:sldChg chg="modSp add mod">
        <pc:chgData name="Lawrence Roberts" userId="3b1812be882ff805" providerId="LiveId" clId="{A43CE3A6-C884-4E6C-A114-E2A2D0336D83}" dt="2026-08-31T17:18:11.169" v="4794" actId="20577"/>
        <pc:sldMkLst>
          <pc:docMk/>
          <pc:sldMk cId="1341406535" sldId="304"/>
        </pc:sldMkLst>
        <pc:spChg chg="mod">
          <ac:chgData name="Lawrence Roberts" userId="3b1812be882ff805" providerId="LiveId" clId="{A43CE3A6-C884-4E6C-A114-E2A2D0336D83}" dt="2026-08-31T17:18:11.169" v="4794" actId="20577"/>
          <ac:spMkLst>
            <pc:docMk/>
            <pc:sldMk cId="1341406535" sldId="304"/>
            <ac:spMk id="2" creationId="{2936A077-E79C-6C07-A6F6-0F7665CB0C9E}"/>
          </ac:spMkLst>
        </pc:spChg>
        <pc:spChg chg="mod">
          <ac:chgData name="Lawrence Roberts" userId="3b1812be882ff805" providerId="LiveId" clId="{A43CE3A6-C884-4E6C-A114-E2A2D0336D83}" dt="2026-08-31T17:17:29.496" v="4783" actId="20577"/>
          <ac:spMkLst>
            <pc:docMk/>
            <pc:sldMk cId="1341406535" sldId="304"/>
            <ac:spMk id="4" creationId="{D45BF1F2-2B09-4858-0E7F-80F8EBEE9546}"/>
          </ac:spMkLst>
        </pc:spChg>
      </pc:sldChg>
      <pc:sldChg chg="modSp add mod ord">
        <pc:chgData name="Lawrence Roberts" userId="3b1812be882ff805" providerId="LiveId" clId="{A43CE3A6-C884-4E6C-A114-E2A2D0336D83}" dt="2026-08-31T17:23:39.997" v="4976" actId="6549"/>
        <pc:sldMkLst>
          <pc:docMk/>
          <pc:sldMk cId="3728166671" sldId="305"/>
        </pc:sldMkLst>
        <pc:spChg chg="mod">
          <ac:chgData name="Lawrence Roberts" userId="3b1812be882ff805" providerId="LiveId" clId="{A43CE3A6-C884-4E6C-A114-E2A2D0336D83}" dt="2026-08-31T17:20:30.013" v="4807" actId="20577"/>
          <ac:spMkLst>
            <pc:docMk/>
            <pc:sldMk cId="3728166671" sldId="305"/>
            <ac:spMk id="2" creationId="{2CD9DA9E-E2FF-627C-2462-346581B7F874}"/>
          </ac:spMkLst>
        </pc:spChg>
        <pc:spChg chg="mod">
          <ac:chgData name="Lawrence Roberts" userId="3b1812be882ff805" providerId="LiveId" clId="{A43CE3A6-C884-4E6C-A114-E2A2D0336D83}" dt="2026-08-31T17:23:39.997" v="4976" actId="6549"/>
          <ac:spMkLst>
            <pc:docMk/>
            <pc:sldMk cId="3728166671" sldId="305"/>
            <ac:spMk id="4" creationId="{2C9BE370-B1AF-C08A-34D9-34B36CA49DD3}"/>
          </ac:spMkLst>
        </pc:spChg>
      </pc:sldChg>
      <pc:sldChg chg="modSp add mod ord">
        <pc:chgData name="Lawrence Roberts" userId="3b1812be882ff805" providerId="LiveId" clId="{A43CE3A6-C884-4E6C-A114-E2A2D0336D83}" dt="2026-08-31T18:07:43.262" v="5179" actId="6549"/>
        <pc:sldMkLst>
          <pc:docMk/>
          <pc:sldMk cId="2425798431" sldId="306"/>
        </pc:sldMkLst>
        <pc:spChg chg="mod">
          <ac:chgData name="Lawrence Roberts" userId="3b1812be882ff805" providerId="LiveId" clId="{A43CE3A6-C884-4E6C-A114-E2A2D0336D83}" dt="2026-08-31T17:30:12.361" v="5085" actId="13926"/>
          <ac:spMkLst>
            <pc:docMk/>
            <pc:sldMk cId="2425798431" sldId="306"/>
            <ac:spMk id="2" creationId="{8E5F3D59-DE10-E464-6350-53EE2B14AF62}"/>
          </ac:spMkLst>
        </pc:spChg>
        <pc:spChg chg="mod">
          <ac:chgData name="Lawrence Roberts" userId="3b1812be882ff805" providerId="LiveId" clId="{A43CE3A6-C884-4E6C-A114-E2A2D0336D83}" dt="2026-08-31T18:07:43.262" v="5179" actId="6549"/>
          <ac:spMkLst>
            <pc:docMk/>
            <pc:sldMk cId="2425798431" sldId="306"/>
            <ac:spMk id="3" creationId="{2A283C4D-5F12-912E-C119-B4F037207B3F}"/>
          </ac:spMkLst>
        </pc:spChg>
      </pc:sldChg>
      <pc:sldChg chg="modSp add mod">
        <pc:chgData name="Lawrence Roberts" userId="3b1812be882ff805" providerId="LiveId" clId="{A43CE3A6-C884-4E6C-A114-E2A2D0336D83}" dt="2026-08-31T17:27:43.820" v="5060" actId="948"/>
        <pc:sldMkLst>
          <pc:docMk/>
          <pc:sldMk cId="2024824338" sldId="307"/>
        </pc:sldMkLst>
        <pc:spChg chg="mod">
          <ac:chgData name="Lawrence Roberts" userId="3b1812be882ff805" providerId="LiveId" clId="{A43CE3A6-C884-4E6C-A114-E2A2D0336D83}" dt="2026-08-31T17:27:43.820" v="5060" actId="948"/>
          <ac:spMkLst>
            <pc:docMk/>
            <pc:sldMk cId="2024824338" sldId="307"/>
            <ac:spMk id="3" creationId="{CF3F1026-03B8-9D9C-FE62-5E9D60D6124C}"/>
          </ac:spMkLst>
        </pc:spChg>
      </pc:sldChg>
      <pc:sldChg chg="addSp modSp add mod modClrScheme chgLayout">
        <pc:chgData name="Lawrence Roberts" userId="3b1812be882ff805" providerId="LiveId" clId="{A43CE3A6-C884-4E6C-A114-E2A2D0336D83}" dt="2026-08-31T18:13:01.126" v="5415" actId="26606"/>
        <pc:sldMkLst>
          <pc:docMk/>
          <pc:sldMk cId="2594164992" sldId="308"/>
        </pc:sldMkLst>
        <pc:spChg chg="mod">
          <ac:chgData name="Lawrence Roberts" userId="3b1812be882ff805" providerId="LiveId" clId="{A43CE3A6-C884-4E6C-A114-E2A2D0336D83}" dt="2026-08-31T18:13:01.126" v="5415" actId="26606"/>
          <ac:spMkLst>
            <pc:docMk/>
            <pc:sldMk cId="2594164992" sldId="308"/>
            <ac:spMk id="2" creationId="{1ED9562D-E3BB-0B79-F2BA-BAABC70092EE}"/>
          </ac:spMkLst>
        </pc:spChg>
        <pc:spChg chg="mod">
          <ac:chgData name="Lawrence Roberts" userId="3b1812be882ff805" providerId="LiveId" clId="{A43CE3A6-C884-4E6C-A114-E2A2D0336D83}" dt="2026-08-31T18:13:01.126" v="5415" actId="26606"/>
          <ac:spMkLst>
            <pc:docMk/>
            <pc:sldMk cId="2594164992" sldId="308"/>
            <ac:spMk id="3" creationId="{71BE0A76-E700-B5BA-F6A5-A783BCE15A9C}"/>
          </ac:spMkLst>
        </pc:spChg>
        <pc:picChg chg="add mod">
          <ac:chgData name="Lawrence Roberts" userId="3b1812be882ff805" providerId="LiveId" clId="{A43CE3A6-C884-4E6C-A114-E2A2D0336D83}" dt="2026-08-31T18:13:01.126" v="5415" actId="26606"/>
          <ac:picMkLst>
            <pc:docMk/>
            <pc:sldMk cId="2594164992" sldId="308"/>
            <ac:picMk id="5" creationId="{4C62C386-8E0A-6B43-CB77-1431E31FE76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8A5C01-DCE9-4542-AFAD-95C51BA26B8A}" type="doc">
      <dgm:prSet loTypeId="urn:microsoft.com/office/officeart/2018/2/layout/IconLabelList" loCatId="icon" qsTypeId="urn:microsoft.com/office/officeart/2005/8/quickstyle/simple1#29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E7589CE-9557-4C39-853A-29CFC2600C37}">
      <dgm:prSet custT="1"/>
      <dgm:spPr>
        <a:xfrm>
          <a:off x="52256" y="2212011"/>
          <a:ext cx="3221151" cy="8325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sz="2000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Thinking as civic leaders, what kind of state do you want to live in?</a:t>
          </a:r>
          <a:endParaRPr lang="en-US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gm:t>
    </dgm:pt>
    <dgm:pt modelId="{7B3B3B1E-2749-4B6A-BA7E-0EED9CD8F927}" type="parTrans" cxnId="{3B64035B-2A25-40ED-9E1E-1033F89F8D00}">
      <dgm:prSet/>
      <dgm:spPr/>
      <dgm:t>
        <a:bodyPr/>
        <a:lstStyle/>
        <a:p>
          <a:endParaRPr lang="en-US"/>
        </a:p>
      </dgm:t>
    </dgm:pt>
    <dgm:pt modelId="{E6AA8D16-F095-4DBB-8C94-F3A2E8F1D810}" type="sibTrans" cxnId="{3B64035B-2A25-40ED-9E1E-1033F89F8D00}">
      <dgm:prSet/>
      <dgm:spPr/>
      <dgm:t>
        <a:bodyPr/>
        <a:lstStyle/>
        <a:p>
          <a:endParaRPr lang="en-US"/>
        </a:p>
      </dgm:t>
    </dgm:pt>
    <dgm:pt modelId="{CDFE3692-4EDA-4140-8C0E-148627271CFE}">
      <dgm:prSet custT="1"/>
      <dgm:spPr>
        <a:xfrm>
          <a:off x="3837109" y="2212011"/>
          <a:ext cx="3221151" cy="8325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2000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What kind of civic leaders do you think it will take for us to have that kind of state?</a:t>
          </a:r>
          <a:endParaRPr lang="en-US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gm:t>
    </dgm:pt>
    <dgm:pt modelId="{CB63566B-E089-4820-B68D-E2A83B73EDF6}" type="parTrans" cxnId="{1F998D17-A57A-4BCB-9E2E-CFF1C7E45CA9}">
      <dgm:prSet/>
      <dgm:spPr/>
      <dgm:t>
        <a:bodyPr/>
        <a:lstStyle/>
        <a:p>
          <a:endParaRPr lang="en-US"/>
        </a:p>
      </dgm:t>
    </dgm:pt>
    <dgm:pt modelId="{7F2204A9-56F2-46CB-ABF7-9CAFCC07F9C3}" type="sibTrans" cxnId="{1F998D17-A57A-4BCB-9E2E-CFF1C7E45CA9}">
      <dgm:prSet/>
      <dgm:spPr/>
      <dgm:t>
        <a:bodyPr/>
        <a:lstStyle/>
        <a:p>
          <a:endParaRPr lang="en-US"/>
        </a:p>
      </dgm:t>
    </dgm:pt>
    <dgm:pt modelId="{8DAA25B5-4523-43BD-ADB4-827A588E44F8}">
      <dgm:prSet custT="1"/>
      <dgm:spPr>
        <a:xfrm>
          <a:off x="7621962" y="2212011"/>
          <a:ext cx="3221151" cy="8325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sz="2000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What do you think the public’s perception is of Virginia’s civic leaders?</a:t>
          </a:r>
          <a:endParaRPr lang="en-US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gm:t>
    </dgm:pt>
    <dgm:pt modelId="{22E8329B-CF2D-4282-8BFA-442C4B6AF439}" type="parTrans" cxnId="{871DD7E6-A245-45B5-B96F-51646618A1F8}">
      <dgm:prSet/>
      <dgm:spPr/>
      <dgm:t>
        <a:bodyPr/>
        <a:lstStyle/>
        <a:p>
          <a:endParaRPr lang="en-US"/>
        </a:p>
      </dgm:t>
    </dgm:pt>
    <dgm:pt modelId="{8D4FAAFA-78CF-4A01-82CC-BA537619B913}" type="sibTrans" cxnId="{871DD7E6-A245-45B5-B96F-51646618A1F8}">
      <dgm:prSet/>
      <dgm:spPr/>
      <dgm:t>
        <a:bodyPr/>
        <a:lstStyle/>
        <a:p>
          <a:endParaRPr lang="en-US"/>
        </a:p>
      </dgm:t>
    </dgm:pt>
    <dgm:pt modelId="{CDD1FB3B-A286-49C9-8E95-320AC72D9C30}" type="pres">
      <dgm:prSet presAssocID="{C88A5C01-DCE9-4542-AFAD-95C51BA26B8A}" presName="root" presStyleCnt="0">
        <dgm:presLayoutVars>
          <dgm:dir/>
          <dgm:resizeHandles val="exact"/>
        </dgm:presLayoutVars>
      </dgm:prSet>
      <dgm:spPr/>
    </dgm:pt>
    <dgm:pt modelId="{C5E1DAB1-7D3E-4000-8FDE-98478D7E641F}" type="pres">
      <dgm:prSet presAssocID="{5E7589CE-9557-4C39-853A-29CFC2600C37}" presName="compNode" presStyleCnt="0"/>
      <dgm:spPr/>
    </dgm:pt>
    <dgm:pt modelId="{E6513C35-0CBD-46A2-8F4A-6A54F769235C}" type="pres">
      <dgm:prSet presAssocID="{5E7589CE-9557-4C39-853A-29CFC2600C37}" presName="iconRect" presStyleLbl="node1" presStyleIdx="0" presStyleCnt="3"/>
      <dgm:spPr>
        <a:xfrm>
          <a:off x="938072" y="359765"/>
          <a:ext cx="1449518" cy="1449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8088D16A-79B9-4DF6-962A-6105967835B2}" type="pres">
      <dgm:prSet presAssocID="{5E7589CE-9557-4C39-853A-29CFC2600C37}" presName="spaceRect" presStyleCnt="0"/>
      <dgm:spPr/>
    </dgm:pt>
    <dgm:pt modelId="{BBADA6CF-2EFA-4B82-89D5-0B047E9076B6}" type="pres">
      <dgm:prSet presAssocID="{5E7589CE-9557-4C39-853A-29CFC2600C37}" presName="textRect" presStyleLbl="revTx" presStyleIdx="0" presStyleCnt="3">
        <dgm:presLayoutVars>
          <dgm:chMax val="1"/>
          <dgm:chPref val="1"/>
        </dgm:presLayoutVars>
      </dgm:prSet>
      <dgm:spPr/>
    </dgm:pt>
    <dgm:pt modelId="{259701AF-57F0-4F2E-B36A-20F67F6E5843}" type="pres">
      <dgm:prSet presAssocID="{E6AA8D16-F095-4DBB-8C94-F3A2E8F1D810}" presName="sibTrans" presStyleCnt="0"/>
      <dgm:spPr/>
    </dgm:pt>
    <dgm:pt modelId="{E2A677C1-37EF-46D7-A6B0-05738B8B2990}" type="pres">
      <dgm:prSet presAssocID="{CDFE3692-4EDA-4140-8C0E-148627271CFE}" presName="compNode" presStyleCnt="0"/>
      <dgm:spPr/>
    </dgm:pt>
    <dgm:pt modelId="{BE4E183F-CB72-473D-948A-E0B5719D86F0}" type="pres">
      <dgm:prSet presAssocID="{CDFE3692-4EDA-4140-8C0E-148627271CFE}" presName="iconRect" presStyleLbl="node1" presStyleIdx="1" presStyleCnt="3"/>
      <dgm:spPr>
        <a:xfrm>
          <a:off x="4722925" y="359765"/>
          <a:ext cx="1449518" cy="1449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Captain"/>
        </a:ext>
      </dgm:extLst>
    </dgm:pt>
    <dgm:pt modelId="{2411B5EE-EB1B-4D3C-A2A8-0B8E1F6000EE}" type="pres">
      <dgm:prSet presAssocID="{CDFE3692-4EDA-4140-8C0E-148627271CFE}" presName="spaceRect" presStyleCnt="0"/>
      <dgm:spPr/>
    </dgm:pt>
    <dgm:pt modelId="{31100CE7-085C-42D6-B022-FF7E476BB0EB}" type="pres">
      <dgm:prSet presAssocID="{CDFE3692-4EDA-4140-8C0E-148627271CFE}" presName="textRect" presStyleLbl="revTx" presStyleIdx="1" presStyleCnt="3">
        <dgm:presLayoutVars>
          <dgm:chMax val="1"/>
          <dgm:chPref val="1"/>
        </dgm:presLayoutVars>
      </dgm:prSet>
      <dgm:spPr/>
    </dgm:pt>
    <dgm:pt modelId="{2A844DD4-45EB-4880-A34B-FDDC81859858}" type="pres">
      <dgm:prSet presAssocID="{7F2204A9-56F2-46CB-ABF7-9CAFCC07F9C3}" presName="sibTrans" presStyleCnt="0"/>
      <dgm:spPr/>
    </dgm:pt>
    <dgm:pt modelId="{2BA24803-8D79-4A49-BBC5-DE37C3326CC3}" type="pres">
      <dgm:prSet presAssocID="{8DAA25B5-4523-43BD-ADB4-827A588E44F8}" presName="compNode" presStyleCnt="0"/>
      <dgm:spPr/>
    </dgm:pt>
    <dgm:pt modelId="{C7E1B260-8211-478E-8864-3886A58BBDFB}" type="pres">
      <dgm:prSet presAssocID="{8DAA25B5-4523-43BD-ADB4-827A588E44F8}" presName="iconRect" presStyleLbl="node1" presStyleIdx="2" presStyleCnt="3"/>
      <dgm:spPr>
        <a:xfrm>
          <a:off x="8507778" y="359765"/>
          <a:ext cx="1449518" cy="1449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CB1E8AE6-BFED-4A66-A876-A25AEEA84FC2}" type="pres">
      <dgm:prSet presAssocID="{8DAA25B5-4523-43BD-ADB4-827A588E44F8}" presName="spaceRect" presStyleCnt="0"/>
      <dgm:spPr/>
    </dgm:pt>
    <dgm:pt modelId="{C1B1F56E-E7E9-42E9-B628-1C41F09DFC7F}" type="pres">
      <dgm:prSet presAssocID="{8DAA25B5-4523-43BD-ADB4-827A588E44F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F998D17-A57A-4BCB-9E2E-CFF1C7E45CA9}" srcId="{C88A5C01-DCE9-4542-AFAD-95C51BA26B8A}" destId="{CDFE3692-4EDA-4140-8C0E-148627271CFE}" srcOrd="1" destOrd="0" parTransId="{CB63566B-E089-4820-B68D-E2A83B73EDF6}" sibTransId="{7F2204A9-56F2-46CB-ABF7-9CAFCC07F9C3}"/>
    <dgm:cxn modelId="{A0359B2A-EE29-446F-8E4E-209D73E988F4}" type="presOf" srcId="{8DAA25B5-4523-43BD-ADB4-827A588E44F8}" destId="{C1B1F56E-E7E9-42E9-B628-1C41F09DFC7F}" srcOrd="0" destOrd="0" presId="urn:microsoft.com/office/officeart/2018/2/layout/IconLabelList"/>
    <dgm:cxn modelId="{3B64035B-2A25-40ED-9E1E-1033F89F8D00}" srcId="{C88A5C01-DCE9-4542-AFAD-95C51BA26B8A}" destId="{5E7589CE-9557-4C39-853A-29CFC2600C37}" srcOrd="0" destOrd="0" parTransId="{7B3B3B1E-2749-4B6A-BA7E-0EED9CD8F927}" sibTransId="{E6AA8D16-F095-4DBB-8C94-F3A2E8F1D810}"/>
    <dgm:cxn modelId="{19DC0389-E7BF-468E-ACE9-EFA318B5D9CC}" type="presOf" srcId="{C88A5C01-DCE9-4542-AFAD-95C51BA26B8A}" destId="{CDD1FB3B-A286-49C9-8E95-320AC72D9C30}" srcOrd="0" destOrd="0" presId="urn:microsoft.com/office/officeart/2018/2/layout/IconLabelList"/>
    <dgm:cxn modelId="{6DEB1ACF-7CC4-4AA0-9A72-3C6EB01B27F4}" type="presOf" srcId="{5E7589CE-9557-4C39-853A-29CFC2600C37}" destId="{BBADA6CF-2EFA-4B82-89D5-0B047E9076B6}" srcOrd="0" destOrd="0" presId="urn:microsoft.com/office/officeart/2018/2/layout/IconLabelList"/>
    <dgm:cxn modelId="{1EB4F7DF-BC41-4C7E-984A-49AB4F48DF88}" type="presOf" srcId="{CDFE3692-4EDA-4140-8C0E-148627271CFE}" destId="{31100CE7-085C-42D6-B022-FF7E476BB0EB}" srcOrd="0" destOrd="0" presId="urn:microsoft.com/office/officeart/2018/2/layout/IconLabelList"/>
    <dgm:cxn modelId="{871DD7E6-A245-45B5-B96F-51646618A1F8}" srcId="{C88A5C01-DCE9-4542-AFAD-95C51BA26B8A}" destId="{8DAA25B5-4523-43BD-ADB4-827A588E44F8}" srcOrd="2" destOrd="0" parTransId="{22E8329B-CF2D-4282-8BFA-442C4B6AF439}" sibTransId="{8D4FAAFA-78CF-4A01-82CC-BA537619B913}"/>
    <dgm:cxn modelId="{9DFA6E83-71AB-452A-AB48-2D21B320C192}" type="presParOf" srcId="{CDD1FB3B-A286-49C9-8E95-320AC72D9C30}" destId="{C5E1DAB1-7D3E-4000-8FDE-98478D7E641F}" srcOrd="0" destOrd="0" presId="urn:microsoft.com/office/officeart/2018/2/layout/IconLabelList"/>
    <dgm:cxn modelId="{4FE6669F-A309-4D02-852F-F3C7A282B6C4}" type="presParOf" srcId="{C5E1DAB1-7D3E-4000-8FDE-98478D7E641F}" destId="{E6513C35-0CBD-46A2-8F4A-6A54F769235C}" srcOrd="0" destOrd="0" presId="urn:microsoft.com/office/officeart/2018/2/layout/IconLabelList"/>
    <dgm:cxn modelId="{40C81DA8-5FBE-40AC-9249-B75A16A01A80}" type="presParOf" srcId="{C5E1DAB1-7D3E-4000-8FDE-98478D7E641F}" destId="{8088D16A-79B9-4DF6-962A-6105967835B2}" srcOrd="1" destOrd="0" presId="urn:microsoft.com/office/officeart/2018/2/layout/IconLabelList"/>
    <dgm:cxn modelId="{78884768-E47F-48E7-B238-FAA15F4C79B4}" type="presParOf" srcId="{C5E1DAB1-7D3E-4000-8FDE-98478D7E641F}" destId="{BBADA6CF-2EFA-4B82-89D5-0B047E9076B6}" srcOrd="2" destOrd="0" presId="urn:microsoft.com/office/officeart/2018/2/layout/IconLabelList"/>
    <dgm:cxn modelId="{06C61DBE-54E1-4EDE-8812-713CD4129406}" type="presParOf" srcId="{CDD1FB3B-A286-49C9-8E95-320AC72D9C30}" destId="{259701AF-57F0-4F2E-B36A-20F67F6E5843}" srcOrd="1" destOrd="0" presId="urn:microsoft.com/office/officeart/2018/2/layout/IconLabelList"/>
    <dgm:cxn modelId="{BB6FAF82-5A9D-4B94-ABA6-9516C2F71FEA}" type="presParOf" srcId="{CDD1FB3B-A286-49C9-8E95-320AC72D9C30}" destId="{E2A677C1-37EF-46D7-A6B0-05738B8B2990}" srcOrd="2" destOrd="0" presId="urn:microsoft.com/office/officeart/2018/2/layout/IconLabelList"/>
    <dgm:cxn modelId="{D422E060-C991-4989-AB7D-9790E6BD6AFE}" type="presParOf" srcId="{E2A677C1-37EF-46D7-A6B0-05738B8B2990}" destId="{BE4E183F-CB72-473D-948A-E0B5719D86F0}" srcOrd="0" destOrd="0" presId="urn:microsoft.com/office/officeart/2018/2/layout/IconLabelList"/>
    <dgm:cxn modelId="{9E9D8C77-1947-4AFC-AC73-FB47202C234B}" type="presParOf" srcId="{E2A677C1-37EF-46D7-A6B0-05738B8B2990}" destId="{2411B5EE-EB1B-4D3C-A2A8-0B8E1F6000EE}" srcOrd="1" destOrd="0" presId="urn:microsoft.com/office/officeart/2018/2/layout/IconLabelList"/>
    <dgm:cxn modelId="{426ADD49-9378-49DC-A5DD-6A373AA28E68}" type="presParOf" srcId="{E2A677C1-37EF-46D7-A6B0-05738B8B2990}" destId="{31100CE7-085C-42D6-B022-FF7E476BB0EB}" srcOrd="2" destOrd="0" presId="urn:microsoft.com/office/officeart/2018/2/layout/IconLabelList"/>
    <dgm:cxn modelId="{9107B026-08C6-431C-A346-C6AE4DEAEBC8}" type="presParOf" srcId="{CDD1FB3B-A286-49C9-8E95-320AC72D9C30}" destId="{2A844DD4-45EB-4880-A34B-FDDC81859858}" srcOrd="3" destOrd="0" presId="urn:microsoft.com/office/officeart/2018/2/layout/IconLabelList"/>
    <dgm:cxn modelId="{A1916B49-2A9A-4BB7-B057-120D8A2BCE4F}" type="presParOf" srcId="{CDD1FB3B-A286-49C9-8E95-320AC72D9C30}" destId="{2BA24803-8D79-4A49-BBC5-DE37C3326CC3}" srcOrd="4" destOrd="0" presId="urn:microsoft.com/office/officeart/2018/2/layout/IconLabelList"/>
    <dgm:cxn modelId="{07D00BDD-4F76-47E7-9221-79B13240F290}" type="presParOf" srcId="{2BA24803-8D79-4A49-BBC5-DE37C3326CC3}" destId="{C7E1B260-8211-478E-8864-3886A58BBDFB}" srcOrd="0" destOrd="0" presId="urn:microsoft.com/office/officeart/2018/2/layout/IconLabelList"/>
    <dgm:cxn modelId="{4241F3AC-7A0E-4AC0-92DD-BD2D4C1E8304}" type="presParOf" srcId="{2BA24803-8D79-4A49-BBC5-DE37C3326CC3}" destId="{CB1E8AE6-BFED-4A66-A876-A25AEEA84FC2}" srcOrd="1" destOrd="0" presId="urn:microsoft.com/office/officeart/2018/2/layout/IconLabelList"/>
    <dgm:cxn modelId="{0F7AD4D9-D767-423F-9323-69D55B8C03B7}" type="presParOf" srcId="{2BA24803-8D79-4A49-BBC5-DE37C3326CC3}" destId="{C1B1F56E-E7E9-42E9-B628-1C41F09DFC7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03CA07-B456-4B68-B9FF-9C40D94069CA}" type="doc">
      <dgm:prSet loTypeId="urn:microsoft.com/office/officeart/2005/8/layout/vList2" loCatId="list" qsTypeId="urn:microsoft.com/office/officeart/2005/8/quickstyle/simple1#39" qsCatId="simple" csTypeId="urn:microsoft.com/office/officeart/2005/8/colors/accent1_2#19" csCatId="accent1" phldr="1"/>
      <dgm:spPr/>
      <dgm:t>
        <a:bodyPr/>
        <a:lstStyle/>
        <a:p>
          <a:endParaRPr lang="en-US"/>
        </a:p>
      </dgm:t>
    </dgm:pt>
    <dgm:pt modelId="{9962839C-F267-4037-9185-F46ABBF947E2}">
      <dgm:prSet/>
      <dgm:spPr>
        <a:xfrm>
          <a:off x="0" y="39687"/>
          <a:ext cx="4938712" cy="719549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Compassionate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A95F0DA-C207-481B-A20A-64E0C7E257A0}" type="parTrans" cxnId="{ED34ED6C-C4F5-4923-B385-6DC7F7BA933B}">
      <dgm:prSet/>
      <dgm:spPr/>
      <dgm:t>
        <a:bodyPr/>
        <a:lstStyle/>
        <a:p>
          <a:endParaRPr lang="en-US"/>
        </a:p>
      </dgm:t>
    </dgm:pt>
    <dgm:pt modelId="{FC4A1E0A-BD8C-4B08-91DC-854A83858180}" type="sibTrans" cxnId="{ED34ED6C-C4F5-4923-B385-6DC7F7BA933B}">
      <dgm:prSet/>
      <dgm:spPr/>
      <dgm:t>
        <a:bodyPr/>
        <a:lstStyle/>
        <a:p>
          <a:endParaRPr lang="en-US"/>
        </a:p>
      </dgm:t>
    </dgm:pt>
    <dgm:pt modelId="{A516E6C1-8DF9-4847-9A20-DABB02F96FCF}">
      <dgm:prSet/>
      <dgm:spPr>
        <a:xfrm>
          <a:off x="0" y="845637"/>
          <a:ext cx="4938712" cy="719549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Honest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CD77AD57-508C-4176-854F-36C616CE49CB}" type="parTrans" cxnId="{209F5879-8F29-4738-99BE-24C0F00AA844}">
      <dgm:prSet/>
      <dgm:spPr/>
      <dgm:t>
        <a:bodyPr/>
        <a:lstStyle/>
        <a:p>
          <a:endParaRPr lang="en-US"/>
        </a:p>
      </dgm:t>
    </dgm:pt>
    <dgm:pt modelId="{3AE647E8-CCCA-49C3-9DAF-E349832D7D01}" type="sibTrans" cxnId="{209F5879-8F29-4738-99BE-24C0F00AA844}">
      <dgm:prSet/>
      <dgm:spPr/>
      <dgm:t>
        <a:bodyPr/>
        <a:lstStyle/>
        <a:p>
          <a:endParaRPr lang="en-US"/>
        </a:p>
      </dgm:t>
    </dgm:pt>
    <dgm:pt modelId="{F5CEA409-29F2-4BAF-963C-0F4E35B420F5}">
      <dgm:prSet/>
      <dgm:spPr>
        <a:xfrm>
          <a:off x="0" y="1651587"/>
          <a:ext cx="4938712" cy="719549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Fair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15783D70-889A-45DD-81CE-30C249D6A7F7}" type="parTrans" cxnId="{24CAA564-1F24-4F96-B8C6-7FC7F0593B48}">
      <dgm:prSet/>
      <dgm:spPr/>
      <dgm:t>
        <a:bodyPr/>
        <a:lstStyle/>
        <a:p>
          <a:endParaRPr lang="en-US"/>
        </a:p>
      </dgm:t>
    </dgm:pt>
    <dgm:pt modelId="{DF97FE20-2370-4D84-A94D-5A7592332504}" type="sibTrans" cxnId="{24CAA564-1F24-4F96-B8C6-7FC7F0593B48}">
      <dgm:prSet/>
      <dgm:spPr/>
      <dgm:t>
        <a:bodyPr/>
        <a:lstStyle/>
        <a:p>
          <a:endParaRPr lang="en-US"/>
        </a:p>
      </dgm:t>
    </dgm:pt>
    <dgm:pt modelId="{756B1107-01E9-4F59-8F01-9D79411B4F03}">
      <dgm:prSet/>
      <dgm:spPr>
        <a:xfrm>
          <a:off x="0" y="2457537"/>
          <a:ext cx="4938712" cy="719549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Responsible 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1F65BCAB-3B4B-4298-95E4-E83035603769}" type="parTrans" cxnId="{95650DEB-9D80-49F5-BAEC-00D7DC085E54}">
      <dgm:prSet/>
      <dgm:spPr/>
      <dgm:t>
        <a:bodyPr/>
        <a:lstStyle/>
        <a:p>
          <a:endParaRPr lang="en-US"/>
        </a:p>
      </dgm:t>
    </dgm:pt>
    <dgm:pt modelId="{2448E989-64E2-4173-A9E1-B39A3E4F4916}" type="sibTrans" cxnId="{95650DEB-9D80-49F5-BAEC-00D7DC085E54}">
      <dgm:prSet/>
      <dgm:spPr/>
      <dgm:t>
        <a:bodyPr/>
        <a:lstStyle/>
        <a:p>
          <a:endParaRPr lang="en-US"/>
        </a:p>
      </dgm:t>
    </dgm:pt>
    <dgm:pt modelId="{6AF3262D-1403-477D-ACB4-C1836876F0D8}">
      <dgm:prSet/>
      <dgm:spPr>
        <a:xfrm>
          <a:off x="0" y="3263487"/>
          <a:ext cx="4938712" cy="719549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Respectful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AA24E9F3-FD6E-4CD5-85D1-1C6CA08AD94B}" type="parTrans" cxnId="{F2B0CC7B-4991-43FD-825D-187699ADE5B2}">
      <dgm:prSet/>
      <dgm:spPr/>
      <dgm:t>
        <a:bodyPr/>
        <a:lstStyle/>
        <a:p>
          <a:endParaRPr lang="en-US"/>
        </a:p>
      </dgm:t>
    </dgm:pt>
    <dgm:pt modelId="{345EE064-1499-4206-AFE4-99C9EE5A33E4}" type="sibTrans" cxnId="{F2B0CC7B-4991-43FD-825D-187699ADE5B2}">
      <dgm:prSet/>
      <dgm:spPr/>
      <dgm:t>
        <a:bodyPr/>
        <a:lstStyle/>
        <a:p>
          <a:endParaRPr lang="en-US"/>
        </a:p>
      </dgm:t>
    </dgm:pt>
    <dgm:pt modelId="{745F1A9D-05A6-46FF-946A-058EB6DF6735}" type="pres">
      <dgm:prSet presAssocID="{9F03CA07-B456-4B68-B9FF-9C40D94069CA}" presName="linear" presStyleCnt="0">
        <dgm:presLayoutVars>
          <dgm:animLvl val="lvl"/>
          <dgm:resizeHandles val="exact"/>
        </dgm:presLayoutVars>
      </dgm:prSet>
      <dgm:spPr/>
    </dgm:pt>
    <dgm:pt modelId="{8C8D3816-7A1B-40E3-B6D4-5EA950C9893D}" type="pres">
      <dgm:prSet presAssocID="{9962839C-F267-4037-9185-F46ABBF947E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A27FBD0-9F43-4A4A-B62B-B3930493B9C6}" type="pres">
      <dgm:prSet presAssocID="{FC4A1E0A-BD8C-4B08-91DC-854A83858180}" presName="spacer" presStyleCnt="0"/>
      <dgm:spPr/>
    </dgm:pt>
    <dgm:pt modelId="{B8BCEB81-4F8B-4757-B1F0-9618EAB300D2}" type="pres">
      <dgm:prSet presAssocID="{A516E6C1-8DF9-4847-9A20-DABB02F96FC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37F8C65-F8DB-4E65-813E-30BB86AB457A}" type="pres">
      <dgm:prSet presAssocID="{3AE647E8-CCCA-49C3-9DAF-E349832D7D01}" presName="spacer" presStyleCnt="0"/>
      <dgm:spPr/>
    </dgm:pt>
    <dgm:pt modelId="{7CB2DA4F-1045-490C-939B-FED1501D9416}" type="pres">
      <dgm:prSet presAssocID="{F5CEA409-29F2-4BAF-963C-0F4E35B420F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8157461-E411-46E6-A2AE-C68DEAD8EE2D}" type="pres">
      <dgm:prSet presAssocID="{DF97FE20-2370-4D84-A94D-5A7592332504}" presName="spacer" presStyleCnt="0"/>
      <dgm:spPr/>
    </dgm:pt>
    <dgm:pt modelId="{0EA422DA-EC2D-4C1F-945C-8F7D98690C65}" type="pres">
      <dgm:prSet presAssocID="{756B1107-01E9-4F59-8F01-9D79411B4F0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9EA9D2F-621D-42E7-9F8B-3C04E1A54E90}" type="pres">
      <dgm:prSet presAssocID="{2448E989-64E2-4173-A9E1-B39A3E4F4916}" presName="spacer" presStyleCnt="0"/>
      <dgm:spPr/>
    </dgm:pt>
    <dgm:pt modelId="{3192F5E3-1114-4764-9C35-ABD7D0291C3C}" type="pres">
      <dgm:prSet presAssocID="{6AF3262D-1403-477D-ACB4-C1836876F0D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72E1531-6EA9-47AF-88A1-D17AFF4C84E2}" type="presOf" srcId="{756B1107-01E9-4F59-8F01-9D79411B4F03}" destId="{0EA422DA-EC2D-4C1F-945C-8F7D98690C65}" srcOrd="0" destOrd="0" presId="urn:microsoft.com/office/officeart/2005/8/layout/vList2"/>
    <dgm:cxn modelId="{A8B76931-621B-4499-9622-E1C6D00CB403}" type="presOf" srcId="{A516E6C1-8DF9-4847-9A20-DABB02F96FCF}" destId="{B8BCEB81-4F8B-4757-B1F0-9618EAB300D2}" srcOrd="0" destOrd="0" presId="urn:microsoft.com/office/officeart/2005/8/layout/vList2"/>
    <dgm:cxn modelId="{24CAA564-1F24-4F96-B8C6-7FC7F0593B48}" srcId="{9F03CA07-B456-4B68-B9FF-9C40D94069CA}" destId="{F5CEA409-29F2-4BAF-963C-0F4E35B420F5}" srcOrd="2" destOrd="0" parTransId="{15783D70-889A-45DD-81CE-30C249D6A7F7}" sibTransId="{DF97FE20-2370-4D84-A94D-5A7592332504}"/>
    <dgm:cxn modelId="{ED34ED6C-C4F5-4923-B385-6DC7F7BA933B}" srcId="{9F03CA07-B456-4B68-B9FF-9C40D94069CA}" destId="{9962839C-F267-4037-9185-F46ABBF947E2}" srcOrd="0" destOrd="0" parTransId="{3A95F0DA-C207-481B-A20A-64E0C7E257A0}" sibTransId="{FC4A1E0A-BD8C-4B08-91DC-854A83858180}"/>
    <dgm:cxn modelId="{93038F4E-6260-4A35-ADB6-264142E4B23A}" type="presOf" srcId="{6AF3262D-1403-477D-ACB4-C1836876F0D8}" destId="{3192F5E3-1114-4764-9C35-ABD7D0291C3C}" srcOrd="0" destOrd="0" presId="urn:microsoft.com/office/officeart/2005/8/layout/vList2"/>
    <dgm:cxn modelId="{209F5879-8F29-4738-99BE-24C0F00AA844}" srcId="{9F03CA07-B456-4B68-B9FF-9C40D94069CA}" destId="{A516E6C1-8DF9-4847-9A20-DABB02F96FCF}" srcOrd="1" destOrd="0" parTransId="{CD77AD57-508C-4176-854F-36C616CE49CB}" sibTransId="{3AE647E8-CCCA-49C3-9DAF-E349832D7D01}"/>
    <dgm:cxn modelId="{F2B0CC7B-4991-43FD-825D-187699ADE5B2}" srcId="{9F03CA07-B456-4B68-B9FF-9C40D94069CA}" destId="{6AF3262D-1403-477D-ACB4-C1836876F0D8}" srcOrd="4" destOrd="0" parTransId="{AA24E9F3-FD6E-4CD5-85D1-1C6CA08AD94B}" sibTransId="{345EE064-1499-4206-AFE4-99C9EE5A33E4}"/>
    <dgm:cxn modelId="{6A077C94-3124-495F-98EC-E70FCDD7D8B6}" type="presOf" srcId="{9962839C-F267-4037-9185-F46ABBF947E2}" destId="{8C8D3816-7A1B-40E3-B6D4-5EA950C9893D}" srcOrd="0" destOrd="0" presId="urn:microsoft.com/office/officeart/2005/8/layout/vList2"/>
    <dgm:cxn modelId="{5F38289F-F475-42DC-8E32-593BFA0D13B1}" type="presOf" srcId="{F5CEA409-29F2-4BAF-963C-0F4E35B420F5}" destId="{7CB2DA4F-1045-490C-939B-FED1501D9416}" srcOrd="0" destOrd="0" presId="urn:microsoft.com/office/officeart/2005/8/layout/vList2"/>
    <dgm:cxn modelId="{308C9DCA-A316-434E-B598-DB9BC2B42587}" type="presOf" srcId="{9F03CA07-B456-4B68-B9FF-9C40D94069CA}" destId="{745F1A9D-05A6-46FF-946A-058EB6DF6735}" srcOrd="0" destOrd="0" presId="urn:microsoft.com/office/officeart/2005/8/layout/vList2"/>
    <dgm:cxn modelId="{95650DEB-9D80-49F5-BAEC-00D7DC085E54}" srcId="{9F03CA07-B456-4B68-B9FF-9C40D94069CA}" destId="{756B1107-01E9-4F59-8F01-9D79411B4F03}" srcOrd="3" destOrd="0" parTransId="{1F65BCAB-3B4B-4298-95E4-E83035603769}" sibTransId="{2448E989-64E2-4173-A9E1-B39A3E4F4916}"/>
    <dgm:cxn modelId="{7C60772E-321F-4FC6-B11F-DB4D2D5EB71D}" type="presParOf" srcId="{745F1A9D-05A6-46FF-946A-058EB6DF6735}" destId="{8C8D3816-7A1B-40E3-B6D4-5EA950C9893D}" srcOrd="0" destOrd="0" presId="urn:microsoft.com/office/officeart/2005/8/layout/vList2"/>
    <dgm:cxn modelId="{E8E034D9-9F10-440D-89EF-38671B25FE57}" type="presParOf" srcId="{745F1A9D-05A6-46FF-946A-058EB6DF6735}" destId="{3A27FBD0-9F43-4A4A-B62B-B3930493B9C6}" srcOrd="1" destOrd="0" presId="urn:microsoft.com/office/officeart/2005/8/layout/vList2"/>
    <dgm:cxn modelId="{85CAA106-6F42-4830-9113-EE727975F4E0}" type="presParOf" srcId="{745F1A9D-05A6-46FF-946A-058EB6DF6735}" destId="{B8BCEB81-4F8B-4757-B1F0-9618EAB300D2}" srcOrd="2" destOrd="0" presId="urn:microsoft.com/office/officeart/2005/8/layout/vList2"/>
    <dgm:cxn modelId="{3EA1A3CB-C894-4718-A402-CB04C7168032}" type="presParOf" srcId="{745F1A9D-05A6-46FF-946A-058EB6DF6735}" destId="{A37F8C65-F8DB-4E65-813E-30BB86AB457A}" srcOrd="3" destOrd="0" presId="urn:microsoft.com/office/officeart/2005/8/layout/vList2"/>
    <dgm:cxn modelId="{46C76912-5332-4B87-AF18-7AA45DF00BF1}" type="presParOf" srcId="{745F1A9D-05A6-46FF-946A-058EB6DF6735}" destId="{7CB2DA4F-1045-490C-939B-FED1501D9416}" srcOrd="4" destOrd="0" presId="urn:microsoft.com/office/officeart/2005/8/layout/vList2"/>
    <dgm:cxn modelId="{CAC6261E-1AAD-421E-943F-8D5735556A6C}" type="presParOf" srcId="{745F1A9D-05A6-46FF-946A-058EB6DF6735}" destId="{C8157461-E411-46E6-A2AE-C68DEAD8EE2D}" srcOrd="5" destOrd="0" presId="urn:microsoft.com/office/officeart/2005/8/layout/vList2"/>
    <dgm:cxn modelId="{6E3688D9-8E9B-4216-ABC1-025EA78F26D4}" type="presParOf" srcId="{745F1A9D-05A6-46FF-946A-058EB6DF6735}" destId="{0EA422DA-EC2D-4C1F-945C-8F7D98690C65}" srcOrd="6" destOrd="0" presId="urn:microsoft.com/office/officeart/2005/8/layout/vList2"/>
    <dgm:cxn modelId="{6AE0F131-1F1E-4DFA-8251-5C880744F841}" type="presParOf" srcId="{745F1A9D-05A6-46FF-946A-058EB6DF6735}" destId="{09EA9D2F-621D-42E7-9F8B-3C04E1A54E90}" srcOrd="7" destOrd="0" presId="urn:microsoft.com/office/officeart/2005/8/layout/vList2"/>
    <dgm:cxn modelId="{C26727B7-55DE-4013-8035-F11B2D9AF57E}" type="presParOf" srcId="{745F1A9D-05A6-46FF-946A-058EB6DF6735}" destId="{3192F5E3-1114-4764-9C35-ABD7D0291C3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03CA07-B456-4B68-B9FF-9C40D94069CA}" type="doc">
      <dgm:prSet loTypeId="urn:microsoft.com/office/officeart/2005/8/layout/vList2" loCatId="list" qsTypeId="urn:microsoft.com/office/officeart/2005/8/quickstyle/simple1#44" qsCatId="simple" csTypeId="urn:microsoft.com/office/officeart/2005/8/colors/accent1_2#23" csCatId="accent1" phldr="1"/>
      <dgm:spPr/>
      <dgm:t>
        <a:bodyPr/>
        <a:lstStyle/>
        <a:p>
          <a:endParaRPr lang="en-US"/>
        </a:p>
      </dgm:t>
    </dgm:pt>
    <dgm:pt modelId="{9962839C-F267-4037-9185-F46ABBF947E2}">
      <dgm:prSet phldr="0"/>
      <dgm:spPr>
        <a:xfrm>
          <a:off x="0" y="20584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Trustworthy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A95F0DA-C207-481B-A20A-64E0C7E257A0}" type="parTrans" cxnId="{ED34ED6C-C4F5-4923-B385-6DC7F7BA933B}">
      <dgm:prSet/>
      <dgm:spPr/>
      <dgm:t>
        <a:bodyPr/>
        <a:lstStyle/>
        <a:p>
          <a:endParaRPr lang="en-US"/>
        </a:p>
      </dgm:t>
    </dgm:pt>
    <dgm:pt modelId="{FC4A1E0A-BD8C-4B08-91DC-854A83858180}" type="sibTrans" cxnId="{ED34ED6C-C4F5-4923-B385-6DC7F7BA933B}">
      <dgm:prSet/>
      <dgm:spPr/>
      <dgm:t>
        <a:bodyPr/>
        <a:lstStyle/>
        <a:p>
          <a:endParaRPr lang="en-US"/>
        </a:p>
      </dgm:t>
    </dgm:pt>
    <dgm:pt modelId="{A516E6C1-8DF9-4847-9A20-DABB02F96FCF}">
      <dgm:prSet/>
      <dgm:spPr>
        <a:xfrm>
          <a:off x="0" y="833599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Honest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CD77AD57-508C-4176-854F-36C616CE49CB}" type="parTrans" cxnId="{209F5879-8F29-4738-99BE-24C0F00AA844}">
      <dgm:prSet/>
      <dgm:spPr/>
      <dgm:t>
        <a:bodyPr/>
        <a:lstStyle/>
        <a:p>
          <a:endParaRPr lang="en-US"/>
        </a:p>
      </dgm:t>
    </dgm:pt>
    <dgm:pt modelId="{3AE647E8-CCCA-49C3-9DAF-E349832D7D01}" type="sibTrans" cxnId="{209F5879-8F29-4738-99BE-24C0F00AA844}">
      <dgm:prSet/>
      <dgm:spPr/>
      <dgm:t>
        <a:bodyPr/>
        <a:lstStyle/>
        <a:p>
          <a:endParaRPr lang="en-US"/>
        </a:p>
      </dgm:t>
    </dgm:pt>
    <dgm:pt modelId="{F5CEA409-29F2-4BAF-963C-0F4E35B420F5}">
      <dgm:prSet/>
      <dgm:spPr>
        <a:xfrm>
          <a:off x="0" y="1646614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Hard-Working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15783D70-889A-45DD-81CE-30C249D6A7F7}" type="parTrans" cxnId="{24CAA564-1F24-4F96-B8C6-7FC7F0593B48}">
      <dgm:prSet/>
      <dgm:spPr/>
      <dgm:t>
        <a:bodyPr/>
        <a:lstStyle/>
        <a:p>
          <a:endParaRPr lang="en-US"/>
        </a:p>
      </dgm:t>
    </dgm:pt>
    <dgm:pt modelId="{DF97FE20-2370-4D84-A94D-5A7592332504}" type="sibTrans" cxnId="{24CAA564-1F24-4F96-B8C6-7FC7F0593B48}">
      <dgm:prSet/>
      <dgm:spPr/>
      <dgm:t>
        <a:bodyPr/>
        <a:lstStyle/>
        <a:p>
          <a:endParaRPr lang="en-US"/>
        </a:p>
      </dgm:t>
    </dgm:pt>
    <dgm:pt modelId="{756B1107-01E9-4F59-8F01-9D79411B4F03}">
      <dgm:prSet/>
      <dgm:spPr>
        <a:xfrm>
          <a:off x="0" y="2459630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Ethical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1F65BCAB-3B4B-4298-95E4-E83035603769}" type="parTrans" cxnId="{95650DEB-9D80-49F5-BAEC-00D7DC085E54}">
      <dgm:prSet/>
      <dgm:spPr/>
      <dgm:t>
        <a:bodyPr/>
        <a:lstStyle/>
        <a:p>
          <a:endParaRPr lang="en-US"/>
        </a:p>
      </dgm:t>
    </dgm:pt>
    <dgm:pt modelId="{2448E989-64E2-4173-A9E1-B39A3E4F4916}" type="sibTrans" cxnId="{95650DEB-9D80-49F5-BAEC-00D7DC085E54}">
      <dgm:prSet/>
      <dgm:spPr/>
      <dgm:t>
        <a:bodyPr/>
        <a:lstStyle/>
        <a:p>
          <a:endParaRPr lang="en-US"/>
        </a:p>
      </dgm:t>
    </dgm:pt>
    <dgm:pt modelId="{6AF3262D-1403-477D-ACB4-C1836876F0D8}">
      <dgm:prSet/>
      <dgm:spPr>
        <a:xfrm>
          <a:off x="0" y="3272645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Loyal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AA24E9F3-FD6E-4CD5-85D1-1C6CA08AD94B}" type="parTrans" cxnId="{F2B0CC7B-4991-43FD-825D-187699ADE5B2}">
      <dgm:prSet/>
      <dgm:spPr/>
      <dgm:t>
        <a:bodyPr/>
        <a:lstStyle/>
        <a:p>
          <a:endParaRPr lang="en-US"/>
        </a:p>
      </dgm:t>
    </dgm:pt>
    <dgm:pt modelId="{345EE064-1499-4206-AFE4-99C9EE5A33E4}" type="sibTrans" cxnId="{F2B0CC7B-4991-43FD-825D-187699ADE5B2}">
      <dgm:prSet/>
      <dgm:spPr/>
      <dgm:t>
        <a:bodyPr/>
        <a:lstStyle/>
        <a:p>
          <a:endParaRPr lang="en-US"/>
        </a:p>
      </dgm:t>
    </dgm:pt>
    <dgm:pt modelId="{745F1A9D-05A6-46FF-946A-058EB6DF6735}" type="pres">
      <dgm:prSet presAssocID="{9F03CA07-B456-4B68-B9FF-9C40D94069CA}" presName="linear" presStyleCnt="0">
        <dgm:presLayoutVars>
          <dgm:animLvl val="lvl"/>
          <dgm:resizeHandles val="exact"/>
        </dgm:presLayoutVars>
      </dgm:prSet>
      <dgm:spPr/>
    </dgm:pt>
    <dgm:pt modelId="{8C8D3816-7A1B-40E3-B6D4-5EA950C9893D}" type="pres">
      <dgm:prSet presAssocID="{9962839C-F267-4037-9185-F46ABBF947E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A27FBD0-9F43-4A4A-B62B-B3930493B9C6}" type="pres">
      <dgm:prSet presAssocID="{FC4A1E0A-BD8C-4B08-91DC-854A83858180}" presName="spacer" presStyleCnt="0"/>
      <dgm:spPr/>
    </dgm:pt>
    <dgm:pt modelId="{B8BCEB81-4F8B-4757-B1F0-9618EAB300D2}" type="pres">
      <dgm:prSet presAssocID="{A516E6C1-8DF9-4847-9A20-DABB02F96FC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37F8C65-F8DB-4E65-813E-30BB86AB457A}" type="pres">
      <dgm:prSet presAssocID="{3AE647E8-CCCA-49C3-9DAF-E349832D7D01}" presName="spacer" presStyleCnt="0"/>
      <dgm:spPr/>
    </dgm:pt>
    <dgm:pt modelId="{7CB2DA4F-1045-490C-939B-FED1501D9416}" type="pres">
      <dgm:prSet presAssocID="{F5CEA409-29F2-4BAF-963C-0F4E35B420F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8157461-E411-46E6-A2AE-C68DEAD8EE2D}" type="pres">
      <dgm:prSet presAssocID="{DF97FE20-2370-4D84-A94D-5A7592332504}" presName="spacer" presStyleCnt="0"/>
      <dgm:spPr/>
    </dgm:pt>
    <dgm:pt modelId="{0EA422DA-EC2D-4C1F-945C-8F7D98690C65}" type="pres">
      <dgm:prSet presAssocID="{756B1107-01E9-4F59-8F01-9D79411B4F0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9EA9D2F-621D-42E7-9F8B-3C04E1A54E90}" type="pres">
      <dgm:prSet presAssocID="{2448E989-64E2-4173-A9E1-B39A3E4F4916}" presName="spacer" presStyleCnt="0"/>
      <dgm:spPr/>
    </dgm:pt>
    <dgm:pt modelId="{3192F5E3-1114-4764-9C35-ABD7D0291C3C}" type="pres">
      <dgm:prSet presAssocID="{6AF3262D-1403-477D-ACB4-C1836876F0D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72E1531-6EA9-47AF-88A1-D17AFF4C84E2}" type="presOf" srcId="{756B1107-01E9-4F59-8F01-9D79411B4F03}" destId="{0EA422DA-EC2D-4C1F-945C-8F7D98690C65}" srcOrd="0" destOrd="0" presId="urn:microsoft.com/office/officeart/2005/8/layout/vList2"/>
    <dgm:cxn modelId="{A8B76931-621B-4499-9622-E1C6D00CB403}" type="presOf" srcId="{A516E6C1-8DF9-4847-9A20-DABB02F96FCF}" destId="{B8BCEB81-4F8B-4757-B1F0-9618EAB300D2}" srcOrd="0" destOrd="0" presId="urn:microsoft.com/office/officeart/2005/8/layout/vList2"/>
    <dgm:cxn modelId="{24CAA564-1F24-4F96-B8C6-7FC7F0593B48}" srcId="{9F03CA07-B456-4B68-B9FF-9C40D94069CA}" destId="{F5CEA409-29F2-4BAF-963C-0F4E35B420F5}" srcOrd="2" destOrd="0" parTransId="{15783D70-889A-45DD-81CE-30C249D6A7F7}" sibTransId="{DF97FE20-2370-4D84-A94D-5A7592332504}"/>
    <dgm:cxn modelId="{ED34ED6C-C4F5-4923-B385-6DC7F7BA933B}" srcId="{9F03CA07-B456-4B68-B9FF-9C40D94069CA}" destId="{9962839C-F267-4037-9185-F46ABBF947E2}" srcOrd="0" destOrd="0" parTransId="{3A95F0DA-C207-481B-A20A-64E0C7E257A0}" sibTransId="{FC4A1E0A-BD8C-4B08-91DC-854A83858180}"/>
    <dgm:cxn modelId="{93038F4E-6260-4A35-ADB6-264142E4B23A}" type="presOf" srcId="{6AF3262D-1403-477D-ACB4-C1836876F0D8}" destId="{3192F5E3-1114-4764-9C35-ABD7D0291C3C}" srcOrd="0" destOrd="0" presId="urn:microsoft.com/office/officeart/2005/8/layout/vList2"/>
    <dgm:cxn modelId="{209F5879-8F29-4738-99BE-24C0F00AA844}" srcId="{9F03CA07-B456-4B68-B9FF-9C40D94069CA}" destId="{A516E6C1-8DF9-4847-9A20-DABB02F96FCF}" srcOrd="1" destOrd="0" parTransId="{CD77AD57-508C-4176-854F-36C616CE49CB}" sibTransId="{3AE647E8-CCCA-49C3-9DAF-E349832D7D01}"/>
    <dgm:cxn modelId="{F2B0CC7B-4991-43FD-825D-187699ADE5B2}" srcId="{9F03CA07-B456-4B68-B9FF-9C40D94069CA}" destId="{6AF3262D-1403-477D-ACB4-C1836876F0D8}" srcOrd="4" destOrd="0" parTransId="{AA24E9F3-FD6E-4CD5-85D1-1C6CA08AD94B}" sibTransId="{345EE064-1499-4206-AFE4-99C9EE5A33E4}"/>
    <dgm:cxn modelId="{6A077C94-3124-495F-98EC-E70FCDD7D8B6}" type="presOf" srcId="{9962839C-F267-4037-9185-F46ABBF947E2}" destId="{8C8D3816-7A1B-40E3-B6D4-5EA950C9893D}" srcOrd="0" destOrd="0" presId="urn:microsoft.com/office/officeart/2005/8/layout/vList2"/>
    <dgm:cxn modelId="{5F38289F-F475-42DC-8E32-593BFA0D13B1}" type="presOf" srcId="{F5CEA409-29F2-4BAF-963C-0F4E35B420F5}" destId="{7CB2DA4F-1045-490C-939B-FED1501D9416}" srcOrd="0" destOrd="0" presId="urn:microsoft.com/office/officeart/2005/8/layout/vList2"/>
    <dgm:cxn modelId="{308C9DCA-A316-434E-B598-DB9BC2B42587}" type="presOf" srcId="{9F03CA07-B456-4B68-B9FF-9C40D94069CA}" destId="{745F1A9D-05A6-46FF-946A-058EB6DF6735}" srcOrd="0" destOrd="0" presId="urn:microsoft.com/office/officeart/2005/8/layout/vList2"/>
    <dgm:cxn modelId="{95650DEB-9D80-49F5-BAEC-00D7DC085E54}" srcId="{9F03CA07-B456-4B68-B9FF-9C40D94069CA}" destId="{756B1107-01E9-4F59-8F01-9D79411B4F03}" srcOrd="3" destOrd="0" parTransId="{1F65BCAB-3B4B-4298-95E4-E83035603769}" sibTransId="{2448E989-64E2-4173-A9E1-B39A3E4F4916}"/>
    <dgm:cxn modelId="{7C60772E-321F-4FC6-B11F-DB4D2D5EB71D}" type="presParOf" srcId="{745F1A9D-05A6-46FF-946A-058EB6DF6735}" destId="{8C8D3816-7A1B-40E3-B6D4-5EA950C9893D}" srcOrd="0" destOrd="0" presId="urn:microsoft.com/office/officeart/2005/8/layout/vList2"/>
    <dgm:cxn modelId="{E8E034D9-9F10-440D-89EF-38671B25FE57}" type="presParOf" srcId="{745F1A9D-05A6-46FF-946A-058EB6DF6735}" destId="{3A27FBD0-9F43-4A4A-B62B-B3930493B9C6}" srcOrd="1" destOrd="0" presId="urn:microsoft.com/office/officeart/2005/8/layout/vList2"/>
    <dgm:cxn modelId="{85CAA106-6F42-4830-9113-EE727975F4E0}" type="presParOf" srcId="{745F1A9D-05A6-46FF-946A-058EB6DF6735}" destId="{B8BCEB81-4F8B-4757-B1F0-9618EAB300D2}" srcOrd="2" destOrd="0" presId="urn:microsoft.com/office/officeart/2005/8/layout/vList2"/>
    <dgm:cxn modelId="{3EA1A3CB-C894-4718-A402-CB04C7168032}" type="presParOf" srcId="{745F1A9D-05A6-46FF-946A-058EB6DF6735}" destId="{A37F8C65-F8DB-4E65-813E-30BB86AB457A}" srcOrd="3" destOrd="0" presId="urn:microsoft.com/office/officeart/2005/8/layout/vList2"/>
    <dgm:cxn modelId="{46C76912-5332-4B87-AF18-7AA45DF00BF1}" type="presParOf" srcId="{745F1A9D-05A6-46FF-946A-058EB6DF6735}" destId="{7CB2DA4F-1045-490C-939B-FED1501D9416}" srcOrd="4" destOrd="0" presId="urn:microsoft.com/office/officeart/2005/8/layout/vList2"/>
    <dgm:cxn modelId="{CAC6261E-1AAD-421E-943F-8D5735556A6C}" type="presParOf" srcId="{745F1A9D-05A6-46FF-946A-058EB6DF6735}" destId="{C8157461-E411-46E6-A2AE-C68DEAD8EE2D}" srcOrd="5" destOrd="0" presId="urn:microsoft.com/office/officeart/2005/8/layout/vList2"/>
    <dgm:cxn modelId="{6E3688D9-8E9B-4216-ABC1-025EA78F26D4}" type="presParOf" srcId="{745F1A9D-05A6-46FF-946A-058EB6DF6735}" destId="{0EA422DA-EC2D-4C1F-945C-8F7D98690C65}" srcOrd="6" destOrd="0" presId="urn:microsoft.com/office/officeart/2005/8/layout/vList2"/>
    <dgm:cxn modelId="{6AE0F131-1F1E-4DFA-8251-5C880744F841}" type="presParOf" srcId="{745F1A9D-05A6-46FF-946A-058EB6DF6735}" destId="{09EA9D2F-621D-42E7-9F8B-3C04E1A54E90}" srcOrd="7" destOrd="0" presId="urn:microsoft.com/office/officeart/2005/8/layout/vList2"/>
    <dgm:cxn modelId="{C26727B7-55DE-4013-8035-F11B2D9AF57E}" type="presParOf" srcId="{745F1A9D-05A6-46FF-946A-058EB6DF6735}" destId="{3192F5E3-1114-4764-9C35-ABD7D0291C3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03CA07-B456-4B68-B9FF-9C40D94069CA}" type="doc">
      <dgm:prSet loTypeId="urn:microsoft.com/office/officeart/2005/8/layout/vList2" loCatId="list" qsTypeId="urn:microsoft.com/office/officeart/2005/8/quickstyle/simple1#60" qsCatId="simple" csTypeId="urn:microsoft.com/office/officeart/2005/8/colors/accent1_2#32" csCatId="accent1" phldr="1"/>
      <dgm:spPr/>
      <dgm:t>
        <a:bodyPr/>
        <a:lstStyle/>
        <a:p>
          <a:endParaRPr lang="en-US"/>
        </a:p>
      </dgm:t>
    </dgm:pt>
    <dgm:pt modelId="{9962839C-F267-4037-9185-F46ABBF947E2}">
      <dgm:prSet/>
      <dgm:spPr>
        <a:xfrm>
          <a:off x="0" y="20584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Self-Aware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A95F0DA-C207-481B-A20A-64E0C7E257A0}" type="parTrans" cxnId="{ED34ED6C-C4F5-4923-B385-6DC7F7BA933B}">
      <dgm:prSet/>
      <dgm:spPr/>
      <dgm:t>
        <a:bodyPr/>
        <a:lstStyle/>
        <a:p>
          <a:endParaRPr lang="en-US"/>
        </a:p>
      </dgm:t>
    </dgm:pt>
    <dgm:pt modelId="{FC4A1E0A-BD8C-4B08-91DC-854A83858180}" type="sibTrans" cxnId="{ED34ED6C-C4F5-4923-B385-6DC7F7BA933B}">
      <dgm:prSet/>
      <dgm:spPr/>
      <dgm:t>
        <a:bodyPr/>
        <a:lstStyle/>
        <a:p>
          <a:endParaRPr lang="en-US"/>
        </a:p>
      </dgm:t>
    </dgm:pt>
    <dgm:pt modelId="{A516E6C1-8DF9-4847-9A20-DABB02F96FCF}">
      <dgm:prSet/>
      <dgm:spPr>
        <a:xfrm>
          <a:off x="0" y="833599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Respectful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CD77AD57-508C-4176-854F-36C616CE49CB}" type="parTrans" cxnId="{209F5879-8F29-4738-99BE-24C0F00AA844}">
      <dgm:prSet/>
      <dgm:spPr/>
      <dgm:t>
        <a:bodyPr/>
        <a:lstStyle/>
        <a:p>
          <a:endParaRPr lang="en-US"/>
        </a:p>
      </dgm:t>
    </dgm:pt>
    <dgm:pt modelId="{3AE647E8-CCCA-49C3-9DAF-E349832D7D01}" type="sibTrans" cxnId="{209F5879-8F29-4738-99BE-24C0F00AA844}">
      <dgm:prSet/>
      <dgm:spPr/>
      <dgm:t>
        <a:bodyPr/>
        <a:lstStyle/>
        <a:p>
          <a:endParaRPr lang="en-US"/>
        </a:p>
      </dgm:t>
    </dgm:pt>
    <dgm:pt modelId="{F5CEA409-29F2-4BAF-963C-0F4E35B420F5}">
      <dgm:prSet/>
      <dgm:spPr>
        <a:xfrm>
          <a:off x="0" y="1646614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Compassionate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15783D70-889A-45DD-81CE-30C249D6A7F7}" type="parTrans" cxnId="{24CAA564-1F24-4F96-B8C6-7FC7F0593B48}">
      <dgm:prSet/>
      <dgm:spPr/>
      <dgm:t>
        <a:bodyPr/>
        <a:lstStyle/>
        <a:p>
          <a:endParaRPr lang="en-US"/>
        </a:p>
      </dgm:t>
    </dgm:pt>
    <dgm:pt modelId="{DF97FE20-2370-4D84-A94D-5A7592332504}" type="sibTrans" cxnId="{24CAA564-1F24-4F96-B8C6-7FC7F0593B48}">
      <dgm:prSet/>
      <dgm:spPr/>
      <dgm:t>
        <a:bodyPr/>
        <a:lstStyle/>
        <a:p>
          <a:endParaRPr lang="en-US"/>
        </a:p>
      </dgm:t>
    </dgm:pt>
    <dgm:pt modelId="{756B1107-01E9-4F59-8F01-9D79411B4F03}">
      <dgm:prSet/>
      <dgm:spPr>
        <a:xfrm>
          <a:off x="0" y="2459630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Visionary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1F65BCAB-3B4B-4298-95E4-E83035603769}" type="parTrans" cxnId="{95650DEB-9D80-49F5-BAEC-00D7DC085E54}">
      <dgm:prSet/>
      <dgm:spPr/>
      <dgm:t>
        <a:bodyPr/>
        <a:lstStyle/>
        <a:p>
          <a:endParaRPr lang="en-US"/>
        </a:p>
      </dgm:t>
    </dgm:pt>
    <dgm:pt modelId="{2448E989-64E2-4173-A9E1-B39A3E4F4916}" type="sibTrans" cxnId="{95650DEB-9D80-49F5-BAEC-00D7DC085E54}">
      <dgm:prSet/>
      <dgm:spPr/>
      <dgm:t>
        <a:bodyPr/>
        <a:lstStyle/>
        <a:p>
          <a:endParaRPr lang="en-US"/>
        </a:p>
      </dgm:t>
    </dgm:pt>
    <dgm:pt modelId="{6AF3262D-1403-477D-ACB4-C1836876F0D8}">
      <dgm:prSet/>
      <dgm:spPr>
        <a:xfrm>
          <a:off x="0" y="3272645"/>
          <a:ext cx="4938712" cy="7294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0" i="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Communicative</a:t>
          </a:r>
          <a:endParaRPr lang="en-US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AA24E9F3-FD6E-4CD5-85D1-1C6CA08AD94B}" type="parTrans" cxnId="{F2B0CC7B-4991-43FD-825D-187699ADE5B2}">
      <dgm:prSet/>
      <dgm:spPr/>
      <dgm:t>
        <a:bodyPr/>
        <a:lstStyle/>
        <a:p>
          <a:endParaRPr lang="en-US"/>
        </a:p>
      </dgm:t>
    </dgm:pt>
    <dgm:pt modelId="{345EE064-1499-4206-AFE4-99C9EE5A33E4}" type="sibTrans" cxnId="{F2B0CC7B-4991-43FD-825D-187699ADE5B2}">
      <dgm:prSet/>
      <dgm:spPr/>
      <dgm:t>
        <a:bodyPr/>
        <a:lstStyle/>
        <a:p>
          <a:endParaRPr lang="en-US"/>
        </a:p>
      </dgm:t>
    </dgm:pt>
    <dgm:pt modelId="{745F1A9D-05A6-46FF-946A-058EB6DF6735}" type="pres">
      <dgm:prSet presAssocID="{9F03CA07-B456-4B68-B9FF-9C40D94069CA}" presName="linear" presStyleCnt="0">
        <dgm:presLayoutVars>
          <dgm:animLvl val="lvl"/>
          <dgm:resizeHandles val="exact"/>
        </dgm:presLayoutVars>
      </dgm:prSet>
      <dgm:spPr/>
    </dgm:pt>
    <dgm:pt modelId="{8C8D3816-7A1B-40E3-B6D4-5EA950C9893D}" type="pres">
      <dgm:prSet presAssocID="{9962839C-F267-4037-9185-F46ABBF947E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A27FBD0-9F43-4A4A-B62B-B3930493B9C6}" type="pres">
      <dgm:prSet presAssocID="{FC4A1E0A-BD8C-4B08-91DC-854A83858180}" presName="spacer" presStyleCnt="0"/>
      <dgm:spPr/>
    </dgm:pt>
    <dgm:pt modelId="{B8BCEB81-4F8B-4757-B1F0-9618EAB300D2}" type="pres">
      <dgm:prSet presAssocID="{A516E6C1-8DF9-4847-9A20-DABB02F96FC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37F8C65-F8DB-4E65-813E-30BB86AB457A}" type="pres">
      <dgm:prSet presAssocID="{3AE647E8-CCCA-49C3-9DAF-E349832D7D01}" presName="spacer" presStyleCnt="0"/>
      <dgm:spPr/>
    </dgm:pt>
    <dgm:pt modelId="{7CB2DA4F-1045-490C-939B-FED1501D9416}" type="pres">
      <dgm:prSet presAssocID="{F5CEA409-29F2-4BAF-963C-0F4E35B420F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8157461-E411-46E6-A2AE-C68DEAD8EE2D}" type="pres">
      <dgm:prSet presAssocID="{DF97FE20-2370-4D84-A94D-5A7592332504}" presName="spacer" presStyleCnt="0"/>
      <dgm:spPr/>
    </dgm:pt>
    <dgm:pt modelId="{0EA422DA-EC2D-4C1F-945C-8F7D98690C65}" type="pres">
      <dgm:prSet presAssocID="{756B1107-01E9-4F59-8F01-9D79411B4F0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9EA9D2F-621D-42E7-9F8B-3C04E1A54E90}" type="pres">
      <dgm:prSet presAssocID="{2448E989-64E2-4173-A9E1-B39A3E4F4916}" presName="spacer" presStyleCnt="0"/>
      <dgm:spPr/>
    </dgm:pt>
    <dgm:pt modelId="{3192F5E3-1114-4764-9C35-ABD7D0291C3C}" type="pres">
      <dgm:prSet presAssocID="{6AF3262D-1403-477D-ACB4-C1836876F0D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72E1531-6EA9-47AF-88A1-D17AFF4C84E2}" type="presOf" srcId="{756B1107-01E9-4F59-8F01-9D79411B4F03}" destId="{0EA422DA-EC2D-4C1F-945C-8F7D98690C65}" srcOrd="0" destOrd="0" presId="urn:microsoft.com/office/officeart/2005/8/layout/vList2"/>
    <dgm:cxn modelId="{A8B76931-621B-4499-9622-E1C6D00CB403}" type="presOf" srcId="{A516E6C1-8DF9-4847-9A20-DABB02F96FCF}" destId="{B8BCEB81-4F8B-4757-B1F0-9618EAB300D2}" srcOrd="0" destOrd="0" presId="urn:microsoft.com/office/officeart/2005/8/layout/vList2"/>
    <dgm:cxn modelId="{24CAA564-1F24-4F96-B8C6-7FC7F0593B48}" srcId="{9F03CA07-B456-4B68-B9FF-9C40D94069CA}" destId="{F5CEA409-29F2-4BAF-963C-0F4E35B420F5}" srcOrd="2" destOrd="0" parTransId="{15783D70-889A-45DD-81CE-30C249D6A7F7}" sibTransId="{DF97FE20-2370-4D84-A94D-5A7592332504}"/>
    <dgm:cxn modelId="{ED34ED6C-C4F5-4923-B385-6DC7F7BA933B}" srcId="{9F03CA07-B456-4B68-B9FF-9C40D94069CA}" destId="{9962839C-F267-4037-9185-F46ABBF947E2}" srcOrd="0" destOrd="0" parTransId="{3A95F0DA-C207-481B-A20A-64E0C7E257A0}" sibTransId="{FC4A1E0A-BD8C-4B08-91DC-854A83858180}"/>
    <dgm:cxn modelId="{93038F4E-6260-4A35-ADB6-264142E4B23A}" type="presOf" srcId="{6AF3262D-1403-477D-ACB4-C1836876F0D8}" destId="{3192F5E3-1114-4764-9C35-ABD7D0291C3C}" srcOrd="0" destOrd="0" presId="urn:microsoft.com/office/officeart/2005/8/layout/vList2"/>
    <dgm:cxn modelId="{209F5879-8F29-4738-99BE-24C0F00AA844}" srcId="{9F03CA07-B456-4B68-B9FF-9C40D94069CA}" destId="{A516E6C1-8DF9-4847-9A20-DABB02F96FCF}" srcOrd="1" destOrd="0" parTransId="{CD77AD57-508C-4176-854F-36C616CE49CB}" sibTransId="{3AE647E8-CCCA-49C3-9DAF-E349832D7D01}"/>
    <dgm:cxn modelId="{F2B0CC7B-4991-43FD-825D-187699ADE5B2}" srcId="{9F03CA07-B456-4B68-B9FF-9C40D94069CA}" destId="{6AF3262D-1403-477D-ACB4-C1836876F0D8}" srcOrd="4" destOrd="0" parTransId="{AA24E9F3-FD6E-4CD5-85D1-1C6CA08AD94B}" sibTransId="{345EE064-1499-4206-AFE4-99C9EE5A33E4}"/>
    <dgm:cxn modelId="{6A077C94-3124-495F-98EC-E70FCDD7D8B6}" type="presOf" srcId="{9962839C-F267-4037-9185-F46ABBF947E2}" destId="{8C8D3816-7A1B-40E3-B6D4-5EA950C9893D}" srcOrd="0" destOrd="0" presId="urn:microsoft.com/office/officeart/2005/8/layout/vList2"/>
    <dgm:cxn modelId="{5F38289F-F475-42DC-8E32-593BFA0D13B1}" type="presOf" srcId="{F5CEA409-29F2-4BAF-963C-0F4E35B420F5}" destId="{7CB2DA4F-1045-490C-939B-FED1501D9416}" srcOrd="0" destOrd="0" presId="urn:microsoft.com/office/officeart/2005/8/layout/vList2"/>
    <dgm:cxn modelId="{308C9DCA-A316-434E-B598-DB9BC2B42587}" type="presOf" srcId="{9F03CA07-B456-4B68-B9FF-9C40D94069CA}" destId="{745F1A9D-05A6-46FF-946A-058EB6DF6735}" srcOrd="0" destOrd="0" presId="urn:microsoft.com/office/officeart/2005/8/layout/vList2"/>
    <dgm:cxn modelId="{95650DEB-9D80-49F5-BAEC-00D7DC085E54}" srcId="{9F03CA07-B456-4B68-B9FF-9C40D94069CA}" destId="{756B1107-01E9-4F59-8F01-9D79411B4F03}" srcOrd="3" destOrd="0" parTransId="{1F65BCAB-3B4B-4298-95E4-E83035603769}" sibTransId="{2448E989-64E2-4173-A9E1-B39A3E4F4916}"/>
    <dgm:cxn modelId="{7C60772E-321F-4FC6-B11F-DB4D2D5EB71D}" type="presParOf" srcId="{745F1A9D-05A6-46FF-946A-058EB6DF6735}" destId="{8C8D3816-7A1B-40E3-B6D4-5EA950C9893D}" srcOrd="0" destOrd="0" presId="urn:microsoft.com/office/officeart/2005/8/layout/vList2"/>
    <dgm:cxn modelId="{E8E034D9-9F10-440D-89EF-38671B25FE57}" type="presParOf" srcId="{745F1A9D-05A6-46FF-946A-058EB6DF6735}" destId="{3A27FBD0-9F43-4A4A-B62B-B3930493B9C6}" srcOrd="1" destOrd="0" presId="urn:microsoft.com/office/officeart/2005/8/layout/vList2"/>
    <dgm:cxn modelId="{85CAA106-6F42-4830-9113-EE727975F4E0}" type="presParOf" srcId="{745F1A9D-05A6-46FF-946A-058EB6DF6735}" destId="{B8BCEB81-4F8B-4757-B1F0-9618EAB300D2}" srcOrd="2" destOrd="0" presId="urn:microsoft.com/office/officeart/2005/8/layout/vList2"/>
    <dgm:cxn modelId="{3EA1A3CB-C894-4718-A402-CB04C7168032}" type="presParOf" srcId="{745F1A9D-05A6-46FF-946A-058EB6DF6735}" destId="{A37F8C65-F8DB-4E65-813E-30BB86AB457A}" srcOrd="3" destOrd="0" presId="urn:microsoft.com/office/officeart/2005/8/layout/vList2"/>
    <dgm:cxn modelId="{46C76912-5332-4B87-AF18-7AA45DF00BF1}" type="presParOf" srcId="{745F1A9D-05A6-46FF-946A-058EB6DF6735}" destId="{7CB2DA4F-1045-490C-939B-FED1501D9416}" srcOrd="4" destOrd="0" presId="urn:microsoft.com/office/officeart/2005/8/layout/vList2"/>
    <dgm:cxn modelId="{CAC6261E-1AAD-421E-943F-8D5735556A6C}" type="presParOf" srcId="{745F1A9D-05A6-46FF-946A-058EB6DF6735}" destId="{C8157461-E411-46E6-A2AE-C68DEAD8EE2D}" srcOrd="5" destOrd="0" presId="urn:microsoft.com/office/officeart/2005/8/layout/vList2"/>
    <dgm:cxn modelId="{6E3688D9-8E9B-4216-ABC1-025EA78F26D4}" type="presParOf" srcId="{745F1A9D-05A6-46FF-946A-058EB6DF6735}" destId="{0EA422DA-EC2D-4C1F-945C-8F7D98690C65}" srcOrd="6" destOrd="0" presId="urn:microsoft.com/office/officeart/2005/8/layout/vList2"/>
    <dgm:cxn modelId="{6AE0F131-1F1E-4DFA-8251-5C880744F841}" type="presParOf" srcId="{745F1A9D-05A6-46FF-946A-058EB6DF6735}" destId="{09EA9D2F-621D-42E7-9F8B-3C04E1A54E90}" srcOrd="7" destOrd="0" presId="urn:microsoft.com/office/officeart/2005/8/layout/vList2"/>
    <dgm:cxn modelId="{C26727B7-55DE-4013-8035-F11B2D9AF57E}" type="presParOf" srcId="{745F1A9D-05A6-46FF-946A-058EB6DF6735}" destId="{3192F5E3-1114-4764-9C35-ABD7D0291C3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00D4B7-2776-4793-948F-D7715E31C6BB}" type="doc">
      <dgm:prSet loTypeId="urn:microsoft.com/office/officeart/2005/8/layout/process5" loCatId="process" qsTypeId="urn:microsoft.com/office/officeart/2005/8/quickstyle/simple1#66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92F83A19-EDD8-4940-8D96-5AA986DA9565}">
      <dgm:prSet custT="1"/>
      <dgm:spPr>
        <a:xfrm>
          <a:off x="1034404" y="267"/>
          <a:ext cx="3880795" cy="1834876"/>
        </a:xfrm>
        <a:prstGeom prst="roundRect">
          <a:avLst>
            <a:gd name="adj" fmla="val 10000"/>
          </a:avLst>
        </a:prstGeom>
        <a:solidFill>
          <a:srgbClr val="63A537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600" b="1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Values: </a:t>
          </a:r>
          <a:r>
            <a:rPr lang="en-US" sz="1600" b="0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Environmental stewardship; Respect for nature and ecosystems; Intergenerational justice; Economic prosperity reliant on environmental factors; Resiliency </a:t>
          </a:r>
          <a:endParaRPr lang="en-US" sz="16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FA1B2FA3-1E67-47F8-A7DB-28B2381FAE6C}" type="parTrans" cxnId="{DDAB9FE7-2814-49E7-A967-DD2F9D03E388}">
      <dgm:prSet/>
      <dgm:spPr/>
      <dgm:t>
        <a:bodyPr/>
        <a:lstStyle/>
        <a:p>
          <a:endParaRPr lang="en-US"/>
        </a:p>
      </dgm:t>
    </dgm:pt>
    <dgm:pt modelId="{83993A24-8931-4A1B-BDCF-2D245894124B}" type="sibTrans" cxnId="{DDAB9FE7-2814-49E7-A967-DD2F9D03E388}">
      <dgm:prSet/>
      <dgm:spPr>
        <a:xfrm>
          <a:off x="5184315" y="538498"/>
          <a:ext cx="648323" cy="758415"/>
        </a:xfrm>
        <a:prstGeom prst="rightArrow">
          <a:avLst>
            <a:gd name="adj1" fmla="val 60000"/>
            <a:gd name="adj2" fmla="val 50000"/>
          </a:avLst>
        </a:prstGeom>
        <a:solidFill>
          <a:srgbClr val="63A537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0DE662C2-217D-46A7-8E1A-50A07BAE2CF4}">
      <dgm:prSet custT="1"/>
      <dgm:spPr>
        <a:xfrm>
          <a:off x="6138451" y="267"/>
          <a:ext cx="4031163" cy="1834876"/>
        </a:xfrm>
        <a:prstGeom prst="roundRect">
          <a:avLst>
            <a:gd name="adj" fmla="val 10000"/>
          </a:avLst>
        </a:prstGeom>
        <a:solidFill>
          <a:srgbClr val="37A76F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600" b="1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Goals: </a:t>
          </a:r>
          <a:r>
            <a:rPr lang="en-US" sz="1600" b="0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Reduce single-use plastic consumption globally; Increase public awareness and behavior change toward sustainable consumption; Increased reliance on sustainable materials; preserve habitats for sportsmen</a:t>
          </a:r>
          <a:endParaRPr lang="en-US" sz="16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84533F26-B02D-4098-9C52-08113CD44A24}" type="parTrans" cxnId="{A8D113FF-671D-4851-88E5-BEBDE71B1B73}">
      <dgm:prSet/>
      <dgm:spPr/>
      <dgm:t>
        <a:bodyPr/>
        <a:lstStyle/>
        <a:p>
          <a:endParaRPr lang="en-US"/>
        </a:p>
      </dgm:t>
    </dgm:pt>
    <dgm:pt modelId="{F74E5556-A2D1-4592-AFD4-91A37ED61ACA}" type="sibTrans" cxnId="{A8D113FF-671D-4851-88E5-BEBDE71B1B73}">
      <dgm:prSet/>
      <dgm:spPr>
        <a:xfrm rot="5214439">
          <a:off x="7911022" y="2049213"/>
          <a:ext cx="649268" cy="758415"/>
        </a:xfrm>
        <a:prstGeom prst="rightArrow">
          <a:avLst>
            <a:gd name="adj1" fmla="val 60000"/>
            <a:gd name="adj2" fmla="val 50000"/>
          </a:avLst>
        </a:prstGeom>
        <a:solidFill>
          <a:srgbClr val="37A76F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0B26087B-8F06-4EA9-A408-FD47B4A38310}">
      <dgm:prSet custT="1"/>
      <dgm:spPr>
        <a:xfrm>
          <a:off x="6468912" y="3058396"/>
          <a:ext cx="3700702" cy="1834876"/>
        </a:xfrm>
        <a:prstGeom prst="roundRect">
          <a:avLst>
            <a:gd name="adj" fmla="val 10000"/>
          </a:avLst>
        </a:prstGeom>
        <a:solidFill>
          <a:srgbClr val="44C1A3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600" b="1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Strategies:</a:t>
          </a:r>
          <a:r>
            <a:rPr lang="en-US" sz="1600" b="0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Policy advocacy and legislative reform; Public education and awareness campaigns; Corporate partnerships; pressure campaigns; social media influence</a:t>
          </a:r>
          <a:endParaRPr lang="en-US" sz="16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FBC9E91C-FA4A-4176-B20C-5185C4926231}" type="parTrans" cxnId="{81CC9712-8A42-42A5-8FFE-DACBE9B12328}">
      <dgm:prSet/>
      <dgm:spPr/>
      <dgm:t>
        <a:bodyPr/>
        <a:lstStyle/>
        <a:p>
          <a:endParaRPr lang="en-US"/>
        </a:p>
      </dgm:t>
    </dgm:pt>
    <dgm:pt modelId="{4DF5B5E5-A64A-472C-B83C-ECEF410DA9FA}" type="sibTrans" cxnId="{81CC9712-8A42-42A5-8FFE-DACBE9B12328}">
      <dgm:prSet/>
      <dgm:spPr>
        <a:xfrm rot="10800000">
          <a:off x="5551473" y="3596626"/>
          <a:ext cx="648323" cy="758415"/>
        </a:xfrm>
        <a:prstGeom prst="rightArrow">
          <a:avLst>
            <a:gd name="adj1" fmla="val 60000"/>
            <a:gd name="adj2" fmla="val 50000"/>
          </a:avLst>
        </a:prstGeom>
        <a:solidFill>
          <a:srgbClr val="44C1A3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14749F5A-43D2-4F82-80D4-575AE8AAA48C}">
      <dgm:prSet custT="1"/>
      <dgm:spPr>
        <a:xfrm>
          <a:off x="1326027" y="3058396"/>
          <a:ext cx="3919633" cy="1834876"/>
        </a:xfrm>
        <a:prstGeom prst="roundRect">
          <a:avLst>
            <a:gd name="adj" fmla="val 10000"/>
          </a:avLst>
        </a:prstGeom>
        <a:solidFill>
          <a:srgbClr val="4EB3CF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600" b="1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Tactics:</a:t>
          </a:r>
          <a:r>
            <a:rPr lang="en-US" sz="1600" b="0" i="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Organizing a global “Plastic-Free July” campaign; Lobbying local governments to pass plastic bag bans or taxes; Partnering with schools to run zero-waste lunch programs; sustainable hunting regulations  </a:t>
          </a:r>
          <a:endParaRPr lang="en-US" sz="16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06E8CB15-1ECB-4886-A58F-6E7DF424BFD9}" type="parTrans" cxnId="{70A84499-8707-4F61-9921-61D8FEF9A7D2}">
      <dgm:prSet/>
      <dgm:spPr/>
      <dgm:t>
        <a:bodyPr/>
        <a:lstStyle/>
        <a:p>
          <a:endParaRPr lang="en-US"/>
        </a:p>
      </dgm:t>
    </dgm:pt>
    <dgm:pt modelId="{788CA1DB-B7AE-4CA1-A96B-4065D4B218AB}" type="sibTrans" cxnId="{70A84499-8707-4F61-9921-61D8FEF9A7D2}">
      <dgm:prSet/>
      <dgm:spPr/>
      <dgm:t>
        <a:bodyPr/>
        <a:lstStyle/>
        <a:p>
          <a:endParaRPr lang="en-US"/>
        </a:p>
      </dgm:t>
    </dgm:pt>
    <dgm:pt modelId="{601B1C52-FD06-4AC3-89D7-C5BDA058462A}" type="pres">
      <dgm:prSet presAssocID="{E600D4B7-2776-4793-948F-D7715E31C6BB}" presName="diagram" presStyleCnt="0">
        <dgm:presLayoutVars>
          <dgm:dir/>
          <dgm:resizeHandles val="exact"/>
        </dgm:presLayoutVars>
      </dgm:prSet>
      <dgm:spPr/>
    </dgm:pt>
    <dgm:pt modelId="{0EAC21E7-D4B0-4B5A-AF92-7CC097CC7FC9}" type="pres">
      <dgm:prSet presAssocID="{92F83A19-EDD8-4940-8D96-5AA986DA9565}" presName="node" presStyleLbl="node1" presStyleIdx="0" presStyleCnt="4" custScaleX="126901">
        <dgm:presLayoutVars>
          <dgm:bulletEnabled val="1"/>
        </dgm:presLayoutVars>
      </dgm:prSet>
      <dgm:spPr/>
    </dgm:pt>
    <dgm:pt modelId="{7857586E-8B2A-47A1-9F69-8080CBB5614A}" type="pres">
      <dgm:prSet presAssocID="{83993A24-8931-4A1B-BDCF-2D245894124B}" presName="sibTrans" presStyleLbl="sibTrans2D1" presStyleIdx="0" presStyleCnt="3"/>
      <dgm:spPr/>
    </dgm:pt>
    <dgm:pt modelId="{3C6708D3-3247-430E-A091-FE10961EC24C}" type="pres">
      <dgm:prSet presAssocID="{83993A24-8931-4A1B-BDCF-2D245894124B}" presName="connectorText" presStyleLbl="sibTrans2D1" presStyleIdx="0" presStyleCnt="3"/>
      <dgm:spPr/>
    </dgm:pt>
    <dgm:pt modelId="{89D034DA-F9C2-44D5-A729-D458010D16C7}" type="pres">
      <dgm:prSet presAssocID="{0DE662C2-217D-46A7-8E1A-50A07BAE2CF4}" presName="node" presStyleLbl="node1" presStyleIdx="1" presStyleCnt="4" custScaleX="131818">
        <dgm:presLayoutVars>
          <dgm:bulletEnabled val="1"/>
        </dgm:presLayoutVars>
      </dgm:prSet>
      <dgm:spPr/>
    </dgm:pt>
    <dgm:pt modelId="{EB568C03-96A5-43E5-B750-5B5896F08BA0}" type="pres">
      <dgm:prSet presAssocID="{F74E5556-A2D1-4592-AFD4-91A37ED61ACA}" presName="sibTrans" presStyleLbl="sibTrans2D1" presStyleIdx="1" presStyleCnt="3"/>
      <dgm:spPr/>
    </dgm:pt>
    <dgm:pt modelId="{F976D085-ED6F-4656-A901-E921E0ADD05A}" type="pres">
      <dgm:prSet presAssocID="{F74E5556-A2D1-4592-AFD4-91A37ED61ACA}" presName="connectorText" presStyleLbl="sibTrans2D1" presStyleIdx="1" presStyleCnt="3"/>
      <dgm:spPr/>
    </dgm:pt>
    <dgm:pt modelId="{B12735AD-7C49-46EA-A94A-5676714BFE57}" type="pres">
      <dgm:prSet presAssocID="{0B26087B-8F06-4EA9-A408-FD47B4A38310}" presName="node" presStyleLbl="node1" presStyleIdx="2" presStyleCnt="4" custScaleX="121012">
        <dgm:presLayoutVars>
          <dgm:bulletEnabled val="1"/>
        </dgm:presLayoutVars>
      </dgm:prSet>
      <dgm:spPr/>
    </dgm:pt>
    <dgm:pt modelId="{92545B3E-98CE-4662-AABE-11479C399427}" type="pres">
      <dgm:prSet presAssocID="{4DF5B5E5-A64A-472C-B83C-ECEF410DA9FA}" presName="sibTrans" presStyleLbl="sibTrans2D1" presStyleIdx="2" presStyleCnt="3"/>
      <dgm:spPr/>
    </dgm:pt>
    <dgm:pt modelId="{48F032DD-B64C-4213-BABB-5D8B8D981E09}" type="pres">
      <dgm:prSet presAssocID="{4DF5B5E5-A64A-472C-B83C-ECEF410DA9FA}" presName="connectorText" presStyleLbl="sibTrans2D1" presStyleIdx="2" presStyleCnt="3"/>
      <dgm:spPr/>
    </dgm:pt>
    <dgm:pt modelId="{FE19A2B2-B4C2-4E44-9192-F1B316B67291}" type="pres">
      <dgm:prSet presAssocID="{14749F5A-43D2-4F82-80D4-575AE8AAA48C}" presName="node" presStyleLbl="node1" presStyleIdx="3" presStyleCnt="4" custScaleX="128171">
        <dgm:presLayoutVars>
          <dgm:bulletEnabled val="1"/>
        </dgm:presLayoutVars>
      </dgm:prSet>
      <dgm:spPr/>
    </dgm:pt>
  </dgm:ptLst>
  <dgm:cxnLst>
    <dgm:cxn modelId="{94EFFD08-798F-43CB-ADD3-4A130BBB6F67}" type="presOf" srcId="{14749F5A-43D2-4F82-80D4-575AE8AAA48C}" destId="{FE19A2B2-B4C2-4E44-9192-F1B316B67291}" srcOrd="0" destOrd="0" presId="urn:microsoft.com/office/officeart/2005/8/layout/process5"/>
    <dgm:cxn modelId="{81CC9712-8A42-42A5-8FFE-DACBE9B12328}" srcId="{E600D4B7-2776-4793-948F-D7715E31C6BB}" destId="{0B26087B-8F06-4EA9-A408-FD47B4A38310}" srcOrd="2" destOrd="0" parTransId="{FBC9E91C-FA4A-4176-B20C-5185C4926231}" sibTransId="{4DF5B5E5-A64A-472C-B83C-ECEF410DA9FA}"/>
    <dgm:cxn modelId="{B50A6F26-9C12-4E4A-8287-B3A2FA90C2EA}" type="presOf" srcId="{4DF5B5E5-A64A-472C-B83C-ECEF410DA9FA}" destId="{48F032DD-B64C-4213-BABB-5D8B8D981E09}" srcOrd="1" destOrd="0" presId="urn:microsoft.com/office/officeart/2005/8/layout/process5"/>
    <dgm:cxn modelId="{78C0482F-2E69-45A6-8E6D-05D6342E231B}" type="presOf" srcId="{F74E5556-A2D1-4592-AFD4-91A37ED61ACA}" destId="{F976D085-ED6F-4656-A901-E921E0ADD05A}" srcOrd="1" destOrd="0" presId="urn:microsoft.com/office/officeart/2005/8/layout/process5"/>
    <dgm:cxn modelId="{C7EBA55B-DC09-4C18-91E6-A4409BD5D83F}" type="presOf" srcId="{92F83A19-EDD8-4940-8D96-5AA986DA9565}" destId="{0EAC21E7-D4B0-4B5A-AF92-7CC097CC7FC9}" srcOrd="0" destOrd="0" presId="urn:microsoft.com/office/officeart/2005/8/layout/process5"/>
    <dgm:cxn modelId="{2220D742-8798-4470-9B2B-D58709D6217C}" type="presOf" srcId="{0B26087B-8F06-4EA9-A408-FD47B4A38310}" destId="{B12735AD-7C49-46EA-A94A-5676714BFE57}" srcOrd="0" destOrd="0" presId="urn:microsoft.com/office/officeart/2005/8/layout/process5"/>
    <dgm:cxn modelId="{CE732C58-913B-46A6-BA2F-EC0C9277A816}" type="presOf" srcId="{0DE662C2-217D-46A7-8E1A-50A07BAE2CF4}" destId="{89D034DA-F9C2-44D5-A729-D458010D16C7}" srcOrd="0" destOrd="0" presId="urn:microsoft.com/office/officeart/2005/8/layout/process5"/>
    <dgm:cxn modelId="{BD9AD77D-4740-47CE-A4E7-E913743DE985}" type="presOf" srcId="{83993A24-8931-4A1B-BDCF-2D245894124B}" destId="{7857586E-8B2A-47A1-9F69-8080CBB5614A}" srcOrd="0" destOrd="0" presId="urn:microsoft.com/office/officeart/2005/8/layout/process5"/>
    <dgm:cxn modelId="{70A84499-8707-4F61-9921-61D8FEF9A7D2}" srcId="{E600D4B7-2776-4793-948F-D7715E31C6BB}" destId="{14749F5A-43D2-4F82-80D4-575AE8AAA48C}" srcOrd="3" destOrd="0" parTransId="{06E8CB15-1ECB-4886-A58F-6E7DF424BFD9}" sibTransId="{788CA1DB-B7AE-4CA1-A96B-4065D4B218AB}"/>
    <dgm:cxn modelId="{D4A017A3-3A30-4208-85AB-C930F73BE765}" type="presOf" srcId="{4DF5B5E5-A64A-472C-B83C-ECEF410DA9FA}" destId="{92545B3E-98CE-4662-AABE-11479C399427}" srcOrd="0" destOrd="0" presId="urn:microsoft.com/office/officeart/2005/8/layout/process5"/>
    <dgm:cxn modelId="{50117BB8-9AEA-454F-9E73-A25F4C394850}" type="presOf" srcId="{E600D4B7-2776-4793-948F-D7715E31C6BB}" destId="{601B1C52-FD06-4AC3-89D7-C5BDA058462A}" srcOrd="0" destOrd="0" presId="urn:microsoft.com/office/officeart/2005/8/layout/process5"/>
    <dgm:cxn modelId="{059A80BF-04B5-4FAB-94D7-4DC34E693F42}" type="presOf" srcId="{83993A24-8931-4A1B-BDCF-2D245894124B}" destId="{3C6708D3-3247-430E-A091-FE10961EC24C}" srcOrd="1" destOrd="0" presId="urn:microsoft.com/office/officeart/2005/8/layout/process5"/>
    <dgm:cxn modelId="{DDAB9FE7-2814-49E7-A967-DD2F9D03E388}" srcId="{E600D4B7-2776-4793-948F-D7715E31C6BB}" destId="{92F83A19-EDD8-4940-8D96-5AA986DA9565}" srcOrd="0" destOrd="0" parTransId="{FA1B2FA3-1E67-47F8-A7DB-28B2381FAE6C}" sibTransId="{83993A24-8931-4A1B-BDCF-2D245894124B}"/>
    <dgm:cxn modelId="{A8D113FF-671D-4851-88E5-BEBDE71B1B73}" srcId="{E600D4B7-2776-4793-948F-D7715E31C6BB}" destId="{0DE662C2-217D-46A7-8E1A-50A07BAE2CF4}" srcOrd="1" destOrd="0" parTransId="{84533F26-B02D-4098-9C52-08113CD44A24}" sibTransId="{F74E5556-A2D1-4592-AFD4-91A37ED61ACA}"/>
    <dgm:cxn modelId="{E71C17FF-EACB-41C3-BE8A-F92208CCBC71}" type="presOf" srcId="{F74E5556-A2D1-4592-AFD4-91A37ED61ACA}" destId="{EB568C03-96A5-43E5-B750-5B5896F08BA0}" srcOrd="0" destOrd="0" presId="urn:microsoft.com/office/officeart/2005/8/layout/process5"/>
    <dgm:cxn modelId="{F1A5E64A-568D-4FCC-9A8E-3B98170275A8}" type="presParOf" srcId="{601B1C52-FD06-4AC3-89D7-C5BDA058462A}" destId="{0EAC21E7-D4B0-4B5A-AF92-7CC097CC7FC9}" srcOrd="0" destOrd="0" presId="urn:microsoft.com/office/officeart/2005/8/layout/process5"/>
    <dgm:cxn modelId="{28AC4985-E3A3-4042-AE62-DD5DEBD6CD56}" type="presParOf" srcId="{601B1C52-FD06-4AC3-89D7-C5BDA058462A}" destId="{7857586E-8B2A-47A1-9F69-8080CBB5614A}" srcOrd="1" destOrd="0" presId="urn:microsoft.com/office/officeart/2005/8/layout/process5"/>
    <dgm:cxn modelId="{126C8DA4-3446-4542-AB14-DFB6475326B4}" type="presParOf" srcId="{7857586E-8B2A-47A1-9F69-8080CBB5614A}" destId="{3C6708D3-3247-430E-A091-FE10961EC24C}" srcOrd="0" destOrd="0" presId="urn:microsoft.com/office/officeart/2005/8/layout/process5"/>
    <dgm:cxn modelId="{AC53C6BA-F9E7-43ED-891A-C928AD1C7687}" type="presParOf" srcId="{601B1C52-FD06-4AC3-89D7-C5BDA058462A}" destId="{89D034DA-F9C2-44D5-A729-D458010D16C7}" srcOrd="2" destOrd="0" presId="urn:microsoft.com/office/officeart/2005/8/layout/process5"/>
    <dgm:cxn modelId="{30A3A5B3-2D21-4668-8489-D4F8B5CC2521}" type="presParOf" srcId="{601B1C52-FD06-4AC3-89D7-C5BDA058462A}" destId="{EB568C03-96A5-43E5-B750-5B5896F08BA0}" srcOrd="3" destOrd="0" presId="urn:microsoft.com/office/officeart/2005/8/layout/process5"/>
    <dgm:cxn modelId="{F95A4B65-2D5B-42E9-AB51-79768D58D716}" type="presParOf" srcId="{EB568C03-96A5-43E5-B750-5B5896F08BA0}" destId="{F976D085-ED6F-4656-A901-E921E0ADD05A}" srcOrd="0" destOrd="0" presId="urn:microsoft.com/office/officeart/2005/8/layout/process5"/>
    <dgm:cxn modelId="{431AF48F-C89E-4119-A1EA-EF317EE375D9}" type="presParOf" srcId="{601B1C52-FD06-4AC3-89D7-C5BDA058462A}" destId="{B12735AD-7C49-46EA-A94A-5676714BFE57}" srcOrd="4" destOrd="0" presId="urn:microsoft.com/office/officeart/2005/8/layout/process5"/>
    <dgm:cxn modelId="{A79AB410-A67B-4B54-A090-8377C61C54D0}" type="presParOf" srcId="{601B1C52-FD06-4AC3-89D7-C5BDA058462A}" destId="{92545B3E-98CE-4662-AABE-11479C399427}" srcOrd="5" destOrd="0" presId="urn:microsoft.com/office/officeart/2005/8/layout/process5"/>
    <dgm:cxn modelId="{3825EFAA-BF38-4172-9991-59BC3724D3DD}" type="presParOf" srcId="{92545B3E-98CE-4662-AABE-11479C399427}" destId="{48F032DD-B64C-4213-BABB-5D8B8D981E09}" srcOrd="0" destOrd="0" presId="urn:microsoft.com/office/officeart/2005/8/layout/process5"/>
    <dgm:cxn modelId="{176B3230-865F-4A91-8A1C-9C73B55EB8D4}" type="presParOf" srcId="{601B1C52-FD06-4AC3-89D7-C5BDA058462A}" destId="{FE19A2B2-B4C2-4E44-9192-F1B316B67291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0C648D-E466-45A0-996F-2B4E5ADC8E9D}" type="doc">
      <dgm:prSet loTypeId="urn:microsoft.com/office/officeart/2018/5/layout/IconCircleLabelList" loCatId="icon" qsTypeId="urn:microsoft.com/office/officeart/2005/8/quickstyle/simple1#14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75778C8-BD40-4070-9614-CEC0BD06F67F}">
      <dgm:prSet custT="1"/>
      <dgm:spPr>
        <a:xfrm>
          <a:off x="77216" y="2568388"/>
          <a:ext cx="3206250" cy="8325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  <a:defRPr cap="all"/>
          </a:pPr>
          <a:r>
            <a:rPr lang="en-US" sz="2000" b="0" i="0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IS IT YOUR </a:t>
          </a:r>
          <a:r>
            <a:rPr lang="en-US" sz="2000" b="0" i="0" cap="all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dilemma OR someone </a:t>
          </a:r>
          <a:r>
            <a:rPr lang="en-US" sz="2000" b="0" i="0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else’s?</a:t>
          </a:r>
          <a:endParaRPr lang="en-US" sz="2000" cap="al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gm:t>
    </dgm:pt>
    <dgm:pt modelId="{58EA7221-8191-4D2D-80A7-2F5AA4FD9842}" type="parTrans" cxnId="{769ECBA8-BC2E-43BB-A459-9BEBC163A5D5}">
      <dgm:prSet/>
      <dgm:spPr/>
      <dgm:t>
        <a:bodyPr/>
        <a:lstStyle/>
        <a:p>
          <a:endParaRPr lang="en-US"/>
        </a:p>
      </dgm:t>
    </dgm:pt>
    <dgm:pt modelId="{9A41152B-9FEE-448D-822A-617E2361E649}" type="sibTrans" cxnId="{769ECBA8-BC2E-43BB-A459-9BEBC163A5D5}">
      <dgm:prSet/>
      <dgm:spPr/>
      <dgm:t>
        <a:bodyPr/>
        <a:lstStyle/>
        <a:p>
          <a:endParaRPr lang="en-US"/>
        </a:p>
      </dgm:t>
    </dgm:pt>
    <dgm:pt modelId="{D66A7587-2935-46F1-984B-CA4CD84E406B}">
      <dgm:prSet custT="1"/>
      <dgm:spPr>
        <a:xfrm>
          <a:off x="3844559" y="2568388"/>
          <a:ext cx="3206250" cy="8325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  <a:defRPr cap="all"/>
          </a:pPr>
          <a:r>
            <a:rPr lang="en-US" sz="2000" b="0" i="0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Are other people involved?</a:t>
          </a:r>
          <a:endParaRPr lang="en-US" sz="2000" cap="al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gm:t>
    </dgm:pt>
    <dgm:pt modelId="{956258C6-BC3F-443E-9D94-9261C0CF9BB9}" type="parTrans" cxnId="{9D51A810-1EDF-442E-84FF-33602F32FD9D}">
      <dgm:prSet/>
      <dgm:spPr/>
      <dgm:t>
        <a:bodyPr/>
        <a:lstStyle/>
        <a:p>
          <a:endParaRPr lang="en-US"/>
        </a:p>
      </dgm:t>
    </dgm:pt>
    <dgm:pt modelId="{868C79ED-CDE6-48A0-9480-124D94788A4C}" type="sibTrans" cxnId="{9D51A810-1EDF-442E-84FF-33602F32FD9D}">
      <dgm:prSet/>
      <dgm:spPr/>
      <dgm:t>
        <a:bodyPr/>
        <a:lstStyle/>
        <a:p>
          <a:endParaRPr lang="en-US"/>
        </a:p>
      </dgm:t>
    </dgm:pt>
    <dgm:pt modelId="{4A463288-EEF1-412E-9709-4B44AC52E299}">
      <dgm:prSet custT="1"/>
      <dgm:spPr>
        <a:xfrm>
          <a:off x="7611903" y="2568388"/>
          <a:ext cx="3206250" cy="8325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  <a:defRPr cap="all"/>
          </a:pPr>
          <a:r>
            <a:rPr lang="en-US" sz="2000" b="0" i="0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Did someone else’s unethical behavior place you in a dilemma?</a:t>
          </a:r>
          <a:endParaRPr lang="en-US" sz="2000" cap="al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gm:t>
    </dgm:pt>
    <dgm:pt modelId="{D2FE5A85-0958-4B9D-A847-D1A097C1B8F5}" type="parTrans" cxnId="{EDE3107E-64D5-460C-BD33-4AB037D17C4C}">
      <dgm:prSet/>
      <dgm:spPr/>
      <dgm:t>
        <a:bodyPr/>
        <a:lstStyle/>
        <a:p>
          <a:endParaRPr lang="en-US"/>
        </a:p>
      </dgm:t>
    </dgm:pt>
    <dgm:pt modelId="{0672121E-ACF5-450C-8C1F-73CD73686D1C}" type="sibTrans" cxnId="{EDE3107E-64D5-460C-BD33-4AB037D17C4C}">
      <dgm:prSet/>
      <dgm:spPr/>
      <dgm:t>
        <a:bodyPr/>
        <a:lstStyle/>
        <a:p>
          <a:endParaRPr lang="en-US"/>
        </a:p>
      </dgm:t>
    </dgm:pt>
    <dgm:pt modelId="{6817D0F0-BC46-4EC4-A542-16B0B4F514DC}" type="pres">
      <dgm:prSet presAssocID="{200C648D-E466-45A0-996F-2B4E5ADC8E9D}" presName="root" presStyleCnt="0">
        <dgm:presLayoutVars>
          <dgm:dir/>
          <dgm:resizeHandles val="exact"/>
        </dgm:presLayoutVars>
      </dgm:prSet>
      <dgm:spPr/>
    </dgm:pt>
    <dgm:pt modelId="{F8A2E928-97B5-43FD-82C1-9D61ED82FD9B}" type="pres">
      <dgm:prSet presAssocID="{A75778C8-BD40-4070-9614-CEC0BD06F67F}" presName="compNode" presStyleCnt="0"/>
      <dgm:spPr/>
    </dgm:pt>
    <dgm:pt modelId="{61389FBA-B213-4B58-8E4F-816E3E2122B2}" type="pres">
      <dgm:prSet presAssocID="{A75778C8-BD40-4070-9614-CEC0BD06F67F}" presName="iconBgRect" presStyleLbl="bgShp" presStyleIdx="0" presStyleCnt="3"/>
      <dgm:spPr>
        <a:xfrm>
          <a:off x="702434" y="3388"/>
          <a:ext cx="1955812" cy="1955812"/>
        </a:xfrm>
        <a:prstGeom prst="ellipse">
          <a:avLst/>
        </a:prstGeom>
        <a:solidFill>
          <a:srgbClr val="63A537"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04D24E3E-2853-47C3-A022-6EC8D53699BE}" type="pres">
      <dgm:prSet presAssocID="{A75778C8-BD40-4070-9614-CEC0BD06F67F}" presName="iconRect" presStyleLbl="node1" presStyleIdx="0" presStyleCnt="3"/>
      <dgm:spPr>
        <a:xfrm>
          <a:off x="1119247" y="420200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2088D7F5-D054-4CE8-8B20-4489BF4D8C36}" type="pres">
      <dgm:prSet presAssocID="{A75778C8-BD40-4070-9614-CEC0BD06F67F}" presName="spaceRect" presStyleCnt="0"/>
      <dgm:spPr/>
    </dgm:pt>
    <dgm:pt modelId="{5089AED3-F63B-4555-9A4A-9D854C868A49}" type="pres">
      <dgm:prSet presAssocID="{A75778C8-BD40-4070-9614-CEC0BD06F67F}" presName="textRect" presStyleLbl="revTx" presStyleIdx="0" presStyleCnt="3">
        <dgm:presLayoutVars>
          <dgm:chMax val="1"/>
          <dgm:chPref val="1"/>
        </dgm:presLayoutVars>
      </dgm:prSet>
      <dgm:spPr/>
    </dgm:pt>
    <dgm:pt modelId="{03F61209-D686-429B-8E14-63235D22E113}" type="pres">
      <dgm:prSet presAssocID="{9A41152B-9FEE-448D-822A-617E2361E649}" presName="sibTrans" presStyleCnt="0"/>
      <dgm:spPr/>
    </dgm:pt>
    <dgm:pt modelId="{7B34EEB3-3775-41C2-BDA4-88637DB1DDD7}" type="pres">
      <dgm:prSet presAssocID="{D66A7587-2935-46F1-984B-CA4CD84E406B}" presName="compNode" presStyleCnt="0"/>
      <dgm:spPr/>
    </dgm:pt>
    <dgm:pt modelId="{1C8F91AC-554E-464C-92F7-2D79392AE48B}" type="pres">
      <dgm:prSet presAssocID="{D66A7587-2935-46F1-984B-CA4CD84E406B}" presName="iconBgRect" presStyleLbl="bgShp" presStyleIdx="1" presStyleCnt="3"/>
      <dgm:spPr>
        <a:xfrm>
          <a:off x="4469778" y="3388"/>
          <a:ext cx="1955812" cy="1955812"/>
        </a:xfrm>
        <a:prstGeom prst="ellipse">
          <a:avLst/>
        </a:prstGeom>
        <a:solidFill>
          <a:srgbClr val="37A76F"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3E590B22-E115-4622-A6C1-8F4B6FAF9F6D}" type="pres">
      <dgm:prSet presAssocID="{D66A7587-2935-46F1-984B-CA4CD84E406B}" presName="iconRect" presStyleLbl="node1" presStyleIdx="1" presStyleCnt="3"/>
      <dgm:spPr>
        <a:xfrm>
          <a:off x="4886591" y="420200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BA996CDD-0597-41A9-80DE-7324BC8C07E9}" type="pres">
      <dgm:prSet presAssocID="{D66A7587-2935-46F1-984B-CA4CD84E406B}" presName="spaceRect" presStyleCnt="0"/>
      <dgm:spPr/>
    </dgm:pt>
    <dgm:pt modelId="{0E72A961-BC85-47D9-9E66-AFFF76317016}" type="pres">
      <dgm:prSet presAssocID="{D66A7587-2935-46F1-984B-CA4CD84E406B}" presName="textRect" presStyleLbl="revTx" presStyleIdx="1" presStyleCnt="3">
        <dgm:presLayoutVars>
          <dgm:chMax val="1"/>
          <dgm:chPref val="1"/>
        </dgm:presLayoutVars>
      </dgm:prSet>
      <dgm:spPr/>
    </dgm:pt>
    <dgm:pt modelId="{87690CB4-5244-4C98-AE9B-E7EAD8F5FAD9}" type="pres">
      <dgm:prSet presAssocID="{868C79ED-CDE6-48A0-9480-124D94788A4C}" presName="sibTrans" presStyleCnt="0"/>
      <dgm:spPr/>
    </dgm:pt>
    <dgm:pt modelId="{F86AEA61-D591-41E6-B3B8-40F8D736454D}" type="pres">
      <dgm:prSet presAssocID="{4A463288-EEF1-412E-9709-4B44AC52E299}" presName="compNode" presStyleCnt="0"/>
      <dgm:spPr/>
    </dgm:pt>
    <dgm:pt modelId="{9E78FD81-3143-49EE-AF25-396A86802C28}" type="pres">
      <dgm:prSet presAssocID="{4A463288-EEF1-412E-9709-4B44AC52E299}" presName="iconBgRect" presStyleLbl="bgShp" presStyleIdx="2" presStyleCnt="3"/>
      <dgm:spPr>
        <a:xfrm>
          <a:off x="8237122" y="3388"/>
          <a:ext cx="1955812" cy="1955812"/>
        </a:xfrm>
        <a:prstGeom prst="ellipse">
          <a:avLst/>
        </a:prstGeom>
        <a:solidFill>
          <a:srgbClr val="44C1A3"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7DFD7F91-FCA5-4D9D-9BAD-E40E35D910AA}" type="pres">
      <dgm:prSet presAssocID="{4A463288-EEF1-412E-9709-4B44AC52E299}" presName="iconRect" presStyleLbl="node1" presStyleIdx="2" presStyleCnt="3"/>
      <dgm:spPr>
        <a:xfrm>
          <a:off x="8653935" y="420200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41249AED-8256-48EA-AABD-DBE12A91B858}" type="pres">
      <dgm:prSet presAssocID="{4A463288-EEF1-412E-9709-4B44AC52E299}" presName="spaceRect" presStyleCnt="0"/>
      <dgm:spPr/>
    </dgm:pt>
    <dgm:pt modelId="{48A52C4F-DDFB-4A59-B596-5681F6E8295B}" type="pres">
      <dgm:prSet presAssocID="{4A463288-EEF1-412E-9709-4B44AC52E29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D51A810-1EDF-442E-84FF-33602F32FD9D}" srcId="{200C648D-E466-45A0-996F-2B4E5ADC8E9D}" destId="{D66A7587-2935-46F1-984B-CA4CD84E406B}" srcOrd="1" destOrd="0" parTransId="{956258C6-BC3F-443E-9D94-9261C0CF9BB9}" sibTransId="{868C79ED-CDE6-48A0-9480-124D94788A4C}"/>
    <dgm:cxn modelId="{1986AE2E-5368-4FCC-80D1-6DDD1990BCD2}" type="presOf" srcId="{D66A7587-2935-46F1-984B-CA4CD84E406B}" destId="{0E72A961-BC85-47D9-9E66-AFFF76317016}" srcOrd="0" destOrd="0" presId="urn:microsoft.com/office/officeart/2018/5/layout/IconCircleLabelList"/>
    <dgm:cxn modelId="{3703CF62-23CC-414E-B6AF-2914A286D86F}" type="presOf" srcId="{4A463288-EEF1-412E-9709-4B44AC52E299}" destId="{48A52C4F-DDFB-4A59-B596-5681F6E8295B}" srcOrd="0" destOrd="0" presId="urn:microsoft.com/office/officeart/2018/5/layout/IconCircleLabelList"/>
    <dgm:cxn modelId="{3FDBB571-0507-42A2-8901-F02106A4918D}" type="presOf" srcId="{A75778C8-BD40-4070-9614-CEC0BD06F67F}" destId="{5089AED3-F63B-4555-9A4A-9D854C868A49}" srcOrd="0" destOrd="0" presId="urn:microsoft.com/office/officeart/2018/5/layout/IconCircleLabelList"/>
    <dgm:cxn modelId="{EDE3107E-64D5-460C-BD33-4AB037D17C4C}" srcId="{200C648D-E466-45A0-996F-2B4E5ADC8E9D}" destId="{4A463288-EEF1-412E-9709-4B44AC52E299}" srcOrd="2" destOrd="0" parTransId="{D2FE5A85-0958-4B9D-A847-D1A097C1B8F5}" sibTransId="{0672121E-ACF5-450C-8C1F-73CD73686D1C}"/>
    <dgm:cxn modelId="{769ECBA8-BC2E-43BB-A459-9BEBC163A5D5}" srcId="{200C648D-E466-45A0-996F-2B4E5ADC8E9D}" destId="{A75778C8-BD40-4070-9614-CEC0BD06F67F}" srcOrd="0" destOrd="0" parTransId="{58EA7221-8191-4D2D-80A7-2F5AA4FD9842}" sibTransId="{9A41152B-9FEE-448D-822A-617E2361E649}"/>
    <dgm:cxn modelId="{A3AE6AD2-85F6-4965-A53B-E2CD676636AA}" type="presOf" srcId="{200C648D-E466-45A0-996F-2B4E5ADC8E9D}" destId="{6817D0F0-BC46-4EC4-A542-16B0B4F514DC}" srcOrd="0" destOrd="0" presId="urn:microsoft.com/office/officeart/2018/5/layout/IconCircleLabelList"/>
    <dgm:cxn modelId="{E1713CF7-DCF9-4646-B3E6-FA2B8BD210F0}" type="presParOf" srcId="{6817D0F0-BC46-4EC4-A542-16B0B4F514DC}" destId="{F8A2E928-97B5-43FD-82C1-9D61ED82FD9B}" srcOrd="0" destOrd="0" presId="urn:microsoft.com/office/officeart/2018/5/layout/IconCircleLabelList"/>
    <dgm:cxn modelId="{DFE737A3-2BA8-40FF-A08F-4C0EAA551377}" type="presParOf" srcId="{F8A2E928-97B5-43FD-82C1-9D61ED82FD9B}" destId="{61389FBA-B213-4B58-8E4F-816E3E2122B2}" srcOrd="0" destOrd="0" presId="urn:microsoft.com/office/officeart/2018/5/layout/IconCircleLabelList"/>
    <dgm:cxn modelId="{4E8CE09F-EF74-4D55-A907-D4FC965215DE}" type="presParOf" srcId="{F8A2E928-97B5-43FD-82C1-9D61ED82FD9B}" destId="{04D24E3E-2853-47C3-A022-6EC8D53699BE}" srcOrd="1" destOrd="0" presId="urn:microsoft.com/office/officeart/2018/5/layout/IconCircleLabelList"/>
    <dgm:cxn modelId="{2503323B-9732-4028-B6E5-9DCAD2398F10}" type="presParOf" srcId="{F8A2E928-97B5-43FD-82C1-9D61ED82FD9B}" destId="{2088D7F5-D054-4CE8-8B20-4489BF4D8C36}" srcOrd="2" destOrd="0" presId="urn:microsoft.com/office/officeart/2018/5/layout/IconCircleLabelList"/>
    <dgm:cxn modelId="{3496EB36-CC64-4DAF-8FA0-0662A35F5CC7}" type="presParOf" srcId="{F8A2E928-97B5-43FD-82C1-9D61ED82FD9B}" destId="{5089AED3-F63B-4555-9A4A-9D854C868A49}" srcOrd="3" destOrd="0" presId="urn:microsoft.com/office/officeart/2018/5/layout/IconCircleLabelList"/>
    <dgm:cxn modelId="{86A482F8-8713-4008-88BA-072C1A3EB4FA}" type="presParOf" srcId="{6817D0F0-BC46-4EC4-A542-16B0B4F514DC}" destId="{03F61209-D686-429B-8E14-63235D22E113}" srcOrd="1" destOrd="0" presId="urn:microsoft.com/office/officeart/2018/5/layout/IconCircleLabelList"/>
    <dgm:cxn modelId="{21F3A20A-49EB-4350-AAEE-FDC9FF5329B0}" type="presParOf" srcId="{6817D0F0-BC46-4EC4-A542-16B0B4F514DC}" destId="{7B34EEB3-3775-41C2-BDA4-88637DB1DDD7}" srcOrd="2" destOrd="0" presId="urn:microsoft.com/office/officeart/2018/5/layout/IconCircleLabelList"/>
    <dgm:cxn modelId="{DE718C60-CE31-4C88-A75C-EAFD3DA75CB1}" type="presParOf" srcId="{7B34EEB3-3775-41C2-BDA4-88637DB1DDD7}" destId="{1C8F91AC-554E-464C-92F7-2D79392AE48B}" srcOrd="0" destOrd="0" presId="urn:microsoft.com/office/officeart/2018/5/layout/IconCircleLabelList"/>
    <dgm:cxn modelId="{8BFEF58C-E923-4C7C-9EE9-2B6299228E9E}" type="presParOf" srcId="{7B34EEB3-3775-41C2-BDA4-88637DB1DDD7}" destId="{3E590B22-E115-4622-A6C1-8F4B6FAF9F6D}" srcOrd="1" destOrd="0" presId="urn:microsoft.com/office/officeart/2018/5/layout/IconCircleLabelList"/>
    <dgm:cxn modelId="{A839E791-7D41-4F18-818F-69765BC680EA}" type="presParOf" srcId="{7B34EEB3-3775-41C2-BDA4-88637DB1DDD7}" destId="{BA996CDD-0597-41A9-80DE-7324BC8C07E9}" srcOrd="2" destOrd="0" presId="urn:microsoft.com/office/officeart/2018/5/layout/IconCircleLabelList"/>
    <dgm:cxn modelId="{80359633-A34E-4C05-87B5-8812E013A076}" type="presParOf" srcId="{7B34EEB3-3775-41C2-BDA4-88637DB1DDD7}" destId="{0E72A961-BC85-47D9-9E66-AFFF76317016}" srcOrd="3" destOrd="0" presId="urn:microsoft.com/office/officeart/2018/5/layout/IconCircleLabelList"/>
    <dgm:cxn modelId="{F15F49BA-9992-4BA8-91DD-8B377F165BFF}" type="presParOf" srcId="{6817D0F0-BC46-4EC4-A542-16B0B4F514DC}" destId="{87690CB4-5244-4C98-AE9B-E7EAD8F5FAD9}" srcOrd="3" destOrd="0" presId="urn:microsoft.com/office/officeart/2018/5/layout/IconCircleLabelList"/>
    <dgm:cxn modelId="{7591BD85-B535-485F-A176-FED609BBEEB6}" type="presParOf" srcId="{6817D0F0-BC46-4EC4-A542-16B0B4F514DC}" destId="{F86AEA61-D591-41E6-B3B8-40F8D736454D}" srcOrd="4" destOrd="0" presId="urn:microsoft.com/office/officeart/2018/5/layout/IconCircleLabelList"/>
    <dgm:cxn modelId="{76A0ED88-B1D0-43B0-A810-2829E8804B68}" type="presParOf" srcId="{F86AEA61-D591-41E6-B3B8-40F8D736454D}" destId="{9E78FD81-3143-49EE-AF25-396A86802C28}" srcOrd="0" destOrd="0" presId="urn:microsoft.com/office/officeart/2018/5/layout/IconCircleLabelList"/>
    <dgm:cxn modelId="{CF17D178-0159-4976-9C50-AEDAD1B39846}" type="presParOf" srcId="{F86AEA61-D591-41E6-B3B8-40F8D736454D}" destId="{7DFD7F91-FCA5-4D9D-9BAD-E40E35D910AA}" srcOrd="1" destOrd="0" presId="urn:microsoft.com/office/officeart/2018/5/layout/IconCircleLabelList"/>
    <dgm:cxn modelId="{73A5C827-34E4-468B-A622-DDB5D3B155B3}" type="presParOf" srcId="{F86AEA61-D591-41E6-B3B8-40F8D736454D}" destId="{41249AED-8256-48EA-AABD-DBE12A91B858}" srcOrd="2" destOrd="0" presId="urn:microsoft.com/office/officeart/2018/5/layout/IconCircleLabelList"/>
    <dgm:cxn modelId="{6FFE573C-78A9-4EF0-9EB9-012DE5528993}" type="presParOf" srcId="{F86AEA61-D591-41E6-B3B8-40F8D736454D}" destId="{48A52C4F-DDFB-4A59-B596-5681F6E8295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13C35-0CBD-46A2-8F4A-6A54F769235C}">
      <dsp:nvSpPr>
        <dsp:cNvPr id="0" name=""/>
        <dsp:cNvSpPr/>
      </dsp:nvSpPr>
      <dsp:spPr>
        <a:xfrm>
          <a:off x="1239914" y="559506"/>
          <a:ext cx="1304985" cy="130498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DA6CF-2EFA-4B82-89D5-0B047E9076B6}">
      <dsp:nvSpPr>
        <dsp:cNvPr id="0" name=""/>
        <dsp:cNvSpPr/>
      </dsp:nvSpPr>
      <dsp:spPr>
        <a:xfrm>
          <a:off x="442423" y="2241780"/>
          <a:ext cx="2899967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Thinking as civic leaders, what kind of state do you want to live in?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sp:txBody>
      <dsp:txXfrm>
        <a:off x="442423" y="2241780"/>
        <a:ext cx="2899967" cy="832500"/>
      </dsp:txXfrm>
    </dsp:sp>
    <dsp:sp modelId="{BE4E183F-CB72-473D-948A-E0B5719D86F0}">
      <dsp:nvSpPr>
        <dsp:cNvPr id="0" name=""/>
        <dsp:cNvSpPr/>
      </dsp:nvSpPr>
      <dsp:spPr>
        <a:xfrm>
          <a:off x="4647375" y="559506"/>
          <a:ext cx="1304985" cy="130498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100CE7-085C-42D6-B022-FF7E476BB0EB}">
      <dsp:nvSpPr>
        <dsp:cNvPr id="0" name=""/>
        <dsp:cNvSpPr/>
      </dsp:nvSpPr>
      <dsp:spPr>
        <a:xfrm>
          <a:off x="3849884" y="2241780"/>
          <a:ext cx="2899967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What kind of civic leaders do you think it will take for us to have that kind of state?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sp:txBody>
      <dsp:txXfrm>
        <a:off x="3849884" y="2241780"/>
        <a:ext cx="2899967" cy="832500"/>
      </dsp:txXfrm>
    </dsp:sp>
    <dsp:sp modelId="{C7E1B260-8211-478E-8864-3886A58BBDFB}">
      <dsp:nvSpPr>
        <dsp:cNvPr id="0" name=""/>
        <dsp:cNvSpPr/>
      </dsp:nvSpPr>
      <dsp:spPr>
        <a:xfrm>
          <a:off x="8054837" y="559506"/>
          <a:ext cx="1304985" cy="130498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1F56E-E7E9-42E9-B628-1C41F09DFC7F}">
      <dsp:nvSpPr>
        <dsp:cNvPr id="0" name=""/>
        <dsp:cNvSpPr/>
      </dsp:nvSpPr>
      <dsp:spPr>
        <a:xfrm>
          <a:off x="7257346" y="2241780"/>
          <a:ext cx="2899967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What do you think the public’s perception is of Virginia’s civic leaders?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sp:txBody>
      <dsp:txXfrm>
        <a:off x="7257346" y="2241780"/>
        <a:ext cx="2899967" cy="83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D3816-7A1B-40E3-B6D4-5EA950C9893D}">
      <dsp:nvSpPr>
        <dsp:cNvPr id="0" name=""/>
        <dsp:cNvSpPr/>
      </dsp:nvSpPr>
      <dsp:spPr>
        <a:xfrm>
          <a:off x="0" y="42007"/>
          <a:ext cx="4884313" cy="6475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Compassionate</a:t>
          </a:r>
          <a:endParaRPr lang="en-US" sz="27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613" y="73620"/>
        <a:ext cx="4821087" cy="584369"/>
      </dsp:txXfrm>
    </dsp:sp>
    <dsp:sp modelId="{B8BCEB81-4F8B-4757-B1F0-9618EAB300D2}">
      <dsp:nvSpPr>
        <dsp:cNvPr id="0" name=""/>
        <dsp:cNvSpPr/>
      </dsp:nvSpPr>
      <dsp:spPr>
        <a:xfrm>
          <a:off x="0" y="767362"/>
          <a:ext cx="4884313" cy="6475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Honest</a:t>
          </a:r>
          <a:endParaRPr lang="en-US" sz="27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613" y="798975"/>
        <a:ext cx="4821087" cy="584369"/>
      </dsp:txXfrm>
    </dsp:sp>
    <dsp:sp modelId="{7CB2DA4F-1045-490C-939B-FED1501D9416}">
      <dsp:nvSpPr>
        <dsp:cNvPr id="0" name=""/>
        <dsp:cNvSpPr/>
      </dsp:nvSpPr>
      <dsp:spPr>
        <a:xfrm>
          <a:off x="0" y="1492717"/>
          <a:ext cx="4884313" cy="6475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Fair</a:t>
          </a:r>
          <a:endParaRPr lang="en-US" sz="27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613" y="1524330"/>
        <a:ext cx="4821087" cy="584369"/>
      </dsp:txXfrm>
    </dsp:sp>
    <dsp:sp modelId="{0EA422DA-EC2D-4C1F-945C-8F7D98690C65}">
      <dsp:nvSpPr>
        <dsp:cNvPr id="0" name=""/>
        <dsp:cNvSpPr/>
      </dsp:nvSpPr>
      <dsp:spPr>
        <a:xfrm>
          <a:off x="0" y="2218072"/>
          <a:ext cx="4884313" cy="6475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Responsible </a:t>
          </a:r>
          <a:endParaRPr lang="en-US" sz="27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613" y="2249685"/>
        <a:ext cx="4821087" cy="584369"/>
      </dsp:txXfrm>
    </dsp:sp>
    <dsp:sp modelId="{3192F5E3-1114-4764-9C35-ABD7D0291C3C}">
      <dsp:nvSpPr>
        <dsp:cNvPr id="0" name=""/>
        <dsp:cNvSpPr/>
      </dsp:nvSpPr>
      <dsp:spPr>
        <a:xfrm>
          <a:off x="0" y="2943427"/>
          <a:ext cx="4884313" cy="647595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Respectful</a:t>
          </a:r>
          <a:endParaRPr lang="en-US" sz="27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613" y="2975040"/>
        <a:ext cx="4821087" cy="5843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D3816-7A1B-40E3-B6D4-5EA950C9893D}">
      <dsp:nvSpPr>
        <dsp:cNvPr id="0" name=""/>
        <dsp:cNvSpPr/>
      </dsp:nvSpPr>
      <dsp:spPr>
        <a:xfrm>
          <a:off x="0" y="32058"/>
          <a:ext cx="4259897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Trustworthy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63985"/>
        <a:ext cx="4196043" cy="590176"/>
      </dsp:txXfrm>
    </dsp:sp>
    <dsp:sp modelId="{B8BCEB81-4F8B-4757-B1F0-9618EAB300D2}">
      <dsp:nvSpPr>
        <dsp:cNvPr id="0" name=""/>
        <dsp:cNvSpPr/>
      </dsp:nvSpPr>
      <dsp:spPr>
        <a:xfrm>
          <a:off x="0" y="760968"/>
          <a:ext cx="4259897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Honest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792895"/>
        <a:ext cx="4196043" cy="590176"/>
      </dsp:txXfrm>
    </dsp:sp>
    <dsp:sp modelId="{7CB2DA4F-1045-490C-939B-FED1501D9416}">
      <dsp:nvSpPr>
        <dsp:cNvPr id="0" name=""/>
        <dsp:cNvSpPr/>
      </dsp:nvSpPr>
      <dsp:spPr>
        <a:xfrm>
          <a:off x="0" y="1489878"/>
          <a:ext cx="4259897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Hard-Working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1521805"/>
        <a:ext cx="4196043" cy="590176"/>
      </dsp:txXfrm>
    </dsp:sp>
    <dsp:sp modelId="{0EA422DA-EC2D-4C1F-945C-8F7D98690C65}">
      <dsp:nvSpPr>
        <dsp:cNvPr id="0" name=""/>
        <dsp:cNvSpPr/>
      </dsp:nvSpPr>
      <dsp:spPr>
        <a:xfrm>
          <a:off x="0" y="2218788"/>
          <a:ext cx="4259897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Ethical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2250715"/>
        <a:ext cx="4196043" cy="590176"/>
      </dsp:txXfrm>
    </dsp:sp>
    <dsp:sp modelId="{3192F5E3-1114-4764-9C35-ABD7D0291C3C}">
      <dsp:nvSpPr>
        <dsp:cNvPr id="0" name=""/>
        <dsp:cNvSpPr/>
      </dsp:nvSpPr>
      <dsp:spPr>
        <a:xfrm>
          <a:off x="0" y="2947698"/>
          <a:ext cx="4259897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Loyal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2979625"/>
        <a:ext cx="4196043" cy="5901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D3816-7A1B-40E3-B6D4-5EA950C9893D}">
      <dsp:nvSpPr>
        <dsp:cNvPr id="0" name=""/>
        <dsp:cNvSpPr/>
      </dsp:nvSpPr>
      <dsp:spPr>
        <a:xfrm>
          <a:off x="0" y="32058"/>
          <a:ext cx="4729480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Self-Aware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63985"/>
        <a:ext cx="4665626" cy="590176"/>
      </dsp:txXfrm>
    </dsp:sp>
    <dsp:sp modelId="{B8BCEB81-4F8B-4757-B1F0-9618EAB300D2}">
      <dsp:nvSpPr>
        <dsp:cNvPr id="0" name=""/>
        <dsp:cNvSpPr/>
      </dsp:nvSpPr>
      <dsp:spPr>
        <a:xfrm>
          <a:off x="0" y="760968"/>
          <a:ext cx="4729480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Respectful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792895"/>
        <a:ext cx="4665626" cy="590176"/>
      </dsp:txXfrm>
    </dsp:sp>
    <dsp:sp modelId="{7CB2DA4F-1045-490C-939B-FED1501D9416}">
      <dsp:nvSpPr>
        <dsp:cNvPr id="0" name=""/>
        <dsp:cNvSpPr/>
      </dsp:nvSpPr>
      <dsp:spPr>
        <a:xfrm>
          <a:off x="0" y="1489878"/>
          <a:ext cx="4729480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Compassionate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1521805"/>
        <a:ext cx="4665626" cy="590176"/>
      </dsp:txXfrm>
    </dsp:sp>
    <dsp:sp modelId="{0EA422DA-EC2D-4C1F-945C-8F7D98690C65}">
      <dsp:nvSpPr>
        <dsp:cNvPr id="0" name=""/>
        <dsp:cNvSpPr/>
      </dsp:nvSpPr>
      <dsp:spPr>
        <a:xfrm>
          <a:off x="0" y="2218788"/>
          <a:ext cx="4729480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Visionary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2250715"/>
        <a:ext cx="4665626" cy="590176"/>
      </dsp:txXfrm>
    </dsp:sp>
    <dsp:sp modelId="{3192F5E3-1114-4764-9C35-ABD7D0291C3C}">
      <dsp:nvSpPr>
        <dsp:cNvPr id="0" name=""/>
        <dsp:cNvSpPr/>
      </dsp:nvSpPr>
      <dsp:spPr>
        <a:xfrm>
          <a:off x="0" y="2947698"/>
          <a:ext cx="4729480" cy="654030"/>
        </a:xfrm>
        <a:prstGeom prst="roundRect">
          <a:avLst/>
        </a:prstGeom>
        <a:solidFill>
          <a:srgbClr val="99CB3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Communicative</a:t>
          </a:r>
          <a:endParaRPr lang="en-US" sz="2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927" y="2979625"/>
        <a:ext cx="4665626" cy="5901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AC21E7-D4B0-4B5A-AF92-7CC097CC7FC9}">
      <dsp:nvSpPr>
        <dsp:cNvPr id="0" name=""/>
        <dsp:cNvSpPr/>
      </dsp:nvSpPr>
      <dsp:spPr>
        <a:xfrm>
          <a:off x="863598" y="3581"/>
          <a:ext cx="3369632" cy="1593194"/>
        </a:xfrm>
        <a:prstGeom prst="roundRect">
          <a:avLst>
            <a:gd name="adj" fmla="val 10000"/>
          </a:avLst>
        </a:prstGeom>
        <a:solidFill>
          <a:srgbClr val="63A537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Values: </a:t>
          </a:r>
          <a:r>
            <a:rPr lang="en-US" sz="1600" b="0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Environmental stewardship; Respect for nature and ecosystems; Intergenerational justice; Economic prosperity reliant on environmental factors; Resiliency </a:t>
          </a:r>
          <a:endParaRPr lang="en-US" sz="1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910261" y="50244"/>
        <a:ext cx="3276306" cy="1499868"/>
      </dsp:txXfrm>
    </dsp:sp>
    <dsp:sp modelId="{7857586E-8B2A-47A1-9F69-8080CBB5614A}">
      <dsp:nvSpPr>
        <dsp:cNvPr id="0" name=""/>
        <dsp:cNvSpPr/>
      </dsp:nvSpPr>
      <dsp:spPr>
        <a:xfrm>
          <a:off x="4466899" y="470918"/>
          <a:ext cx="562928" cy="658520"/>
        </a:xfrm>
        <a:prstGeom prst="rightArrow">
          <a:avLst>
            <a:gd name="adj1" fmla="val 60000"/>
            <a:gd name="adj2" fmla="val 50000"/>
          </a:avLst>
        </a:prstGeom>
        <a:solidFill>
          <a:srgbClr val="63A537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4466899" y="602622"/>
        <a:ext cx="394050" cy="395112"/>
      </dsp:txXfrm>
    </dsp:sp>
    <dsp:sp modelId="{89D034DA-F9C2-44D5-A729-D458010D16C7}">
      <dsp:nvSpPr>
        <dsp:cNvPr id="0" name=""/>
        <dsp:cNvSpPr/>
      </dsp:nvSpPr>
      <dsp:spPr>
        <a:xfrm>
          <a:off x="5295360" y="3581"/>
          <a:ext cx="3500195" cy="1593194"/>
        </a:xfrm>
        <a:prstGeom prst="roundRect">
          <a:avLst>
            <a:gd name="adj" fmla="val 10000"/>
          </a:avLst>
        </a:prstGeom>
        <a:solidFill>
          <a:srgbClr val="37A76F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Goals: </a:t>
          </a:r>
          <a:r>
            <a:rPr lang="en-US" sz="1600" b="0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Reduce single-use plastic consumption globally; Increase public awareness and behavior change toward sustainable consumption; Increased reliance on sustainable materials; preserve habitats for sportsmen</a:t>
          </a:r>
          <a:endParaRPr lang="en-US" sz="1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342023" y="50244"/>
        <a:ext cx="3406869" cy="1499868"/>
      </dsp:txXfrm>
    </dsp:sp>
    <dsp:sp modelId="{EB568C03-96A5-43E5-B750-5B5896F08BA0}">
      <dsp:nvSpPr>
        <dsp:cNvPr id="0" name=""/>
        <dsp:cNvSpPr/>
      </dsp:nvSpPr>
      <dsp:spPr>
        <a:xfrm rot="5214439">
          <a:off x="6834456" y="1782648"/>
          <a:ext cx="563749" cy="658520"/>
        </a:xfrm>
        <a:prstGeom prst="rightArrow">
          <a:avLst>
            <a:gd name="adj1" fmla="val 60000"/>
            <a:gd name="adj2" fmla="val 50000"/>
          </a:avLst>
        </a:prstGeom>
        <a:solidFill>
          <a:srgbClr val="37A76F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-5400000">
        <a:off x="6914212" y="1830157"/>
        <a:ext cx="395112" cy="394624"/>
      </dsp:txXfrm>
    </dsp:sp>
    <dsp:sp modelId="{B12735AD-7C49-46EA-A94A-5676714BFE57}">
      <dsp:nvSpPr>
        <dsp:cNvPr id="0" name=""/>
        <dsp:cNvSpPr/>
      </dsp:nvSpPr>
      <dsp:spPr>
        <a:xfrm>
          <a:off x="5582294" y="2658905"/>
          <a:ext cx="3213260" cy="1593194"/>
        </a:xfrm>
        <a:prstGeom prst="roundRect">
          <a:avLst>
            <a:gd name="adj" fmla="val 10000"/>
          </a:avLst>
        </a:prstGeom>
        <a:solidFill>
          <a:srgbClr val="44C1A3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Strategies:</a:t>
          </a:r>
          <a:r>
            <a:rPr lang="en-US" sz="1600" b="0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Policy advocacy and legislative reform; Public education and awareness campaigns; Corporate partnerships; pressure campaigns; social media influence</a:t>
          </a:r>
          <a:endParaRPr lang="en-US" sz="1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628957" y="2705568"/>
        <a:ext cx="3119934" cy="1499868"/>
      </dsp:txXfrm>
    </dsp:sp>
    <dsp:sp modelId="{92545B3E-98CE-4662-AABE-11479C399427}">
      <dsp:nvSpPr>
        <dsp:cNvPr id="0" name=""/>
        <dsp:cNvSpPr/>
      </dsp:nvSpPr>
      <dsp:spPr>
        <a:xfrm rot="10800000">
          <a:off x="4785697" y="3126242"/>
          <a:ext cx="562928" cy="658520"/>
        </a:xfrm>
        <a:prstGeom prst="rightArrow">
          <a:avLst>
            <a:gd name="adj1" fmla="val 60000"/>
            <a:gd name="adj2" fmla="val 50000"/>
          </a:avLst>
        </a:prstGeom>
        <a:solidFill>
          <a:srgbClr val="44C1A3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4954575" y="3257946"/>
        <a:ext cx="394050" cy="395112"/>
      </dsp:txXfrm>
    </dsp:sp>
    <dsp:sp modelId="{FE19A2B2-B4C2-4E44-9192-F1B316B67291}">
      <dsp:nvSpPr>
        <dsp:cNvPr id="0" name=""/>
        <dsp:cNvSpPr/>
      </dsp:nvSpPr>
      <dsp:spPr>
        <a:xfrm>
          <a:off x="1116809" y="2658905"/>
          <a:ext cx="3403355" cy="1593194"/>
        </a:xfrm>
        <a:prstGeom prst="roundRect">
          <a:avLst>
            <a:gd name="adj" fmla="val 10000"/>
          </a:avLst>
        </a:prstGeom>
        <a:solidFill>
          <a:srgbClr val="4EB3CF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Tactics:</a:t>
          </a:r>
          <a:r>
            <a:rPr lang="en-US" sz="1600" b="0" i="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Organizing a global “Plastic-Free July” campaign; Lobbying local governments to pass plastic bag bans or taxes; Partnering with schools to run zero-waste lunch programs; sustainable hunting regulations  </a:t>
          </a:r>
          <a:endParaRPr lang="en-US" sz="1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1163472" y="2705568"/>
        <a:ext cx="3310029" cy="14998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89FBA-B213-4B58-8E4F-816E3E2122B2}">
      <dsp:nvSpPr>
        <dsp:cNvPr id="0" name=""/>
        <dsp:cNvSpPr/>
      </dsp:nvSpPr>
      <dsp:spPr>
        <a:xfrm>
          <a:off x="637868" y="140643"/>
          <a:ext cx="1921500" cy="1921500"/>
        </a:xfrm>
        <a:prstGeom prst="ellipse">
          <a:avLst/>
        </a:prstGeom>
        <a:solidFill>
          <a:srgbClr val="63A537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D24E3E-2853-47C3-A022-6EC8D53699BE}">
      <dsp:nvSpPr>
        <dsp:cNvPr id="0" name=""/>
        <dsp:cNvSpPr/>
      </dsp:nvSpPr>
      <dsp:spPr>
        <a:xfrm>
          <a:off x="1047368" y="550143"/>
          <a:ext cx="1102500" cy="11025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9AED3-F63B-4555-9A4A-9D854C868A49}">
      <dsp:nvSpPr>
        <dsp:cNvPr id="0" name=""/>
        <dsp:cNvSpPr/>
      </dsp:nvSpPr>
      <dsp:spPr>
        <a:xfrm>
          <a:off x="23618" y="2660643"/>
          <a:ext cx="3150000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0" i="0" kern="1200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IS IT YOUR </a:t>
          </a:r>
          <a:r>
            <a:rPr lang="en-US" sz="2000" b="0" i="0" kern="1200" cap="all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dilemma OR someone </a:t>
          </a:r>
          <a:r>
            <a:rPr lang="en-US" sz="2000" b="0" i="0" kern="1200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else’s?</a:t>
          </a:r>
          <a:endParaRPr lang="en-US" sz="2000" kern="1200" cap="al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sp:txBody>
      <dsp:txXfrm>
        <a:off x="23618" y="2660643"/>
        <a:ext cx="3150000" cy="832500"/>
      </dsp:txXfrm>
    </dsp:sp>
    <dsp:sp modelId="{1C8F91AC-554E-464C-92F7-2D79392AE48B}">
      <dsp:nvSpPr>
        <dsp:cNvPr id="0" name=""/>
        <dsp:cNvSpPr/>
      </dsp:nvSpPr>
      <dsp:spPr>
        <a:xfrm>
          <a:off x="4339118" y="140643"/>
          <a:ext cx="1921500" cy="1921500"/>
        </a:xfrm>
        <a:prstGeom prst="ellipse">
          <a:avLst/>
        </a:prstGeom>
        <a:solidFill>
          <a:srgbClr val="37A76F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590B22-E115-4622-A6C1-8F4B6FAF9F6D}">
      <dsp:nvSpPr>
        <dsp:cNvPr id="0" name=""/>
        <dsp:cNvSpPr/>
      </dsp:nvSpPr>
      <dsp:spPr>
        <a:xfrm>
          <a:off x="4748618" y="550143"/>
          <a:ext cx="1102500" cy="11025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72A961-BC85-47D9-9E66-AFFF76317016}">
      <dsp:nvSpPr>
        <dsp:cNvPr id="0" name=""/>
        <dsp:cNvSpPr/>
      </dsp:nvSpPr>
      <dsp:spPr>
        <a:xfrm>
          <a:off x="3724868" y="2660643"/>
          <a:ext cx="3150000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0" i="0" kern="1200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Are other people involved?</a:t>
          </a:r>
          <a:endParaRPr lang="en-US" sz="2000" kern="1200" cap="al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sp:txBody>
      <dsp:txXfrm>
        <a:off x="3724868" y="2660643"/>
        <a:ext cx="3150000" cy="832500"/>
      </dsp:txXfrm>
    </dsp:sp>
    <dsp:sp modelId="{9E78FD81-3143-49EE-AF25-396A86802C28}">
      <dsp:nvSpPr>
        <dsp:cNvPr id="0" name=""/>
        <dsp:cNvSpPr/>
      </dsp:nvSpPr>
      <dsp:spPr>
        <a:xfrm>
          <a:off x="8040368" y="140643"/>
          <a:ext cx="1921500" cy="1921500"/>
        </a:xfrm>
        <a:prstGeom prst="ellipse">
          <a:avLst/>
        </a:prstGeom>
        <a:solidFill>
          <a:srgbClr val="44C1A3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D7F91-FCA5-4D9D-9BAD-E40E35D910AA}">
      <dsp:nvSpPr>
        <dsp:cNvPr id="0" name=""/>
        <dsp:cNvSpPr/>
      </dsp:nvSpPr>
      <dsp:spPr>
        <a:xfrm>
          <a:off x="8449868" y="550143"/>
          <a:ext cx="1102500" cy="11025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A52C4F-DDFB-4A59-B596-5681F6E8295B}">
      <dsp:nvSpPr>
        <dsp:cNvPr id="0" name=""/>
        <dsp:cNvSpPr/>
      </dsp:nvSpPr>
      <dsp:spPr>
        <a:xfrm>
          <a:off x="7426118" y="2660643"/>
          <a:ext cx="3150000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0" i="0" kern="1200" cap="all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ahnschrift SemiCondensed"/>
              <a:ea typeface="+mn-ea"/>
              <a:cs typeface="+mn-cs"/>
            </a:rPr>
            <a:t>Did someone else’s unethical behavior place you in a dilemma?</a:t>
          </a:r>
          <a:endParaRPr lang="en-US" sz="2000" kern="1200" cap="all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ahnschrift SemiCondensed"/>
            <a:ea typeface="+mn-ea"/>
            <a:cs typeface="+mn-cs"/>
          </a:endParaRPr>
        </a:p>
      </dsp:txBody>
      <dsp:txXfrm>
        <a:off x="7426118" y="2660643"/>
        <a:ext cx="3150000" cy="83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6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6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4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822964-0534-769F-8E0C-6C3A5465CD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347" b="5347"/>
          <a:stretch>
            <a:fillRect/>
          </a:stretch>
        </p:blipFill>
        <p:spPr>
          <a:xfrm>
            <a:off x="0" y="-1"/>
            <a:ext cx="12185294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EA2629-FD75-B923-1642-5AA0F4285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804" t="80017" r="64199" b="5347"/>
          <a:stretch>
            <a:fillRect/>
          </a:stretch>
        </p:blipFill>
        <p:spPr>
          <a:xfrm>
            <a:off x="1065320" y="4844953"/>
            <a:ext cx="2574525" cy="1123950"/>
          </a:xfrm>
          <a:prstGeom prst="rect">
            <a:avLst/>
          </a:prstGeom>
        </p:spPr>
      </p:pic>
      <p:sp>
        <p:nvSpPr>
          <p:cNvPr id="6" name="Shape 1">
            <a:extLst>
              <a:ext uri="{FF2B5EF4-FFF2-40B4-BE49-F238E27FC236}">
                <a16:creationId xmlns:a16="http://schemas.microsoft.com/office/drawing/2014/main" id="{4B7EC1BD-7DCD-323E-444D-C680E0CB1C1E}"/>
              </a:ext>
            </a:extLst>
          </p:cNvPr>
          <p:cNvSpPr/>
          <p:nvPr userDrawn="1"/>
        </p:nvSpPr>
        <p:spPr>
          <a:xfrm>
            <a:off x="3417904" y="0"/>
            <a:ext cx="8780498" cy="6858000"/>
          </a:xfrm>
          <a:prstGeom prst="rect">
            <a:avLst/>
          </a:prstGeom>
          <a:solidFill>
            <a:srgbClr val="182469">
              <a:alpha val="5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DD1F5A97-F2EC-FA4C-77FF-3ECF20C538A2}"/>
              </a:ext>
            </a:extLst>
          </p:cNvPr>
          <p:cNvSpPr/>
          <p:nvPr userDrawn="1"/>
        </p:nvSpPr>
        <p:spPr>
          <a:xfrm>
            <a:off x="3424610" y="0"/>
            <a:ext cx="8780497" cy="6858001"/>
          </a:xfrm>
          <a:prstGeom prst="rect">
            <a:avLst/>
          </a:prstGeom>
          <a:solidFill>
            <a:srgbClr val="182469">
              <a:alpha val="54902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15165D8-1687-9189-065F-6A015ED91508}"/>
              </a:ext>
            </a:extLst>
          </p:cNvPr>
          <p:cNvSpPr/>
          <p:nvPr userDrawn="1"/>
        </p:nvSpPr>
        <p:spPr>
          <a:xfrm>
            <a:off x="6953416" y="6163056"/>
            <a:ext cx="45015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16–18, 2026</a:t>
            </a:r>
            <a:r>
              <a:rPr lang="en-US" sz="16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      </a:t>
            </a:r>
            <a:r>
              <a:rPr lang="en-US" sz="1600" dirty="0">
                <a:solidFill>
                  <a:srgbClr val="E9E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Williamsburg, Virginia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5536F3-9985-50B1-6725-45B46C39FB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11880" y="120957"/>
            <a:ext cx="2620370" cy="1208011"/>
          </a:xfrm>
          <a:prstGeom prst="rect">
            <a:avLst/>
          </a:prstGeom>
        </p:spPr>
      </p:pic>
      <p:sp>
        <p:nvSpPr>
          <p:cNvPr id="10" name="Shape 0">
            <a:extLst>
              <a:ext uri="{FF2B5EF4-FFF2-40B4-BE49-F238E27FC236}">
                <a16:creationId xmlns:a16="http://schemas.microsoft.com/office/drawing/2014/main" id="{589505AF-79A6-627F-70CC-CD7E70C3DFAF}"/>
              </a:ext>
            </a:extLst>
          </p:cNvPr>
          <p:cNvSpPr/>
          <p:nvPr userDrawn="1"/>
        </p:nvSpPr>
        <p:spPr>
          <a:xfrm rot="5400000" flipV="1">
            <a:off x="-16366" y="3359297"/>
            <a:ext cx="6857999" cy="139405"/>
          </a:xfrm>
          <a:prstGeom prst="rect">
            <a:avLst/>
          </a:prstGeom>
          <a:solidFill>
            <a:srgbClr val="A6CE39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4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2BF3B59-20EB-BA58-EB48-49DBFC29A8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61" t="27709" r="61" b="59522"/>
          <a:stretch>
            <a:fillRect/>
          </a:stretch>
        </p:blipFill>
        <p:spPr>
          <a:xfrm>
            <a:off x="-15088" y="5878599"/>
            <a:ext cx="12207088" cy="9805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C248B4-B270-26FF-4F05-9B031FC2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365125"/>
            <a:ext cx="10599656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7DA1D5B6-ADE8-B248-BDFF-33E167F889FE}"/>
              </a:ext>
            </a:extLst>
          </p:cNvPr>
          <p:cNvSpPr/>
          <p:nvPr userDrawn="1"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A6CE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2">
            <a:extLst>
              <a:ext uri="{FF2B5EF4-FFF2-40B4-BE49-F238E27FC236}">
                <a16:creationId xmlns:a16="http://schemas.microsoft.com/office/drawing/2014/main" id="{26BEA4CA-4229-6A01-6390-4F4BC3A67F7B}"/>
              </a:ext>
            </a:extLst>
          </p:cNvPr>
          <p:cNvSpPr/>
          <p:nvPr userDrawn="1"/>
        </p:nvSpPr>
        <p:spPr>
          <a:xfrm>
            <a:off x="0" y="5878598"/>
            <a:ext cx="12207087" cy="980535"/>
          </a:xfrm>
          <a:prstGeom prst="rect">
            <a:avLst/>
          </a:prstGeom>
          <a:solidFill>
            <a:srgbClr val="182469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6">
            <a:extLst>
              <a:ext uri="{FF2B5EF4-FFF2-40B4-BE49-F238E27FC236}">
                <a16:creationId xmlns:a16="http://schemas.microsoft.com/office/drawing/2014/main" id="{CB9AAB27-D1A8-DBFC-BE39-D573B0FD4E0E}"/>
              </a:ext>
            </a:extLst>
          </p:cNvPr>
          <p:cNvSpPr/>
          <p:nvPr userDrawn="1"/>
        </p:nvSpPr>
        <p:spPr>
          <a:xfrm>
            <a:off x="1990556" y="5962171"/>
            <a:ext cx="66230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n-lt"/>
                <a:ea typeface="Georgia" pitchFamily="34" charset="-122"/>
                <a:cs typeface="Georgia" pitchFamily="34" charset="-120"/>
              </a:rPr>
              <a:t>2026 VCHA Annual Membership</a:t>
            </a:r>
            <a:r>
              <a:rPr lang="en-US" sz="1600" dirty="0">
                <a:latin typeface="+mn-lt"/>
              </a:rPr>
              <a:t> </a:t>
            </a:r>
            <a:r>
              <a:rPr lang="en-US" sz="1600" b="1" dirty="0">
                <a:solidFill>
                  <a:srgbClr val="FFFFFF"/>
                </a:solidFill>
                <a:latin typeface="+mn-lt"/>
                <a:ea typeface="Georgia" pitchFamily="34" charset="-122"/>
                <a:cs typeface="Georgia" pitchFamily="34" charset="-120"/>
              </a:rPr>
              <a:t>Meeting &amp; Conference</a:t>
            </a:r>
            <a:endParaRPr lang="en-US" sz="1600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91086F-E411-1822-D281-2A33FFF911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448" y="5971315"/>
            <a:ext cx="1836574" cy="846675"/>
          </a:xfrm>
          <a:prstGeom prst="rect">
            <a:avLst/>
          </a:prstGeom>
        </p:spPr>
      </p:pic>
      <p:sp>
        <p:nvSpPr>
          <p:cNvPr id="7" name="Text 6">
            <a:extLst>
              <a:ext uri="{FF2B5EF4-FFF2-40B4-BE49-F238E27FC236}">
                <a16:creationId xmlns:a16="http://schemas.microsoft.com/office/drawing/2014/main" id="{C91148A3-3B2F-9790-6C77-564EA21C60FD}"/>
              </a:ext>
            </a:extLst>
          </p:cNvPr>
          <p:cNvSpPr/>
          <p:nvPr userDrawn="1"/>
        </p:nvSpPr>
        <p:spPr>
          <a:xfrm>
            <a:off x="7916429" y="6331865"/>
            <a:ext cx="407654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16–18, 2026</a:t>
            </a:r>
            <a:r>
              <a:rPr lang="en-US" sz="14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      </a:t>
            </a:r>
            <a:r>
              <a:rPr lang="en-US" sz="1400" dirty="0">
                <a:solidFill>
                  <a:srgbClr val="E9E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Williamsburg, Virginia</a:t>
            </a:r>
            <a:endParaRPr lang="en-US" sz="14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8AE195B2-A116-7F7C-DFC1-5BFBB2CB8BA8}"/>
              </a:ext>
            </a:extLst>
          </p:cNvPr>
          <p:cNvSpPr/>
          <p:nvPr userDrawn="1"/>
        </p:nvSpPr>
        <p:spPr>
          <a:xfrm>
            <a:off x="1990557" y="6303795"/>
            <a:ext cx="536235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i="1" dirty="0">
                <a:solidFill>
                  <a:schemeClr val="bg1"/>
                </a:solidFill>
                <a:latin typeface="+mn-lt"/>
                <a:ea typeface="Georgia" pitchFamily="34" charset="-122"/>
                <a:cs typeface="Georgia" pitchFamily="34" charset="-120"/>
              </a:rPr>
              <a:t>From Colonial Clinics to Community Health Centers: Pioneering the Next Era of Healthcare in Virginia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953EF6A-E595-AC11-9289-5E7718D8286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891222"/>
            <a:ext cx="10599656" cy="363303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334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3E603-AD60-0746-F2A3-2927DA0AA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365125"/>
            <a:ext cx="10599656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4FBB7155-76C9-2D36-A82E-16DCEC320371}"/>
              </a:ext>
            </a:extLst>
          </p:cNvPr>
          <p:cNvSpPr/>
          <p:nvPr userDrawn="1"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A6CE3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630BB3-4ABD-1F74-5FBD-DC48BCC04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61" t="27709" r="61" b="59522"/>
          <a:stretch>
            <a:fillRect/>
          </a:stretch>
        </p:blipFill>
        <p:spPr>
          <a:xfrm>
            <a:off x="-15088" y="5878599"/>
            <a:ext cx="12207088" cy="980535"/>
          </a:xfrm>
          <a:prstGeom prst="rect">
            <a:avLst/>
          </a:prstGeom>
        </p:spPr>
      </p:pic>
      <p:sp>
        <p:nvSpPr>
          <p:cNvPr id="5" name="Shape 22">
            <a:extLst>
              <a:ext uri="{FF2B5EF4-FFF2-40B4-BE49-F238E27FC236}">
                <a16:creationId xmlns:a16="http://schemas.microsoft.com/office/drawing/2014/main" id="{5A3CB82B-2091-E82A-6B93-D032CC908C66}"/>
              </a:ext>
            </a:extLst>
          </p:cNvPr>
          <p:cNvSpPr/>
          <p:nvPr userDrawn="1"/>
        </p:nvSpPr>
        <p:spPr>
          <a:xfrm>
            <a:off x="0" y="5878598"/>
            <a:ext cx="12207087" cy="980535"/>
          </a:xfrm>
          <a:prstGeom prst="rect">
            <a:avLst/>
          </a:prstGeom>
          <a:solidFill>
            <a:srgbClr val="182469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26">
            <a:extLst>
              <a:ext uri="{FF2B5EF4-FFF2-40B4-BE49-F238E27FC236}">
                <a16:creationId xmlns:a16="http://schemas.microsoft.com/office/drawing/2014/main" id="{D4C241B0-EAE9-9B1E-9274-4168DAFBB72D}"/>
              </a:ext>
            </a:extLst>
          </p:cNvPr>
          <p:cNvSpPr/>
          <p:nvPr userDrawn="1"/>
        </p:nvSpPr>
        <p:spPr>
          <a:xfrm>
            <a:off x="1990556" y="5962171"/>
            <a:ext cx="66230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n-lt"/>
                <a:ea typeface="Georgia" pitchFamily="34" charset="-122"/>
                <a:cs typeface="Georgia" pitchFamily="34" charset="-120"/>
              </a:rPr>
              <a:t>2026 VCHA Annual Membership</a:t>
            </a:r>
            <a:r>
              <a:rPr lang="en-US" sz="1600" dirty="0">
                <a:latin typeface="+mn-lt"/>
              </a:rPr>
              <a:t> </a:t>
            </a:r>
            <a:r>
              <a:rPr lang="en-US" sz="1600" b="1" dirty="0">
                <a:solidFill>
                  <a:srgbClr val="FFFFFF"/>
                </a:solidFill>
                <a:latin typeface="+mn-lt"/>
                <a:ea typeface="Georgia" pitchFamily="34" charset="-122"/>
                <a:cs typeface="Georgia" pitchFamily="34" charset="-120"/>
              </a:rPr>
              <a:t>Meeting &amp; Conference</a:t>
            </a:r>
            <a:endParaRPr lang="en-US" sz="16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05255D-1285-BFEF-1267-F25AB5E1FE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448" y="5971315"/>
            <a:ext cx="1836574" cy="846675"/>
          </a:xfrm>
          <a:prstGeom prst="rect">
            <a:avLst/>
          </a:prstGeom>
        </p:spPr>
      </p:pic>
      <p:sp>
        <p:nvSpPr>
          <p:cNvPr id="8" name="Text 6">
            <a:extLst>
              <a:ext uri="{FF2B5EF4-FFF2-40B4-BE49-F238E27FC236}">
                <a16:creationId xmlns:a16="http://schemas.microsoft.com/office/drawing/2014/main" id="{E247B7C0-0AC3-6546-B3FC-84B1F00DB3AC}"/>
              </a:ext>
            </a:extLst>
          </p:cNvPr>
          <p:cNvSpPr/>
          <p:nvPr userDrawn="1"/>
        </p:nvSpPr>
        <p:spPr>
          <a:xfrm>
            <a:off x="7916429" y="6331865"/>
            <a:ext cx="407654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16–18, 2026</a:t>
            </a:r>
            <a:r>
              <a:rPr lang="en-US" sz="14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      </a:t>
            </a:r>
            <a:r>
              <a:rPr lang="en-US" sz="1400" dirty="0">
                <a:solidFill>
                  <a:srgbClr val="E9E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Williamsburg, Virginia</a:t>
            </a:r>
            <a:endParaRPr lang="en-US" sz="140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E53B3B0E-7A53-93CE-F3B4-0A079D6C978A}"/>
              </a:ext>
            </a:extLst>
          </p:cNvPr>
          <p:cNvSpPr/>
          <p:nvPr userDrawn="1"/>
        </p:nvSpPr>
        <p:spPr>
          <a:xfrm>
            <a:off x="1990557" y="6303795"/>
            <a:ext cx="536235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i="1" dirty="0">
                <a:solidFill>
                  <a:schemeClr val="bg1"/>
                </a:solidFill>
                <a:latin typeface="+mn-lt"/>
                <a:ea typeface="Georgia" pitchFamily="34" charset="-122"/>
                <a:cs typeface="Georgia" pitchFamily="34" charset="-120"/>
              </a:rPr>
              <a:t>From Colonial Clinics to Community Health Centers: Pioneering the Next Era of Healthcare in Virginia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0DE1A18-29FF-3C48-583E-ADE4B1F015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891222"/>
            <a:ext cx="10599656" cy="363303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594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43DA-F959-832E-69A4-9BF74C010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BCF664-417F-B55F-DBB5-A146AAE2B8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809750"/>
            <a:ext cx="10515600" cy="468312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11FF26-4D8C-FB0B-F9A0-D40CD6469B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61" t="27709" r="61" b="59522"/>
          <a:stretch>
            <a:fillRect/>
          </a:stretch>
        </p:blipFill>
        <p:spPr>
          <a:xfrm>
            <a:off x="-15088" y="5878599"/>
            <a:ext cx="12207088" cy="980535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82D19B17-E00C-CA3C-91FD-E49E675EA847}"/>
              </a:ext>
            </a:extLst>
          </p:cNvPr>
          <p:cNvSpPr/>
          <p:nvPr userDrawn="1"/>
        </p:nvSpPr>
        <p:spPr>
          <a:xfrm>
            <a:off x="0" y="5878598"/>
            <a:ext cx="12207087" cy="980535"/>
          </a:xfrm>
          <a:prstGeom prst="rect">
            <a:avLst/>
          </a:prstGeom>
          <a:solidFill>
            <a:srgbClr val="182469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26">
            <a:extLst>
              <a:ext uri="{FF2B5EF4-FFF2-40B4-BE49-F238E27FC236}">
                <a16:creationId xmlns:a16="http://schemas.microsoft.com/office/drawing/2014/main" id="{0A31607F-8D87-84B6-E266-95D17E8898EA}"/>
              </a:ext>
            </a:extLst>
          </p:cNvPr>
          <p:cNvSpPr/>
          <p:nvPr userDrawn="1"/>
        </p:nvSpPr>
        <p:spPr>
          <a:xfrm>
            <a:off x="1990556" y="5962171"/>
            <a:ext cx="66230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n-lt"/>
                <a:ea typeface="Georgia" pitchFamily="34" charset="-122"/>
                <a:cs typeface="Georgia" pitchFamily="34" charset="-120"/>
              </a:rPr>
              <a:t>2026 VCHA Annual Membership</a:t>
            </a:r>
            <a:r>
              <a:rPr lang="en-US" sz="1600" dirty="0">
                <a:latin typeface="+mn-lt"/>
              </a:rPr>
              <a:t> </a:t>
            </a:r>
            <a:r>
              <a:rPr lang="en-US" sz="1600" b="1" dirty="0">
                <a:solidFill>
                  <a:srgbClr val="FFFFFF"/>
                </a:solidFill>
                <a:latin typeface="+mn-lt"/>
                <a:ea typeface="Georgia" pitchFamily="34" charset="-122"/>
                <a:cs typeface="Georgia" pitchFamily="34" charset="-120"/>
              </a:rPr>
              <a:t>Meeting &amp; Conference</a:t>
            </a:r>
            <a:endParaRPr lang="en-US" sz="1600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E95FB6-B1C6-05A3-00F8-B6B9811D44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448" y="5971315"/>
            <a:ext cx="1836574" cy="846675"/>
          </a:xfrm>
          <a:prstGeom prst="rect">
            <a:avLst/>
          </a:prstGeom>
        </p:spPr>
      </p:pic>
      <p:sp>
        <p:nvSpPr>
          <p:cNvPr id="13" name="Text 6">
            <a:extLst>
              <a:ext uri="{FF2B5EF4-FFF2-40B4-BE49-F238E27FC236}">
                <a16:creationId xmlns:a16="http://schemas.microsoft.com/office/drawing/2014/main" id="{C0C75BCD-92D3-3568-D506-45AD48F5579A}"/>
              </a:ext>
            </a:extLst>
          </p:cNvPr>
          <p:cNvSpPr/>
          <p:nvPr userDrawn="1"/>
        </p:nvSpPr>
        <p:spPr>
          <a:xfrm>
            <a:off x="7916429" y="6331865"/>
            <a:ext cx="407654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16–18, 2026</a:t>
            </a:r>
            <a:r>
              <a:rPr lang="en-US" sz="14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      </a:t>
            </a:r>
            <a:r>
              <a:rPr lang="en-US" sz="1400" dirty="0">
                <a:solidFill>
                  <a:srgbClr val="E9E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Williamsburg, Virginia</a:t>
            </a:r>
            <a:endParaRPr lang="en-US" sz="1400" dirty="0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9527139A-5CA8-873D-DB68-DA1B3C62D0A2}"/>
              </a:ext>
            </a:extLst>
          </p:cNvPr>
          <p:cNvSpPr/>
          <p:nvPr userDrawn="1"/>
        </p:nvSpPr>
        <p:spPr>
          <a:xfrm>
            <a:off x="1990557" y="6303795"/>
            <a:ext cx="536235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i="1" dirty="0">
                <a:solidFill>
                  <a:schemeClr val="bg1"/>
                </a:solidFill>
                <a:latin typeface="+mn-lt"/>
                <a:ea typeface="Georgia" pitchFamily="34" charset="-122"/>
                <a:cs typeface="Georgia" pitchFamily="34" charset="-120"/>
              </a:rPr>
              <a:t>From Colonial Clinics to Community Health Centers: Pioneering the Next Era of Healthcare in Virginia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16E8D7F9-F158-0FDC-9879-7C07FB13505D}"/>
              </a:ext>
            </a:extLst>
          </p:cNvPr>
          <p:cNvSpPr/>
          <p:nvPr userDrawn="1"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A6CE39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2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AF64AC-BC4C-BCA9-D3E0-7D644898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F0421D53-DA39-E540-C3E7-74AAF6D8D05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809750"/>
            <a:ext cx="10515600" cy="468312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A93D1-681E-FB61-9F27-A7E52FE046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61" t="27709" r="61" b="59522"/>
          <a:stretch>
            <a:fillRect/>
          </a:stretch>
        </p:blipFill>
        <p:spPr>
          <a:xfrm>
            <a:off x="-15088" y="5878599"/>
            <a:ext cx="12207088" cy="980535"/>
          </a:xfrm>
          <a:prstGeom prst="rect">
            <a:avLst/>
          </a:prstGeom>
        </p:spPr>
      </p:pic>
      <p:sp>
        <p:nvSpPr>
          <p:cNvPr id="6" name="Shape 22">
            <a:extLst>
              <a:ext uri="{FF2B5EF4-FFF2-40B4-BE49-F238E27FC236}">
                <a16:creationId xmlns:a16="http://schemas.microsoft.com/office/drawing/2014/main" id="{B2D6B14C-8D51-B960-58E2-64CAF1894572}"/>
              </a:ext>
            </a:extLst>
          </p:cNvPr>
          <p:cNvSpPr/>
          <p:nvPr userDrawn="1"/>
        </p:nvSpPr>
        <p:spPr>
          <a:xfrm>
            <a:off x="0" y="5878598"/>
            <a:ext cx="12207087" cy="980535"/>
          </a:xfrm>
          <a:prstGeom prst="rect">
            <a:avLst/>
          </a:prstGeom>
          <a:solidFill>
            <a:srgbClr val="182469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26">
            <a:extLst>
              <a:ext uri="{FF2B5EF4-FFF2-40B4-BE49-F238E27FC236}">
                <a16:creationId xmlns:a16="http://schemas.microsoft.com/office/drawing/2014/main" id="{B9345169-1397-F33C-EE22-932DF2E36CB5}"/>
              </a:ext>
            </a:extLst>
          </p:cNvPr>
          <p:cNvSpPr/>
          <p:nvPr userDrawn="1"/>
        </p:nvSpPr>
        <p:spPr>
          <a:xfrm>
            <a:off x="1990556" y="5962171"/>
            <a:ext cx="66230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n-lt"/>
                <a:ea typeface="Georgia" pitchFamily="34" charset="-122"/>
                <a:cs typeface="Georgia" pitchFamily="34" charset="-120"/>
              </a:rPr>
              <a:t>2026 VCHA Annual Membership</a:t>
            </a:r>
            <a:r>
              <a:rPr lang="en-US" sz="1600" dirty="0">
                <a:latin typeface="+mn-lt"/>
              </a:rPr>
              <a:t> </a:t>
            </a:r>
            <a:r>
              <a:rPr lang="en-US" sz="1600" b="1" dirty="0">
                <a:solidFill>
                  <a:srgbClr val="FFFFFF"/>
                </a:solidFill>
                <a:latin typeface="+mn-lt"/>
                <a:ea typeface="Georgia" pitchFamily="34" charset="-122"/>
                <a:cs typeface="Georgia" pitchFamily="34" charset="-120"/>
              </a:rPr>
              <a:t>Meeting &amp; Conference</a:t>
            </a:r>
            <a:endParaRPr lang="en-US" sz="1600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CDEFC6-624A-00A6-E5CC-B410AB315D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448" y="5971315"/>
            <a:ext cx="1836574" cy="846675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CEDBC5C1-AE5E-814D-BE32-A2CB0B0FC2B1}"/>
              </a:ext>
            </a:extLst>
          </p:cNvPr>
          <p:cNvSpPr/>
          <p:nvPr userDrawn="1"/>
        </p:nvSpPr>
        <p:spPr>
          <a:xfrm>
            <a:off x="7916429" y="6331865"/>
            <a:ext cx="407654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16–18, 2026</a:t>
            </a:r>
            <a:r>
              <a:rPr lang="en-US" sz="14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      </a:t>
            </a:r>
            <a:r>
              <a:rPr lang="en-US" sz="1400" dirty="0">
                <a:solidFill>
                  <a:srgbClr val="E9E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Williamsburg, Virginia</a:t>
            </a:r>
            <a:endParaRPr lang="en-US" sz="14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80CF94AD-53DD-6107-F293-2635D4E04E87}"/>
              </a:ext>
            </a:extLst>
          </p:cNvPr>
          <p:cNvSpPr/>
          <p:nvPr userDrawn="1"/>
        </p:nvSpPr>
        <p:spPr>
          <a:xfrm>
            <a:off x="1990557" y="6303795"/>
            <a:ext cx="536235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i="1" dirty="0">
                <a:solidFill>
                  <a:schemeClr val="bg1"/>
                </a:solidFill>
                <a:latin typeface="+mn-lt"/>
                <a:ea typeface="Georgia" pitchFamily="34" charset="-122"/>
                <a:cs typeface="Georgia" pitchFamily="34" charset="-120"/>
              </a:rPr>
              <a:t>From Colonial Clinics to Community Health Centers: Pioneering the Next Era of Healthcare in Virginia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Shape 0">
            <a:extLst>
              <a:ext uri="{FF2B5EF4-FFF2-40B4-BE49-F238E27FC236}">
                <a16:creationId xmlns:a16="http://schemas.microsoft.com/office/drawing/2014/main" id="{625D82FD-BA7F-933E-6808-743653FF405E}"/>
              </a:ext>
            </a:extLst>
          </p:cNvPr>
          <p:cNvSpPr/>
          <p:nvPr userDrawn="1"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A6CE39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B342F41-CAC9-1963-6C17-14E7A3CD3AC7}"/>
              </a:ext>
            </a:extLst>
          </p:cNvPr>
          <p:cNvGrpSpPr/>
          <p:nvPr userDrawn="1"/>
        </p:nvGrpSpPr>
        <p:grpSpPr>
          <a:xfrm>
            <a:off x="0" y="-1"/>
            <a:ext cx="12198401" cy="6858001"/>
            <a:chOff x="0" y="-1"/>
            <a:chExt cx="12198401" cy="68580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78A3587-1A06-56A6-194B-9517616F4B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t="5347" b="5347"/>
            <a:stretch>
              <a:fillRect/>
            </a:stretch>
          </p:blipFill>
          <p:spPr>
            <a:xfrm>
              <a:off x="0" y="-1"/>
              <a:ext cx="12185294" cy="685800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C72632D-A8AD-4B2A-561A-60515D310B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8804" t="80017" r="64199" b="5347"/>
            <a:stretch>
              <a:fillRect/>
            </a:stretch>
          </p:blipFill>
          <p:spPr>
            <a:xfrm>
              <a:off x="1065320" y="4844953"/>
              <a:ext cx="2574525" cy="1123950"/>
            </a:xfrm>
            <a:prstGeom prst="rect">
              <a:avLst/>
            </a:prstGeom>
          </p:spPr>
        </p:pic>
        <p:sp>
          <p:nvSpPr>
            <p:cNvPr id="9" name="Shape 1">
              <a:extLst>
                <a:ext uri="{FF2B5EF4-FFF2-40B4-BE49-F238E27FC236}">
                  <a16:creationId xmlns:a16="http://schemas.microsoft.com/office/drawing/2014/main" id="{D99BDCDF-0742-9E32-3D28-A0D43BE38C8B}"/>
                </a:ext>
              </a:extLst>
            </p:cNvPr>
            <p:cNvSpPr/>
            <p:nvPr userDrawn="1"/>
          </p:nvSpPr>
          <p:spPr>
            <a:xfrm>
              <a:off x="6706" y="-1"/>
              <a:ext cx="12191695" cy="6858000"/>
            </a:xfrm>
            <a:prstGeom prst="rect">
              <a:avLst/>
            </a:prstGeom>
            <a:solidFill>
              <a:srgbClr val="182469">
                <a:alpha val="54902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76D2866-7BA5-5E06-F43F-E2AF86FEB8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442143" y="4907096"/>
              <a:ext cx="2620370" cy="120801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CE39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29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4" r:id="rId3"/>
    <p:sldLayoutId id="2147483651" r:id="rId4"/>
    <p:sldLayoutId id="2147483653" r:id="rId5"/>
    <p:sldLayoutId id="2147483649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>
            <a:extLst>
              <a:ext uri="{FF2B5EF4-FFF2-40B4-BE49-F238E27FC236}">
                <a16:creationId xmlns:a16="http://schemas.microsoft.com/office/drawing/2014/main" id="{81BA5182-E2C8-A0D5-6AB9-3E03123DBBA5}"/>
              </a:ext>
            </a:extLst>
          </p:cNvPr>
          <p:cNvSpPr/>
          <p:nvPr/>
        </p:nvSpPr>
        <p:spPr>
          <a:xfrm>
            <a:off x="3914775" y="2404110"/>
            <a:ext cx="8039100" cy="1783080"/>
          </a:xfrm>
          <a:prstGeom prst="rect">
            <a:avLst/>
          </a:prstGeom>
          <a:noFill/>
          <a:ln/>
          <a:effectLst>
            <a:outerShdw blurRad="127000" dist="38100" dir="8100000" algn="bl" rotWithShape="0">
              <a:srgbClr val="000000">
                <a:alpha val="35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itchFamily="34" charset="-122"/>
                <a:cs typeface="Georgia" pitchFamily="34" charset="-120"/>
              </a:rPr>
              <a:t>Ethics In Leadership and Society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EE115A8D-1196-185F-F38E-CD36B4EA1B95}"/>
              </a:ext>
            </a:extLst>
          </p:cNvPr>
          <p:cNvSpPr/>
          <p:nvPr/>
        </p:nvSpPr>
        <p:spPr>
          <a:xfrm>
            <a:off x="4777991" y="3558151"/>
            <a:ext cx="5884843" cy="16720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A6CE39"/>
                </a:solidFill>
                <a:ea typeface="Georgia" pitchFamily="34" charset="-122"/>
                <a:cs typeface="Georgia" pitchFamily="34" charset="-120"/>
              </a:rPr>
              <a:t>How Ethical Healthcare Leaders Can Improve Organizational Outcomes and Impact Public Policy</a:t>
            </a:r>
            <a:endParaRPr lang="en-US" sz="3200" b="1" dirty="0">
              <a:solidFill>
                <a:srgbClr val="A6CE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5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D579A-460B-080F-6247-7C6212DB6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326489"/>
            <a:ext cx="10599656" cy="1325563"/>
          </a:xfrm>
        </p:spPr>
        <p:txBody>
          <a:bodyPr/>
          <a:lstStyle/>
          <a:p>
            <a:r>
              <a:rPr lang="en-US" b="1" dirty="0"/>
              <a:t>VCHA’s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BBE40-0CCF-7D7A-7E87-FC985916D8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690688"/>
            <a:ext cx="10699467" cy="37668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Advocate on behalf of member health centers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Educate member health centers</a:t>
            </a:r>
          </a:p>
          <a:p>
            <a:pPr>
              <a:lnSpc>
                <a:spcPct val="150000"/>
              </a:lnSpc>
            </a:pPr>
            <a:r>
              <a:rPr lang="en-US" b="1" dirty="0"/>
              <a:t>Elevate our member health centers, enhancing their ability to provide affordable, accessible, quality healthcare to the communities they serve regardless of their ability to pay.​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0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D579A-460B-080F-6247-7C6212DB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Advocacy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BBE40-0CCF-7D7A-7E87-FC985916D80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What does advocacy look like in an environment where there is disagreement over whether equity is a core value?</a:t>
            </a:r>
          </a:p>
          <a:p>
            <a:endParaRPr lang="en-US" dirty="0"/>
          </a:p>
          <a:p>
            <a:r>
              <a:rPr lang="en-US" dirty="0"/>
              <a:t>How does advocacy work where there is organized hostility toward people who have been and are patients at community health centers?</a:t>
            </a:r>
          </a:p>
        </p:txBody>
      </p:sp>
    </p:spTree>
    <p:extLst>
      <p:ext uri="{BB962C8B-B14F-4D97-AF65-F5344CB8AC3E}">
        <p14:creationId xmlns:p14="http://schemas.microsoft.com/office/powerpoint/2010/main" val="8411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E225B-9BE6-D8A0-E333-71165EFE7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BCE7E-418B-E678-7CFE-A9C35B989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Effective Advocacy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6135A-5323-4E32-F7B1-0F33C698C54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Trust, Respect, and </a:t>
            </a:r>
            <a:r>
              <a:rPr lang="en-US" b="1" dirty="0"/>
              <a:t>Ethics</a:t>
            </a:r>
            <a:r>
              <a:rPr lang="en-US" dirty="0"/>
              <a:t> are at the heart of effective advocacy</a:t>
            </a:r>
          </a:p>
          <a:p>
            <a:r>
              <a:rPr lang="en-US" dirty="0"/>
              <a:t>Relationships matter</a:t>
            </a:r>
          </a:p>
          <a:p>
            <a:r>
              <a:rPr lang="en-US" dirty="0"/>
              <a:t>Credibility is everything</a:t>
            </a:r>
          </a:p>
          <a:p>
            <a:r>
              <a:rPr lang="en-US" dirty="0"/>
              <a:t>To craft your message, know your audience</a:t>
            </a:r>
          </a:p>
          <a:p>
            <a:r>
              <a:rPr lang="en-US" dirty="0"/>
              <a:t>Play the long game while addressing immediate needs</a:t>
            </a:r>
          </a:p>
        </p:txBody>
      </p:sp>
    </p:spTree>
    <p:extLst>
      <p:ext uri="{BB962C8B-B14F-4D97-AF65-F5344CB8AC3E}">
        <p14:creationId xmlns:p14="http://schemas.microsoft.com/office/powerpoint/2010/main" val="226729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8E6DE-33E5-BE86-60E3-8DBA47E0B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2F8D9-2CE7-731F-E98D-4D5960580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365125"/>
            <a:ext cx="10599656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Why Focus on Ethics?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D7F36-9178-CD7C-4F55-5C2E91F49D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891222"/>
            <a:ext cx="7286409" cy="3633030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en-US" sz="2000" dirty="0"/>
              <a:t>“Whenever the people are well-informed, they can be trusted with their own government.”– Thomas Jefferson​</a:t>
            </a:r>
          </a:p>
          <a:p>
            <a:pPr fontAlgn="base">
              <a:lnSpc>
                <a:spcPct val="90000"/>
              </a:lnSpc>
            </a:pPr>
            <a:endParaRPr lang="en-US" sz="2000" dirty="0"/>
          </a:p>
          <a:p>
            <a:pPr fontAlgn="base">
              <a:lnSpc>
                <a:spcPct val="90000"/>
              </a:lnSpc>
            </a:pPr>
            <a:r>
              <a:rPr lang="en-US" sz="2000" dirty="0"/>
              <a:t>“Public service must be more than doing a job efficiently and honestly. It must be a complete dedication to the people and to the nation.”- Margaret Chase Smith​</a:t>
            </a:r>
            <a:br>
              <a:rPr lang="en-US" sz="2000" dirty="0"/>
            </a:br>
            <a:r>
              <a:rPr lang="en-US" sz="2000" dirty="0"/>
              <a:t>​</a:t>
            </a:r>
          </a:p>
          <a:p>
            <a:pPr fontAlgn="base">
              <a:lnSpc>
                <a:spcPct val="90000"/>
              </a:lnSpc>
            </a:pPr>
            <a:r>
              <a:rPr lang="en-US" sz="2000" dirty="0"/>
              <a:t>“By its very definition, civic responsibility means taking a healthy role in the life of one’s community.” – John Glenn​</a:t>
            </a: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2000" dirty="0"/>
              <a:t>​</a:t>
            </a:r>
          </a:p>
          <a:p>
            <a:pPr fontAlgn="base">
              <a:lnSpc>
                <a:spcPct val="90000"/>
              </a:lnSpc>
            </a:pPr>
            <a:r>
              <a:rPr lang="en-US" sz="2000" dirty="0"/>
              <a:t>Our focus today is on the practical application of ethics​</a:t>
            </a: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4" name="Picture 3" descr="A person with white hair&#10;&#10;AI-generated content may be incorrect.">
            <a:extLst>
              <a:ext uri="{FF2B5EF4-FFF2-40B4-BE49-F238E27FC236}">
                <a16:creationId xmlns:a16="http://schemas.microsoft.com/office/drawing/2014/main" id="{ED04317B-A9D1-B39F-D5FA-7079BBBEEA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88" r="12000" b="-2"/>
          <a:stretch>
            <a:fillRect/>
          </a:stretch>
        </p:blipFill>
        <p:spPr>
          <a:xfrm>
            <a:off x="8231053" y="1891222"/>
            <a:ext cx="3122746" cy="36330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15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13501-D22F-9B64-D81F-F0667F6A2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3ECA8-88B8-FE92-31DA-0A72350F5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Key Ethical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44045-D646-D91E-E8C0-3454300672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6567" y="1491977"/>
            <a:ext cx="8072177" cy="3796946"/>
          </a:xfrm>
        </p:spPr>
        <p:txBody>
          <a:bodyPr/>
          <a:lstStyle/>
          <a:p>
            <a:r>
              <a:rPr lang="en-US" dirty="0"/>
              <a:t>Freedom of action is a key human trait</a:t>
            </a:r>
          </a:p>
          <a:p>
            <a:endParaRPr lang="en-US" dirty="0"/>
          </a:p>
          <a:p>
            <a:r>
              <a:rPr lang="en-US" dirty="0"/>
              <a:t>When choosing how to act, we could have made a different choice</a:t>
            </a:r>
          </a:p>
          <a:p>
            <a:endParaRPr lang="en-US" dirty="0"/>
          </a:p>
          <a:p>
            <a:r>
              <a:rPr lang="en-US" dirty="0"/>
              <a:t>Ethics allows us to judge what should happen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ECA026-1281-F842-2109-52B6BA4E9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6068" y="1494298"/>
            <a:ext cx="3062296" cy="344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0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D5867-3400-F404-4F36-813F9CF8B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to Think About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568FE-6890-10F8-7A80-709F88BDF9B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Taking Responsibility for Our Beliefs</a:t>
            </a:r>
          </a:p>
          <a:p>
            <a:endParaRPr lang="en-US" dirty="0"/>
          </a:p>
          <a:p>
            <a:r>
              <a:rPr lang="en-US" dirty="0"/>
              <a:t>Living a Virtuous and Authentic Life</a:t>
            </a:r>
          </a:p>
          <a:p>
            <a:endParaRPr lang="en-US" dirty="0"/>
          </a:p>
          <a:p>
            <a:r>
              <a:rPr lang="en-US" dirty="0"/>
              <a:t>Shapes What We Believe is Right and Wrong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98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1ED91-AF55-65E4-677C-17BEC378F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D3557-1B63-4E3B-5074-8C7065CFA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605530"/>
            <a:ext cx="10599656" cy="1325563"/>
          </a:xfrm>
        </p:spPr>
        <p:txBody>
          <a:bodyPr/>
          <a:lstStyle/>
          <a:p>
            <a:r>
              <a:rPr lang="en-US" b="1" dirty="0">
                <a:latin typeface="Aptos Display" panose="020B0004020202020204" pitchFamily="34" charset="0"/>
                <a:ea typeface="Calibri"/>
                <a:cs typeface="Calibri"/>
                <a:sym typeface="Calibri"/>
              </a:rPr>
              <a:t>Ethics = A Set of Behavioral Standards</a:t>
            </a:r>
            <a:br>
              <a:rPr lang="en-US" sz="3600" dirty="0">
                <a:solidFill>
                  <a:schemeClr val="dk1"/>
                </a:solidFill>
                <a:latin typeface="Aptos Display" panose="020B0004020202020204" pitchFamily="34" charset="0"/>
                <a:ea typeface="Calibri"/>
                <a:cs typeface="Calibri"/>
                <a:sym typeface="Calibri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BB3CB-97F0-486B-0B83-1B640831EF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Aptos Display" panose="020B0004020202020204" pitchFamily="34" charset="0"/>
                <a:ea typeface="Calibri"/>
                <a:cs typeface="Calibri"/>
                <a:sym typeface="Calibri"/>
              </a:rPr>
              <a:t>What is the best course of action?</a:t>
            </a:r>
          </a:p>
          <a:p>
            <a:pPr marL="0" indent="0" algn="ctr">
              <a:buNone/>
            </a:pPr>
            <a:endParaRPr lang="en-US" b="1" dirty="0">
              <a:solidFill>
                <a:srgbClr val="002060"/>
              </a:solidFill>
              <a:latin typeface="Aptos Display" panose="020B0004020202020204" pitchFamily="34" charset="0"/>
              <a:ea typeface="Calibri"/>
              <a:cs typeface="Calibri"/>
              <a:sym typeface="Calibri"/>
            </a:endParaRPr>
          </a:p>
          <a:p>
            <a:r>
              <a:rPr lang="en-US" dirty="0"/>
              <a:t>Advancing your own goals and interests?</a:t>
            </a:r>
          </a:p>
          <a:p>
            <a:r>
              <a:rPr lang="en-US" dirty="0"/>
              <a:t>The greatest monetary profit?</a:t>
            </a:r>
          </a:p>
          <a:p>
            <a:r>
              <a:rPr lang="en-US" dirty="0"/>
              <a:t>The most popular choice / Going along with the crowd?</a:t>
            </a:r>
          </a:p>
          <a:p>
            <a:r>
              <a:rPr lang="en-US" dirty="0"/>
              <a:t>Advancing your community’s goals/interests?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3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220C2-95AB-2F9D-EF0B-51AC5EC59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7D785-EFEF-90EF-F986-3E6CB4B68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Can Ethics Be Taught and Learned?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B653C-7B4E-BE36-97B7-6EE2082147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Clr>
                <a:srgbClr val="002060"/>
              </a:buClr>
              <a:buSzPts val="3200"/>
              <a:buNone/>
              <a:defRPr/>
            </a:pPr>
            <a:r>
              <a:rPr lang="en-US" sz="3600" b="1" dirty="0">
                <a:latin typeface="Aptos Display" panose="020B0004020202020204" pitchFamily="34" charset="0"/>
                <a:ea typeface="Calibri"/>
                <a:cs typeface="Calibri"/>
                <a:sym typeface="Calibri"/>
              </a:rPr>
              <a:t>“Ethical principles usually come naturally, but can also be practiced over time”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ptos Display" panose="020B00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184;p38">
            <a:extLst>
              <a:ext uri="{FF2B5EF4-FFF2-40B4-BE49-F238E27FC236}">
                <a16:creationId xmlns:a16="http://schemas.microsoft.com/office/drawing/2014/main" id="{58A8B5AC-6673-36A8-4611-C0386D2DBB9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7777" y="3309869"/>
            <a:ext cx="2915784" cy="224573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AD399B-CA1D-ED26-64B6-098EEBD1EAEA}"/>
              </a:ext>
            </a:extLst>
          </p:cNvPr>
          <p:cNvSpPr txBox="1"/>
          <p:nvPr/>
        </p:nvSpPr>
        <p:spPr>
          <a:xfrm>
            <a:off x="6237667" y="3888017"/>
            <a:ext cx="5447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Bob Helbig: Media Partnerships Director at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Energage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(Employee Survey Firm)</a:t>
            </a:r>
          </a:p>
        </p:txBody>
      </p:sp>
    </p:spTree>
    <p:extLst>
      <p:ext uri="{BB962C8B-B14F-4D97-AF65-F5344CB8AC3E}">
        <p14:creationId xmlns:p14="http://schemas.microsoft.com/office/powerpoint/2010/main" val="157426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2A531-0C77-D940-4B82-AEF2C641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E21D-74D3-70D2-A394-CD1E8C88E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Ethical Principles Can Be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A1176-FB49-52E6-357B-73986B27060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 algn="ctr"/>
            <a:r>
              <a:rPr lang="en-US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Accountability</a:t>
            </a:r>
          </a:p>
          <a:p>
            <a:pPr marL="457200" indent="-457200" algn="ctr"/>
            <a:r>
              <a:rPr lang="en-US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Fairness</a:t>
            </a:r>
          </a:p>
          <a:p>
            <a:pPr marL="457200" indent="-457200" algn="ctr"/>
            <a:r>
              <a:rPr lang="en-US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Honesty</a:t>
            </a:r>
          </a:p>
          <a:p>
            <a:pPr marL="457200" indent="-457200" algn="ctr"/>
            <a:r>
              <a:rPr lang="en-US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Respectfulness</a:t>
            </a:r>
          </a:p>
          <a:p>
            <a:pPr marL="457200" indent="-457200" algn="ctr"/>
            <a:r>
              <a:rPr lang="en-US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Trustworthiness</a:t>
            </a:r>
          </a:p>
          <a:p>
            <a:pPr marL="457200" indent="-457200" algn="ctr"/>
            <a:r>
              <a:rPr lang="en-US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“Golden Rule”</a:t>
            </a:r>
          </a:p>
        </p:txBody>
      </p:sp>
    </p:spTree>
    <p:extLst>
      <p:ext uri="{BB962C8B-B14F-4D97-AF65-F5344CB8AC3E}">
        <p14:creationId xmlns:p14="http://schemas.microsoft.com/office/powerpoint/2010/main" val="187044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338C1-1E5B-4842-5D53-2D57E695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ptos Display" panose="020B0004020202020204" pitchFamily="34" charset="0"/>
                <a:ea typeface="Calibri"/>
                <a:cs typeface="Calibri"/>
                <a:sym typeface="Calibri"/>
              </a:rPr>
              <a:t>How to Practice Ethical Principles</a:t>
            </a:r>
            <a:br>
              <a:rPr lang="en-US" b="1" dirty="0">
                <a:solidFill>
                  <a:srgbClr val="002060"/>
                </a:solidFill>
                <a:latin typeface="Aptos Display" panose="020B0004020202020204" pitchFamily="34" charset="0"/>
                <a:ea typeface="Calibri"/>
                <a:cs typeface="Calibri"/>
                <a:sym typeface="Calibri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7FDE1-2055-56B9-8059-76AA0C3FFAD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b="1" dirty="0"/>
              <a:t>Ask Tough Questions</a:t>
            </a:r>
          </a:p>
          <a:p>
            <a:pPr algn="ctr"/>
            <a:r>
              <a:rPr lang="en-US" b="1" dirty="0"/>
              <a:t>Be a Great Role Model</a:t>
            </a:r>
          </a:p>
          <a:p>
            <a:pPr algn="ctr"/>
            <a:r>
              <a:rPr lang="en-US" b="1" dirty="0"/>
              <a:t>Communicate Openly</a:t>
            </a:r>
          </a:p>
          <a:p>
            <a:pPr algn="ctr"/>
            <a:r>
              <a:rPr lang="en-US" b="1" dirty="0"/>
              <a:t>Don’t Tolerate Meaningful Violations</a:t>
            </a:r>
          </a:p>
          <a:p>
            <a:pPr algn="ctr"/>
            <a:r>
              <a:rPr lang="en-US" b="1" dirty="0"/>
              <a:t>Mediate Disagreements with Respect and Loyalty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2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1B588-D787-B5EB-EC86-610AA7DF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57CF6-857F-FCA4-CC02-0AF43F11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Can Ethics Provide a Competitive Edge?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159D8-FE3F-AA35-D08A-59BB96C4B58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73994" y="1891222"/>
            <a:ext cx="10679806" cy="363303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b="1" dirty="0"/>
              <a:t>A solid moral compass helps companies flourish</a:t>
            </a:r>
          </a:p>
          <a:p>
            <a:pPr algn="ctr">
              <a:lnSpc>
                <a:spcPct val="150000"/>
              </a:lnSpc>
            </a:pPr>
            <a:r>
              <a:rPr lang="en-US" b="1" dirty="0"/>
              <a:t>Customers want to engage with ethical organizations</a:t>
            </a:r>
          </a:p>
          <a:p>
            <a:pPr algn="ctr">
              <a:lnSpc>
                <a:spcPct val="150000"/>
              </a:lnSpc>
            </a:pPr>
            <a:r>
              <a:rPr lang="en-US" b="1" dirty="0"/>
              <a:t>Ethical leadership improves daily operations</a:t>
            </a:r>
          </a:p>
          <a:p>
            <a:pPr algn="ctr">
              <a:lnSpc>
                <a:spcPct val="150000"/>
              </a:lnSpc>
            </a:pPr>
            <a:r>
              <a:rPr lang="en-US" b="1" dirty="0"/>
              <a:t>Ethical leadership powers brands and attracts/retains talent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49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3789A-93BE-D0D9-7B36-90AD293D8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859-F409-2318-D2B7-782930A57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Ethical Principles</a:t>
            </a:r>
          </a:p>
        </p:txBody>
      </p:sp>
      <p:pic>
        <p:nvPicPr>
          <p:cNvPr id="6" name="Picture 5" descr="Shopping cart">
            <a:extLst>
              <a:ext uri="{FF2B5EF4-FFF2-40B4-BE49-F238E27FC236}">
                <a16:creationId xmlns:a16="http://schemas.microsoft.com/office/drawing/2014/main" id="{2B3A7F05-2908-AA8A-F23E-86E425AA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562" y="3664979"/>
            <a:ext cx="1666875" cy="1504950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6798B9D-92AF-DBE7-ACD1-0F40E493FEA7}"/>
              </a:ext>
            </a:extLst>
          </p:cNvPr>
          <p:cNvSpPr/>
          <p:nvPr/>
        </p:nvSpPr>
        <p:spPr>
          <a:xfrm>
            <a:off x="5822271" y="1322230"/>
            <a:ext cx="547455" cy="995967"/>
          </a:xfrm>
          <a:prstGeom prst="downArrow">
            <a:avLst/>
          </a:prstGeom>
          <a:solidFill>
            <a:srgbClr val="455F51"/>
          </a:solidFill>
          <a:ln w="15875" cap="flat" cmpd="sng" algn="ctr">
            <a:solidFill>
              <a:srgbClr val="99CB38">
                <a:shade val="15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BD7831A9-1C0C-06A7-BE7C-9A59E82F6651}"/>
              </a:ext>
            </a:extLst>
          </p:cNvPr>
          <p:cNvSpPr/>
          <p:nvPr/>
        </p:nvSpPr>
        <p:spPr>
          <a:xfrm>
            <a:off x="1881945" y="2678498"/>
            <a:ext cx="8428105" cy="805543"/>
          </a:xfrm>
          <a:prstGeom prst="leftRightArrow">
            <a:avLst/>
          </a:prstGeom>
          <a:solidFill>
            <a:srgbClr val="455F51"/>
          </a:solidFill>
          <a:ln w="15875" cap="flat" cmpd="sng" algn="ctr">
            <a:solidFill>
              <a:srgbClr val="99CB38">
                <a:shade val="15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0B0A2493-4E89-0753-6277-35CBB262FFAA}"/>
              </a:ext>
            </a:extLst>
          </p:cNvPr>
          <p:cNvSpPr txBox="1"/>
          <p:nvPr/>
        </p:nvSpPr>
        <p:spPr>
          <a:xfrm>
            <a:off x="1881945" y="3930083"/>
            <a:ext cx="211908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2"/>
                </a:solidFill>
                <a:latin typeface="Bahnschrift SemiCondensed"/>
              </a:rPr>
              <a:t>Must Not Do 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Bahnschrift SemiCondensed"/>
              </a:rPr>
              <a:t>(Right vs. Wrong)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142DC619-5373-4540-B37E-B56D27A5CEF8}"/>
              </a:ext>
            </a:extLst>
          </p:cNvPr>
          <p:cNvSpPr txBox="1"/>
          <p:nvPr/>
        </p:nvSpPr>
        <p:spPr>
          <a:xfrm>
            <a:off x="8251884" y="3930083"/>
            <a:ext cx="211908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2"/>
                </a:solidFill>
                <a:latin typeface="Bahnschrift SemiCondensed"/>
              </a:rPr>
              <a:t>Free To Do 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Bahnschrift SemiCondensed"/>
              </a:rPr>
              <a:t>(No Ethical Question)</a:t>
            </a:r>
          </a:p>
        </p:txBody>
      </p:sp>
    </p:spTree>
    <p:extLst>
      <p:ext uri="{BB962C8B-B14F-4D97-AF65-F5344CB8AC3E}">
        <p14:creationId xmlns:p14="http://schemas.microsoft.com/office/powerpoint/2010/main" val="319395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689D6-C723-C749-C8EB-638E4554B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80DF9-ED61-7E95-ADD2-A451FEE2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Ethical Dilemma: Values in Conflict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7ACCA-D888-9452-7D40-6190128582B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marR="0" indent="0" algn="l" rtl="0" fontAlgn="base">
              <a:buNone/>
            </a:pPr>
            <a:r>
              <a:rPr lang="en-US" sz="2400" b="0" i="0" u="none" strike="noStrike" spc="0" dirty="0">
                <a:solidFill>
                  <a:srgbClr val="404040"/>
                </a:solidFill>
                <a:effectLst/>
                <a:latin typeface="Bahnschrift SemiCondensed" panose="020B0502040204020203" pitchFamily="34" charset="0"/>
              </a:rPr>
              <a:t>The 8 a.m. call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Bahnschrift SemiCondensed" panose="020B0502040204020203" pitchFamily="34" charset="0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rtl="0" fontAlgn="base">
              <a:buNone/>
            </a:pPr>
            <a:r>
              <a:rPr lang="en-US" sz="2000" b="0" i="0" u="none" strike="noStrike" spc="0" dirty="0">
                <a:solidFill>
                  <a:srgbClr val="404040"/>
                </a:solidFill>
                <a:effectLst/>
                <a:latin typeface="Bahnschrift SemiCondensed" panose="020B0502040204020203" pitchFamily="34" charset="0"/>
              </a:rPr>
              <a:t>It’s a standard weekend at school. You, your roommate, and their significant other (they consider themselves in a serious relationship) and a group of friends have spent the evening watching a movie. It’s around midnight and your roommate leaves with the significant other, indicating that they will not be back that night. You go to bed and are sleeping peacefully. At 8 the next morning, you’re woken up by your phone buzzing. You answer it and find your roommate’s mother on the other end of the line. She asks a simple question: “I’ve been trying to reach Alex's cell phone, but Alex isn't responding. Do you know where Alex is?”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Bahnschrift SemiCondensed" panose="020B0502040204020203" pitchFamily="34" charset="0"/>
              </a:rPr>
              <a:t>​</a:t>
            </a:r>
          </a:p>
          <a:p>
            <a:pPr marL="0" marR="0" lvl="0" indent="0" algn="l" rtl="0" fontAlgn="base">
              <a:buNone/>
            </a:pPr>
            <a:endParaRPr lang="en-US" sz="2000" b="0" i="1" u="none" strike="noStrike" spc="0" dirty="0">
              <a:solidFill>
                <a:srgbClr val="404040"/>
              </a:solidFill>
              <a:effectLst/>
              <a:latin typeface="Bahnschrift SemiCondensed" panose="020B0502040204020203" pitchFamily="34" charset="0"/>
            </a:endParaRPr>
          </a:p>
          <a:p>
            <a:pPr marL="0" marR="0" lvl="0" indent="0" algn="l" rtl="0" fontAlgn="base">
              <a:buNone/>
            </a:pPr>
            <a:r>
              <a:rPr lang="en-US" sz="2000" b="0" i="1" u="none" strike="noStrike" spc="0" dirty="0">
                <a:solidFill>
                  <a:srgbClr val="404040"/>
                </a:solidFill>
                <a:effectLst/>
                <a:latin typeface="Bahnschrift SemiCondensed" panose="020B0502040204020203" pitchFamily="34" charset="0"/>
              </a:rPr>
              <a:t>What do you say?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Bahnschrift SemiCondensed" panose="020B0502040204020203" pitchFamily="34" charset="0"/>
              </a:rPr>
              <a:t>​   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Bahnschrift SemiCondensed" panose="020B0502040204020203" pitchFamily="34" charset="0"/>
              </a:rPr>
              <a:t>What values are at play or in conflict?</a:t>
            </a:r>
            <a:endParaRPr lang="en-US" sz="2000" b="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30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9545A-944E-B443-DB70-AAB35BBB8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Does This Matter for Public Policy?</a:t>
            </a:r>
            <a:r>
              <a:rPr lang="en-US" dirty="0"/>
              <a:t>​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A7FF8DCC-4FE6-5F13-82E0-3DE37E3E2423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754063" y="1890713"/>
          <a:ext cx="10599737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052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58612-AB6B-A8CE-2F3A-FCD04F373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BD0B3-6AA5-7026-9801-4C2AA7247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Consider an Ideal Leader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3C0B7C-F584-FAA5-4CAF-AB3C4C2695F2}"/>
              </a:ext>
            </a:extLst>
          </p:cNvPr>
          <p:cNvSpPr txBox="1"/>
          <p:nvPr/>
        </p:nvSpPr>
        <p:spPr>
          <a:xfrm>
            <a:off x="511484" y="1692500"/>
            <a:ext cx="611124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7013" marR="0" lvl="0" indent="-225425" algn="l" rtl="0" fontAlgn="base">
              <a:buFont typeface="Arial" panose="020B0604020202020204" pitchFamily="34" charset="0"/>
              <a:buChar char="•"/>
            </a:pPr>
            <a:r>
              <a:rPr lang="en-US" sz="26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What characteristics/values/qualities does the ideal leader exhibit?</a:t>
            </a:r>
            <a:r>
              <a:rPr lang="en-US" sz="26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R="0" lvl="0" algn="l" rtl="0" fontAlgn="base"/>
            <a:endParaRPr lang="en-US" sz="2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227013" marR="0" lvl="0" indent="-225425" algn="l" rtl="0" fontAlgn="base">
              <a:buFont typeface="Arial" panose="020B0604020202020204" pitchFamily="34" charset="0"/>
              <a:buChar char="•"/>
            </a:pPr>
            <a:r>
              <a:rPr lang="en-US" sz="26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Think about the ideal civic leader. Recall the qualities we want our civic leaders to have</a:t>
            </a:r>
            <a:r>
              <a:rPr lang="en-US" sz="2600" dirty="0"/>
              <a:t>.</a:t>
            </a:r>
          </a:p>
          <a:p>
            <a:pPr marR="0" lvl="0" algn="l" rtl="0" fontAlgn="base"/>
            <a:endParaRPr lang="en-US" sz="2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171450" marR="0" lvl="0" indent="-169863" algn="l" rtl="0" fontAlgn="base">
              <a:buFont typeface="Arial" panose="020B0604020202020204" pitchFamily="34" charset="0"/>
              <a:buChar char="•"/>
            </a:pPr>
            <a:r>
              <a:rPr lang="en-US" sz="26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List five important values you think a civic leader should have</a:t>
            </a:r>
            <a:r>
              <a:rPr lang="en-US" sz="2600" b="0" i="0" dirty="0">
                <a:solidFill>
                  <a:schemeClr val="tx1"/>
                </a:solidFill>
                <a:effectLst/>
                <a:latin typeface="+mn-lt"/>
              </a:rPr>
              <a:t>​.</a:t>
            </a:r>
            <a:endParaRPr lang="en-US" sz="26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Content Placeholder 3" descr="A person with his hands out and many question marks above him&#10;&#10;AI-generated content may be incorrect.">
            <a:extLst>
              <a:ext uri="{FF2B5EF4-FFF2-40B4-BE49-F238E27FC236}">
                <a16:creationId xmlns:a16="http://schemas.microsoft.com/office/drawing/2014/main" id="{6A1978CA-21B1-34CC-67B2-9C40EFE418E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518558" y="1612106"/>
            <a:ext cx="3919298" cy="363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6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A8593-10DC-F7B2-8DB1-9C29E991B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3DB46-0850-62D2-4BAC-DC1571178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Important Values: Small Group Discussion</a:t>
            </a:r>
            <a:r>
              <a:rPr lang="en-US" dirty="0"/>
              <a:t>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294F8-6E40-A465-1A9A-BCAC0CC935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891222"/>
            <a:ext cx="7325202" cy="3633030"/>
          </a:xfrm>
        </p:spPr>
        <p:txBody>
          <a:bodyPr/>
          <a:lstStyle/>
          <a:p>
            <a:pPr fontAlgn="base"/>
            <a:r>
              <a:rPr lang="en-US" sz="1800" dirty="0"/>
              <a:t>A leader wants to put a plaque on the wall outside his/her office that reflects their most important values. What values ought to be on the plaque?</a:t>
            </a:r>
          </a:p>
          <a:p>
            <a:pPr marL="0" indent="0" fontAlgn="base">
              <a:buNone/>
            </a:pPr>
            <a:endParaRPr lang="en-US" sz="1800" dirty="0"/>
          </a:p>
          <a:p>
            <a:pPr fontAlgn="base"/>
            <a:r>
              <a:rPr lang="en-US" sz="1800" dirty="0"/>
              <a:t>Develop a list of 5 words for the plaque that your group agrees would characterize an ideal leader. The plaque should read "My most important values are..."​</a:t>
            </a:r>
          </a:p>
          <a:p>
            <a:pPr lvl="0" fontAlgn="base"/>
            <a:r>
              <a:rPr lang="en-US" sz="1800" dirty="0"/>
              <a:t>Compare your personal list versus what your group decides​</a:t>
            </a:r>
          </a:p>
          <a:p>
            <a:pPr lvl="0" fontAlgn="base"/>
            <a:r>
              <a:rPr lang="en-US" sz="1800" dirty="0"/>
              <a:t>Select a spokesperson to report group's five values​</a:t>
            </a:r>
          </a:p>
          <a:p>
            <a:pPr fontAlgn="base"/>
            <a:r>
              <a:rPr lang="en-US" sz="1800" dirty="0"/>
              <a:t>Ethical test using your five words: “Is a leader </a:t>
            </a:r>
            <a:r>
              <a:rPr lang="en-US" sz="1800" i="1" dirty="0"/>
              <a:t>unethical </a:t>
            </a:r>
            <a:r>
              <a:rPr lang="en-US" sz="1800" dirty="0"/>
              <a:t>if they are not ______________?”​</a:t>
            </a:r>
          </a:p>
          <a:p>
            <a:endParaRPr lang="en-US" dirty="0"/>
          </a:p>
        </p:txBody>
      </p:sp>
      <p:pic>
        <p:nvPicPr>
          <p:cNvPr id="4" name="Graphic 6" descr="Cycle with People">
            <a:extLst>
              <a:ext uri="{FF2B5EF4-FFF2-40B4-BE49-F238E27FC236}">
                <a16:creationId xmlns:a16="http://schemas.microsoft.com/office/drawing/2014/main" id="{3C072B4F-3050-791D-F461-3FFAE67959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30100" y="1831121"/>
            <a:ext cx="3413671" cy="341367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3890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AC517-8D2A-D0E4-2F89-E727DD6A9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87B76-568B-6D2A-ADA9-D7884DF02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Commonly-Chosen Values (2006)</a:t>
            </a:r>
            <a:r>
              <a:rPr lang="en-US" dirty="0"/>
              <a:t>​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69B1DED6-7B01-348A-C07F-4270F5252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289560"/>
              </p:ext>
            </p:extLst>
          </p:nvPr>
        </p:nvGraphicFramePr>
        <p:xfrm>
          <a:off x="838200" y="1807543"/>
          <a:ext cx="4884313" cy="3633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BDA5508A-EDCC-1E09-A17D-BC6FCC2BE940}"/>
              </a:ext>
            </a:extLst>
          </p:cNvPr>
          <p:cNvGrpSpPr/>
          <p:nvPr/>
        </p:nvGrpSpPr>
        <p:grpSpPr>
          <a:xfrm>
            <a:off x="5972040" y="1881709"/>
            <a:ext cx="4945047" cy="647595"/>
            <a:chOff x="0" y="767362"/>
            <a:chExt cx="4945047" cy="64759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221D9BA-BF16-FC6A-10E6-51F603F3E93A}"/>
                </a:ext>
              </a:extLst>
            </p:cNvPr>
            <p:cNvSpPr/>
            <p:nvPr/>
          </p:nvSpPr>
          <p:spPr>
            <a:xfrm>
              <a:off x="0" y="767362"/>
              <a:ext cx="4884313" cy="647595"/>
            </a:xfrm>
            <a:prstGeom prst="roundRect">
              <a:avLst/>
            </a:prstGeom>
            <a:solidFill>
              <a:srgbClr val="99CB38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3572B271-6B83-66E9-8E90-E2BE3DBED657}"/>
                </a:ext>
              </a:extLst>
            </p:cNvPr>
            <p:cNvSpPr txBox="1"/>
            <p:nvPr/>
          </p:nvSpPr>
          <p:spPr>
            <a:xfrm>
              <a:off x="123960" y="798975"/>
              <a:ext cx="4821087" cy="5843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lvl="0" indent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700" b="0" i="0" kern="1200" dirty="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Loyal</a:t>
              </a:r>
              <a:endParaRPr lang="en-US" sz="27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9B95780-EE2F-BD3F-1C74-AD9EA9FB2511}"/>
              </a:ext>
            </a:extLst>
          </p:cNvPr>
          <p:cNvGrpSpPr/>
          <p:nvPr/>
        </p:nvGrpSpPr>
        <p:grpSpPr>
          <a:xfrm>
            <a:off x="5972040" y="2645498"/>
            <a:ext cx="4884313" cy="647595"/>
            <a:chOff x="0" y="767362"/>
            <a:chExt cx="4884313" cy="647595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BCC382C-2F4A-E474-AEB0-9258F3F93F8D}"/>
                </a:ext>
              </a:extLst>
            </p:cNvPr>
            <p:cNvSpPr/>
            <p:nvPr/>
          </p:nvSpPr>
          <p:spPr>
            <a:xfrm>
              <a:off x="0" y="767362"/>
              <a:ext cx="4884313" cy="647595"/>
            </a:xfrm>
            <a:prstGeom prst="roundRect">
              <a:avLst/>
            </a:prstGeom>
            <a:solidFill>
              <a:srgbClr val="99CB38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9D2566E2-E7DA-7182-340D-0F54951E3DED}"/>
                </a:ext>
              </a:extLst>
            </p:cNvPr>
            <p:cNvSpPr txBox="1"/>
            <p:nvPr/>
          </p:nvSpPr>
          <p:spPr>
            <a:xfrm>
              <a:off x="31613" y="798975"/>
              <a:ext cx="4821087" cy="5843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lvl="0" indent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700" b="0" i="0" kern="1200" dirty="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 Tolerant</a:t>
              </a:r>
              <a:endParaRPr lang="en-US" sz="27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3413BC1-250B-75A3-69D9-B8DF18B4902B}"/>
              </a:ext>
            </a:extLst>
          </p:cNvPr>
          <p:cNvGrpSpPr/>
          <p:nvPr/>
        </p:nvGrpSpPr>
        <p:grpSpPr>
          <a:xfrm>
            <a:off x="5972040" y="3358487"/>
            <a:ext cx="4884313" cy="647595"/>
            <a:chOff x="0" y="767362"/>
            <a:chExt cx="4884313" cy="64759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517615D-8C33-250C-6C5E-EBC7BAA37BBD}"/>
                </a:ext>
              </a:extLst>
            </p:cNvPr>
            <p:cNvSpPr/>
            <p:nvPr/>
          </p:nvSpPr>
          <p:spPr>
            <a:xfrm>
              <a:off x="0" y="767362"/>
              <a:ext cx="4884313" cy="647595"/>
            </a:xfrm>
            <a:prstGeom prst="roundRect">
              <a:avLst/>
            </a:prstGeom>
            <a:solidFill>
              <a:srgbClr val="99CB38">
                <a:hueOff val="0"/>
                <a:satOff val="0"/>
                <a:lumOff val="0"/>
                <a:alphaOff val="0"/>
              </a:srgbClr>
            </a:solidFill>
            <a:ln w="15875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FB9983D6-A38D-B576-7E21-779E259BC679}"/>
                </a:ext>
              </a:extLst>
            </p:cNvPr>
            <p:cNvSpPr txBox="1"/>
            <p:nvPr/>
          </p:nvSpPr>
          <p:spPr>
            <a:xfrm>
              <a:off x="31613" y="798975"/>
              <a:ext cx="4821087" cy="5843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lvl="0" indent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700" b="0" i="0" kern="1200" dirty="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 Trustworthy</a:t>
              </a:r>
              <a:endParaRPr lang="en-US" sz="27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625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6126E-B84F-CC97-62F7-C4D698D63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140EA-882D-759B-7904-219582574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Commonly-Chosen Values (2025)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ACCAD68F-7A55-3DD8-A7C4-519CB6312668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500658789"/>
              </p:ext>
            </p:extLst>
          </p:nvPr>
        </p:nvGraphicFramePr>
        <p:xfrm>
          <a:off x="754063" y="1890713"/>
          <a:ext cx="4259897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F9E51D-46E2-0EED-C0F4-E6DB1374FF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273242"/>
              </p:ext>
            </p:extLst>
          </p:nvPr>
        </p:nvGraphicFramePr>
        <p:xfrm>
          <a:off x="6527800" y="1890713"/>
          <a:ext cx="472948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57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C9BB2-1DE6-19AB-9E4A-8BB792762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88ADA-22B3-281E-157A-C70D2BB94D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2933" y="1285915"/>
            <a:ext cx="10599656" cy="363303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/>
              <a:t>Practical Impact:</a:t>
            </a:r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400" b="1" dirty="0"/>
              <a:t>How Do We Employ Ethics and Values to Solve Problems and Advocate Effectively?</a:t>
            </a:r>
          </a:p>
        </p:txBody>
      </p:sp>
    </p:spTree>
    <p:extLst>
      <p:ext uri="{BB962C8B-B14F-4D97-AF65-F5344CB8AC3E}">
        <p14:creationId xmlns:p14="http://schemas.microsoft.com/office/powerpoint/2010/main" val="135803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BE0CE-9A49-ED51-9046-5D814990B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E7CAC-DAB0-B29E-7A1F-EFCE0ED1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Aptos Display" panose="020B0004020202020204" pitchFamily="34" charset="0"/>
                <a:ea typeface="Calibri"/>
                <a:cs typeface="Calibri"/>
                <a:sym typeface="Calibri"/>
              </a:rPr>
              <a:t>The Values-Tactics Pyramid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483E38C-A1D8-CF39-4412-38097A866CC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02794" y="1891222"/>
            <a:ext cx="6658378" cy="36330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Google Shape;195;p40">
            <a:extLst>
              <a:ext uri="{FF2B5EF4-FFF2-40B4-BE49-F238E27FC236}">
                <a16:creationId xmlns:a16="http://schemas.microsoft.com/office/drawing/2014/main" id="{C0EB26B1-B5C6-792B-B756-1EC599BB72CB}"/>
              </a:ext>
            </a:extLst>
          </p:cNvPr>
          <p:cNvSpPr/>
          <p:nvPr/>
        </p:nvSpPr>
        <p:spPr>
          <a:xfrm>
            <a:off x="3751400" y="1443818"/>
            <a:ext cx="4605143" cy="4145156"/>
          </a:xfrm>
          <a:prstGeom prst="triangle">
            <a:avLst>
              <a:gd name="adj" fmla="val 50000"/>
            </a:avLst>
          </a:prstGeom>
          <a:solidFill>
            <a:srgbClr val="768FB5"/>
          </a:solidFill>
          <a:ln>
            <a:noFill/>
          </a:ln>
          <a:effectLst>
            <a:outerShdw blurRad="50800" dist="93173" dir="1800000" algn="ctr" rotWithShape="0">
              <a:srgbClr val="BFBFBF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96;p40">
            <a:extLst>
              <a:ext uri="{FF2B5EF4-FFF2-40B4-BE49-F238E27FC236}">
                <a16:creationId xmlns:a16="http://schemas.microsoft.com/office/drawing/2014/main" id="{C99912E5-571C-571E-91B3-BD10FDF6A4A6}"/>
              </a:ext>
            </a:extLst>
          </p:cNvPr>
          <p:cNvSpPr/>
          <p:nvPr/>
        </p:nvSpPr>
        <p:spPr>
          <a:xfrm>
            <a:off x="5906082" y="1443819"/>
            <a:ext cx="295777" cy="4145155"/>
          </a:xfrm>
          <a:prstGeom prst="upArrow">
            <a:avLst>
              <a:gd name="adj1" fmla="val 50000"/>
              <a:gd name="adj2" fmla="val 253569"/>
            </a:avLst>
          </a:prstGeom>
          <a:solidFill>
            <a:srgbClr val="ED7D3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97;p40">
            <a:extLst>
              <a:ext uri="{FF2B5EF4-FFF2-40B4-BE49-F238E27FC236}">
                <a16:creationId xmlns:a16="http://schemas.microsoft.com/office/drawing/2014/main" id="{49CE4145-839D-8C5C-523A-157AF2F788F9}"/>
              </a:ext>
            </a:extLst>
          </p:cNvPr>
          <p:cNvSpPr txBox="1"/>
          <p:nvPr/>
        </p:nvSpPr>
        <p:spPr>
          <a:xfrm>
            <a:off x="4163070" y="2373021"/>
            <a:ext cx="3781800" cy="3108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Tactics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endParaRPr sz="2800" kern="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Strategies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endParaRPr sz="2800" kern="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Goals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endParaRPr sz="2800" kern="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Values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53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18434-8163-F595-E621-DBC43045D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96C23-B99D-8807-059C-872EBAB7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Example: Environmental Sustainability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4C77AFC-EA6F-7328-F1AE-0A9A88059F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987811"/>
              </p:ext>
            </p:extLst>
          </p:nvPr>
        </p:nvGraphicFramePr>
        <p:xfrm>
          <a:off x="1224395" y="1385265"/>
          <a:ext cx="9659154" cy="4255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76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93FE3-669B-A351-FD42-2CD921D75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70A0-3137-E1A0-664B-A17889913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Apply the Pyramid to Health Care Centers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685C0-EDD7-9E65-EA85-D57A697CFF0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What are some examples?</a:t>
            </a:r>
          </a:p>
          <a:p>
            <a:endParaRPr lang="en-US" dirty="0"/>
          </a:p>
          <a:p>
            <a:pPr algn="ctr"/>
            <a:r>
              <a:rPr lang="en-US" dirty="0"/>
              <a:t>Values</a:t>
            </a:r>
          </a:p>
          <a:p>
            <a:pPr algn="ctr"/>
            <a:r>
              <a:rPr lang="en-US" dirty="0"/>
              <a:t>Goals</a:t>
            </a:r>
          </a:p>
          <a:p>
            <a:pPr algn="ctr"/>
            <a:r>
              <a:rPr lang="en-US" dirty="0"/>
              <a:t>Strategies</a:t>
            </a:r>
          </a:p>
          <a:p>
            <a:pPr algn="ctr"/>
            <a:r>
              <a:rPr lang="en-US" dirty="0"/>
              <a:t>Tactics</a:t>
            </a:r>
          </a:p>
        </p:txBody>
      </p:sp>
    </p:spTree>
    <p:extLst>
      <p:ext uri="{BB962C8B-B14F-4D97-AF65-F5344CB8AC3E}">
        <p14:creationId xmlns:p14="http://schemas.microsoft.com/office/powerpoint/2010/main" val="181173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D1EE8-B970-CB80-ACBE-327280A7F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88F66-11C6-7E8A-EA10-78B32059B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Remember This?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903A42-00F9-F888-3C1A-13437C8624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1624" y="2943788"/>
            <a:ext cx="10599656" cy="970423"/>
          </a:xfrm>
          <a:prstGeom prst="leftRightArrow">
            <a:avLst/>
          </a:prstGeom>
          <a:solidFill>
            <a:srgbClr val="455F51"/>
          </a:solidFill>
          <a:ln w="15875" cap="flat" cmpd="sng" algn="ctr">
            <a:solidFill>
              <a:srgbClr val="99CB38">
                <a:shade val="15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30F0CBAC-69B2-78C3-AA2C-10516A62077D}"/>
              </a:ext>
            </a:extLst>
          </p:cNvPr>
          <p:cNvSpPr/>
          <p:nvPr/>
        </p:nvSpPr>
        <p:spPr>
          <a:xfrm>
            <a:off x="5848595" y="1664143"/>
            <a:ext cx="725714" cy="1160623"/>
          </a:xfrm>
          <a:prstGeom prst="downArrow">
            <a:avLst/>
          </a:prstGeom>
          <a:solidFill>
            <a:srgbClr val="455F51"/>
          </a:solidFill>
          <a:ln w="15875" cap="flat" cmpd="sng" algn="ctr">
            <a:solidFill>
              <a:srgbClr val="99CB38">
                <a:shade val="15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" lastClr="FFFFFF"/>
                </a:solidFill>
                <a:latin typeface="Calibri" panose="020F0502020204030204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10D6BCF-26B3-6660-D1F6-1BD4208139B8}"/>
              </a:ext>
            </a:extLst>
          </p:cNvPr>
          <p:cNvSpPr txBox="1"/>
          <p:nvPr/>
        </p:nvSpPr>
        <p:spPr>
          <a:xfrm>
            <a:off x="1507646" y="4118990"/>
            <a:ext cx="2119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Must Not Do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SemiCondensed" panose="020B0502040204020203" pitchFamily="34" charset="0"/>
              </a:rPr>
              <a:t>(Right vs. Wrong)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B236571-81A0-1D9C-375F-899217A598F3}"/>
              </a:ext>
            </a:extLst>
          </p:cNvPr>
          <p:cNvSpPr txBox="1"/>
          <p:nvPr/>
        </p:nvSpPr>
        <p:spPr>
          <a:xfrm>
            <a:off x="4950419" y="4077866"/>
            <a:ext cx="232954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Bahnschrift SemiCondensed"/>
              </a:rPr>
              <a:t>Ought to Do”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Bahnschrift SemiCondensed"/>
              </a:rPr>
              <a:t>(Right vs. Right)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A8308FD1-ADEF-C0FB-4690-EC2343C17571}"/>
              </a:ext>
            </a:extLst>
          </p:cNvPr>
          <p:cNvSpPr txBox="1"/>
          <p:nvPr/>
        </p:nvSpPr>
        <p:spPr>
          <a:xfrm>
            <a:off x="8818298" y="4033233"/>
            <a:ext cx="2119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Free To Do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SemiCondensed" panose="020B0502040204020203" pitchFamily="34" charset="0"/>
                <a:ea typeface="+mn-ea"/>
                <a:cs typeface="+mn-cs"/>
              </a:rPr>
              <a:t>(no question)</a:t>
            </a:r>
          </a:p>
        </p:txBody>
      </p:sp>
    </p:spTree>
    <p:extLst>
      <p:ext uri="{BB962C8B-B14F-4D97-AF65-F5344CB8AC3E}">
        <p14:creationId xmlns:p14="http://schemas.microsoft.com/office/powerpoint/2010/main" val="280856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31530-6844-AFB8-6339-F3287CCCD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4AA9D-4E3C-C7F8-945B-3232EC3E7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Five Ethical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41F87-9489-207D-FA55-840F65F699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3" y="1891222"/>
            <a:ext cx="10081281" cy="3633030"/>
          </a:xfrm>
        </p:spPr>
        <p:txBody>
          <a:bodyPr/>
          <a:lstStyle/>
          <a:p>
            <a:pPr marL="0" indent="0" fontAlgn="base">
              <a:lnSpc>
                <a:spcPct val="200000"/>
              </a:lnSpc>
              <a:buNone/>
            </a:pPr>
            <a:r>
              <a:rPr lang="en-US" sz="2000" dirty="0"/>
              <a:t>1) </a:t>
            </a:r>
            <a:r>
              <a:rPr lang="en-US" sz="2000" b="1" dirty="0"/>
              <a:t>Legal</a:t>
            </a:r>
            <a:r>
              <a:rPr lang="en-US" sz="2000" dirty="0"/>
              <a:t>: Comply with all relevant laws and regulations?​</a:t>
            </a:r>
          </a:p>
          <a:p>
            <a:pPr marL="0" indent="0" fontAlgn="base">
              <a:lnSpc>
                <a:spcPct val="200000"/>
              </a:lnSpc>
              <a:buNone/>
            </a:pPr>
            <a:r>
              <a:rPr lang="en-US" sz="2000" dirty="0"/>
              <a:t>​2) </a:t>
            </a:r>
            <a:r>
              <a:rPr lang="en-US" sz="2000" b="1" dirty="0"/>
              <a:t>Professional Standards</a:t>
            </a:r>
            <a:r>
              <a:rPr lang="en-US" sz="2000" dirty="0"/>
              <a:t>: Align with established ethical​ standards of your profession?​</a:t>
            </a:r>
          </a:p>
          <a:p>
            <a:pPr marL="0" indent="0" fontAlgn="base">
              <a:lnSpc>
                <a:spcPct val="200000"/>
              </a:lnSpc>
              <a:buNone/>
            </a:pPr>
            <a:r>
              <a:rPr lang="en-US" sz="2000" dirty="0"/>
              <a:t>​3) </a:t>
            </a:r>
            <a:r>
              <a:rPr lang="en-US" sz="2000" b="1" dirty="0"/>
              <a:t>Gut Feeling</a:t>
            </a:r>
            <a:r>
              <a:rPr lang="en-US" sz="2000" dirty="0"/>
              <a:t>: Feel intuitively right or wrong based on your personal moral compass?​</a:t>
            </a:r>
          </a:p>
          <a:p>
            <a:pPr marL="0" indent="0" fontAlgn="base">
              <a:lnSpc>
                <a:spcPct val="200000"/>
              </a:lnSpc>
              <a:buNone/>
            </a:pPr>
            <a:r>
              <a:rPr lang="en-US" sz="2000" dirty="0"/>
              <a:t>​4) </a:t>
            </a:r>
            <a:r>
              <a:rPr lang="en-US" sz="2000" b="1" dirty="0"/>
              <a:t>Front Page</a:t>
            </a:r>
            <a:r>
              <a:rPr lang="en-US" sz="2000" dirty="0"/>
              <a:t>: Would you be comfortable if your action were publicly disclosed?​</a:t>
            </a:r>
          </a:p>
          <a:p>
            <a:pPr marL="0" indent="0" fontAlgn="base">
              <a:lnSpc>
                <a:spcPct val="200000"/>
              </a:lnSpc>
              <a:buNone/>
            </a:pPr>
            <a:r>
              <a:rPr lang="en-US" sz="2000" dirty="0"/>
              <a:t>​5) </a:t>
            </a:r>
            <a:r>
              <a:rPr lang="en-US" sz="2000" b="1" dirty="0"/>
              <a:t>Role Model</a:t>
            </a:r>
            <a:r>
              <a:rPr lang="en-US" sz="2000" dirty="0"/>
              <a:t>: Would you want your action emulated by​ someone you admire or a mentee?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12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012C6-D79C-8E6F-49C4-CDC6FD4D1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6270-576B-86D8-53D5-F59D5ECB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Examples of Ethical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F2C08-BEF4-252F-3F15-3FE8DD372E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06401" y="1648340"/>
            <a:ext cx="7147562" cy="3936654"/>
          </a:xfrm>
        </p:spPr>
        <p:txBody>
          <a:bodyPr/>
          <a:lstStyle/>
          <a:p>
            <a:pPr lvl="0" fontAlgn="base">
              <a:spcBef>
                <a:spcPts val="0"/>
              </a:spcBef>
            </a:pPr>
            <a:r>
              <a:rPr lang="en-US" sz="1800" dirty="0"/>
              <a:t>Kant's Ethical Imperatives (Duty Ethics): Right is Right, No Matter What​</a:t>
            </a:r>
          </a:p>
          <a:p>
            <a:pPr marL="0" lvl="0" indent="0" fontAlgn="base">
              <a:spcBef>
                <a:spcPts val="0"/>
              </a:spcBef>
              <a:buNone/>
            </a:pPr>
            <a:endParaRPr lang="en-US" sz="1800" dirty="0"/>
          </a:p>
          <a:p>
            <a:pPr lvl="0" fontAlgn="base">
              <a:spcBef>
                <a:spcPts val="0"/>
              </a:spcBef>
            </a:pPr>
            <a:r>
              <a:rPr lang="en-US" sz="1800" dirty="0"/>
              <a:t>Utilitarianism (Greatest Good for the Greatest Number): Right is What Helps the Most People​</a:t>
            </a:r>
          </a:p>
          <a:p>
            <a:pPr lvl="0" fontAlgn="base">
              <a:spcBef>
                <a:spcPts val="0"/>
              </a:spcBef>
            </a:pPr>
            <a:endParaRPr lang="en-US" sz="1800" dirty="0"/>
          </a:p>
          <a:p>
            <a:pPr lvl="0" fontAlgn="base">
              <a:spcBef>
                <a:spcPts val="0"/>
              </a:spcBef>
            </a:pPr>
            <a:r>
              <a:rPr lang="en-US" sz="1800" dirty="0"/>
              <a:t>Altruism: Right is Putting Others First​</a:t>
            </a:r>
          </a:p>
          <a:p>
            <a:pPr marL="0" lvl="0" indent="0" fontAlgn="base">
              <a:spcBef>
                <a:spcPts val="0"/>
              </a:spcBef>
              <a:buNone/>
            </a:pPr>
            <a:r>
              <a:rPr lang="en-US" sz="1800" dirty="0"/>
              <a:t>​</a:t>
            </a:r>
          </a:p>
          <a:p>
            <a:pPr lvl="0" fontAlgn="base">
              <a:spcBef>
                <a:spcPts val="0"/>
              </a:spcBef>
            </a:pPr>
            <a:r>
              <a:rPr lang="en-US" sz="1800" dirty="0"/>
              <a:t>Pragmatism: Right is What Works in Practice​</a:t>
            </a:r>
          </a:p>
          <a:p>
            <a:pPr marL="0" lvl="0" indent="0" fontAlgn="base">
              <a:spcBef>
                <a:spcPts val="0"/>
              </a:spcBef>
              <a:buNone/>
            </a:pPr>
            <a:r>
              <a:rPr lang="en-US" sz="1800" dirty="0"/>
              <a:t>​</a:t>
            </a:r>
          </a:p>
          <a:p>
            <a:pPr lvl="0" fontAlgn="base">
              <a:spcBef>
                <a:spcPts val="0"/>
              </a:spcBef>
            </a:pPr>
            <a:r>
              <a:rPr lang="en-US" sz="1800" dirty="0"/>
              <a:t>Rawls' Veil of Ignorance: Right is What's Fair to All, Preventing Self-interested Bias​</a:t>
            </a:r>
          </a:p>
          <a:p>
            <a:pPr marL="0" lvl="0" indent="0" fontAlgn="base">
              <a:spcBef>
                <a:spcPts val="0"/>
              </a:spcBef>
              <a:buNone/>
            </a:pPr>
            <a:r>
              <a:rPr lang="en-US" sz="1800" dirty="0"/>
              <a:t>​</a:t>
            </a:r>
          </a:p>
          <a:p>
            <a:pPr lvl="0" fontAlgn="base">
              <a:spcBef>
                <a:spcPts val="0"/>
              </a:spcBef>
            </a:pPr>
            <a:r>
              <a:rPr lang="en-US" sz="1800" dirty="0"/>
              <a:t>Golden Rule: Right is Doing Unto Others as You Would Have Them Do Unto You​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68C467-B8B8-A554-0215-301A4B28D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8195" y="1273006"/>
            <a:ext cx="1999661" cy="14936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B2274E-169E-B7D8-45A7-CD9255612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641" y="2979282"/>
            <a:ext cx="1945640" cy="1603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58EB11-1376-8C13-CC82-E1D3BA4D2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0160" y="4048669"/>
            <a:ext cx="1651088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4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AA0A2-819A-EFD8-0736-70149F3F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F128E-AE26-DBD1-4A7A-E70BE04B7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an Ethical Dilemma?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95C30-ECB7-FD3F-C6A3-50B8FBF7423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2591" algn="ctr" fontAlgn="base"/>
            <a:r>
              <a:rPr lang="en-US" sz="2800" dirty="0">
                <a:solidFill>
                  <a:srgbClr val="455F51"/>
                </a:solidFill>
              </a:rPr>
              <a:t>Right vs. Wrong is not a dilemma</a:t>
            </a:r>
            <a:r>
              <a:rPr lang="en-US" sz="2800" dirty="0">
                <a:solidFill>
                  <a:srgbClr val="000000"/>
                </a:solidFill>
              </a:rPr>
              <a:t>​</a:t>
            </a:r>
          </a:p>
          <a:p>
            <a:pPr marL="0" indent="2591" algn="ctr" fontAlgn="base"/>
            <a:r>
              <a:rPr lang="en-US" sz="2800" dirty="0">
                <a:solidFill>
                  <a:srgbClr val="455F51"/>
                </a:solidFill>
              </a:rPr>
              <a:t>Wrong vs. Wrong can be a dilemma</a:t>
            </a:r>
            <a:r>
              <a:rPr lang="en-US" sz="2800" dirty="0">
                <a:solidFill>
                  <a:srgbClr val="000000"/>
                </a:solidFill>
              </a:rPr>
              <a:t>​</a:t>
            </a:r>
          </a:p>
          <a:p>
            <a:pPr marL="0" marR="0" lvl="0" indent="2591" algn="ctr" rtl="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b="0" i="0" u="none" strike="noStrike" spc="0" dirty="0">
                <a:solidFill>
                  <a:srgbClr val="455F51"/>
                </a:solidFill>
                <a:effectLst/>
              </a:rPr>
              <a:t>Right vs. Right is likely a dilemma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0" marR="0" indent="0" algn="l" rtl="0" fontAlgn="base">
              <a:spcBef>
                <a:spcPts val="600"/>
              </a:spcBef>
              <a:buNone/>
            </a:pPr>
            <a:r>
              <a:rPr lang="en-US" sz="3200" b="0" i="0" dirty="0">
                <a:solidFill>
                  <a:srgbClr val="000000"/>
                </a:solidFill>
                <a:effectLst/>
              </a:rPr>
              <a:t>​</a:t>
            </a:r>
            <a:endParaRPr lang="en-US" sz="2800" b="0" i="0" dirty="0">
              <a:solidFill>
                <a:srgbClr val="000000"/>
              </a:solidFill>
              <a:effectLst/>
            </a:endParaRPr>
          </a:p>
          <a:p>
            <a:pPr marL="0" marR="0" indent="0" rtl="0" fontAlgn="base">
              <a:spcBef>
                <a:spcPts val="600"/>
              </a:spcBef>
              <a:buNone/>
            </a:pPr>
            <a:r>
              <a:rPr lang="en-US" sz="2800" b="0" i="0" u="none" strike="noStrike" spc="0" dirty="0">
                <a:solidFill>
                  <a:srgbClr val="455F51"/>
                </a:solidFill>
                <a:effectLst/>
              </a:rPr>
              <a:t>If you can say truthfully: "It is right to do X" and "It is right to do the opposite of X” they you are likely facing a </a:t>
            </a:r>
            <a:r>
              <a:rPr lang="en-US" sz="2800" b="1" i="0" u="none" strike="noStrike" spc="0" dirty="0">
                <a:solidFill>
                  <a:srgbClr val="455F51"/>
                </a:solidFill>
                <a:effectLst/>
              </a:rPr>
              <a:t>high-level ethical dilemma</a:t>
            </a:r>
            <a:r>
              <a:rPr lang="en-US" sz="2800" b="0" i="0" u="none" strike="noStrike" spc="0" dirty="0">
                <a:solidFill>
                  <a:srgbClr val="455F51"/>
                </a:solidFill>
                <a:effectLst/>
              </a:rPr>
              <a:t> because you must prioritize one ethical choice over another. 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Bahnschrift SemiCondensed" panose="020B0502040204020203" pitchFamily="34" charset="0"/>
              </a:rPr>
              <a:t>​</a:t>
            </a:r>
            <a:endParaRPr lang="en-US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0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B1D96-CAB2-91DB-7967-3F2E09F23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3472F-D21A-9C43-3355-26A461FED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Some Types of Ethical Dilemmas​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0BF9C-E885-CF4C-CD48-A9CFD44108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891222"/>
            <a:ext cx="7425214" cy="3633030"/>
          </a:xfrm>
        </p:spPr>
        <p:txBody>
          <a:bodyPr/>
          <a:lstStyle/>
          <a:p>
            <a:pPr lvl="0" fontAlgn="base"/>
            <a:r>
              <a:rPr lang="en-US" sz="2000" b="1" dirty="0"/>
              <a:t>Truth vs. Loyalty</a:t>
            </a:r>
            <a:r>
              <a:rPr lang="en-US" sz="2000" dirty="0"/>
              <a:t>: Honesty vs. Obligations to Others​</a:t>
            </a:r>
          </a:p>
          <a:p>
            <a:pPr lvl="0" fontAlgn="base"/>
            <a:r>
              <a:rPr lang="en-US" sz="2000" dirty="0"/>
              <a:t>​</a:t>
            </a:r>
          </a:p>
          <a:p>
            <a:pPr lvl="0" fontAlgn="base"/>
            <a:r>
              <a:rPr lang="en-US" sz="2000" b="1" dirty="0"/>
              <a:t>Individual vs. Community</a:t>
            </a:r>
            <a:r>
              <a:rPr lang="en-US" sz="2000" dirty="0"/>
              <a:t>: Rights of the Individual vs. Interests of Society​</a:t>
            </a:r>
          </a:p>
          <a:p>
            <a:pPr lvl="0" fontAlgn="base"/>
            <a:r>
              <a:rPr lang="en-US" sz="2000" dirty="0"/>
              <a:t>​</a:t>
            </a:r>
          </a:p>
          <a:p>
            <a:pPr lvl="0" fontAlgn="base"/>
            <a:r>
              <a:rPr lang="en-US" sz="2000" b="1" dirty="0"/>
              <a:t>Short Term vs. Long Term</a:t>
            </a:r>
            <a:r>
              <a:rPr lang="en-US" sz="2000" dirty="0"/>
              <a:t>: Immediate Needs vs Long Term Impacts​</a:t>
            </a:r>
          </a:p>
          <a:p>
            <a:pPr lvl="0" fontAlgn="base"/>
            <a:r>
              <a:rPr lang="en-US" sz="2000" dirty="0"/>
              <a:t>​</a:t>
            </a:r>
          </a:p>
          <a:p>
            <a:pPr lvl="0" fontAlgn="base"/>
            <a:r>
              <a:rPr lang="en-US" sz="2000" b="1" dirty="0"/>
              <a:t>Justice vs. Mercy</a:t>
            </a:r>
            <a:r>
              <a:rPr lang="en-US" sz="2000" dirty="0"/>
              <a:t>: Equal Application of Rules and Fairness to the Group vs. Compassion and Exceptions Based on Individual Circumstances​</a:t>
            </a:r>
          </a:p>
          <a:p>
            <a:endParaRPr lang="en-US" dirty="0"/>
          </a:p>
        </p:txBody>
      </p:sp>
      <p:pic>
        <p:nvPicPr>
          <p:cNvPr id="4" name="Picture 3" descr="Brain vs. Heart: Decision Dilemma – Royalty-Free Vector | VectorStock">
            <a:extLst>
              <a:ext uri="{FF2B5EF4-FFF2-40B4-BE49-F238E27FC236}">
                <a16:creationId xmlns:a16="http://schemas.microsoft.com/office/drawing/2014/main" id="{BA601108-BEAF-F405-9C47-F80449CB5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416" y="1891222"/>
            <a:ext cx="378142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769FB-4DAA-027E-3FF4-662C18FF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99762-B4E6-C4B2-99C2-CD220F86D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Ethical Trilemma: Integrity, Duty, and Utility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B0D64-FDE3-1FF6-E014-D1DF549FFD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891222"/>
            <a:ext cx="7505601" cy="363303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Integrity</a:t>
            </a:r>
            <a:r>
              <a:rPr lang="en-US" sz="2400" dirty="0"/>
              <a:t> can seem indifferent to broader harms; </a:t>
            </a:r>
            <a:r>
              <a:rPr lang="en-US" sz="2400" b="1" dirty="0"/>
              <a:t>Duty</a:t>
            </a:r>
            <a:r>
              <a:rPr lang="en-US" sz="2400" dirty="0"/>
              <a:t> can demand actions that feel cold or inhuman; </a:t>
            </a:r>
            <a:r>
              <a:rPr lang="en-US" sz="2400" b="1" dirty="0"/>
              <a:t>Utility</a:t>
            </a:r>
            <a:r>
              <a:rPr lang="en-US" sz="2400" dirty="0"/>
              <a:t> can alienate us from our integrity…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lvl="0" fontAlgn="base">
              <a:spcBef>
                <a:spcPts val="0"/>
              </a:spcBef>
            </a:pPr>
            <a:r>
              <a:rPr lang="en-US" sz="2000" b="1" dirty="0"/>
              <a:t>Integrity vs. Duty</a:t>
            </a:r>
            <a:r>
              <a:rPr lang="en-US" sz="2000" dirty="0"/>
              <a:t>: Is compassionate lying ok or is lying always wrong (Kantian)?</a:t>
            </a:r>
          </a:p>
          <a:p>
            <a:pPr lvl="0" fontAlgn="base"/>
            <a:r>
              <a:rPr lang="en-US" sz="2000" b="1" dirty="0"/>
              <a:t>Duty vs. Utility</a:t>
            </a:r>
            <a:r>
              <a:rPr lang="en-US" sz="2000" dirty="0"/>
              <a:t>: Does killing one person to save five lives violate the prohibition against killing innocents​?</a:t>
            </a:r>
          </a:p>
          <a:p>
            <a:pPr lvl="0" fontAlgn="base"/>
            <a:r>
              <a:rPr lang="en-US" sz="2000" b="1" dirty="0"/>
              <a:t>Utility vs. Integrity</a:t>
            </a:r>
            <a:r>
              <a:rPr lang="en-US" sz="2000" dirty="0"/>
              <a:t>: Does increasing net welfare justify betraying your personal convictions?</a:t>
            </a:r>
            <a:endParaRPr lang="en-US" sz="2400" dirty="0"/>
          </a:p>
        </p:txBody>
      </p:sp>
      <p:pic>
        <p:nvPicPr>
          <p:cNvPr id="4" name="Picture 3" descr="A black and orange logo&#10;&#10;AI-generated content may be incorrect.">
            <a:extLst>
              <a:ext uri="{FF2B5EF4-FFF2-40B4-BE49-F238E27FC236}">
                <a16:creationId xmlns:a16="http://schemas.microsoft.com/office/drawing/2014/main" id="{AFBE1CBE-500B-191C-6E98-E75948748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913" y="1891222"/>
            <a:ext cx="340995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2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8CA17-AF50-2426-F2D5-14A4439FF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2580E-94D4-ABD9-2757-DE7911DCA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Ethical Win-Win Situations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3C4DB-2419-8BC0-539D-D6B13EE3C0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891222"/>
            <a:ext cx="6767047" cy="363303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An </a:t>
            </a:r>
            <a:r>
              <a:rPr lang="en-US" sz="2800" b="1" dirty="0"/>
              <a:t>ethical win-win situation</a:t>
            </a:r>
            <a:r>
              <a:rPr lang="en-US" sz="2800" dirty="0"/>
              <a:t> is an outcome to a conflict, negotiation, or partnership where all parties involved benefit, feel satisfied, and nothing unfair or immoral is required to achieve that result. It is a collaborative approach based on trust, integrity, and the belief that success does not require someone else to lose.​</a:t>
            </a:r>
          </a:p>
          <a:p>
            <a:endParaRPr lang="en-US" dirty="0"/>
          </a:p>
        </p:txBody>
      </p:sp>
      <p:pic>
        <p:nvPicPr>
          <p:cNvPr id="4" name="Picture 3" descr="Win-Win - SlideTeam">
            <a:extLst>
              <a:ext uri="{FF2B5EF4-FFF2-40B4-BE49-F238E27FC236}">
                <a16:creationId xmlns:a16="http://schemas.microsoft.com/office/drawing/2014/main" id="{FDA26F8C-A883-D028-5087-892FB292D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358" y="1891222"/>
            <a:ext cx="3758084" cy="352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264F9-7CBB-058D-2DE7-D7A6DA947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5B973-70DB-8FED-4E11-04DF161A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Core Principles of an Ethical Win-Win​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F8A66-3BAF-3372-949A-95E8D171CA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200" b="1" dirty="0"/>
              <a:t>Mutual Gain</a:t>
            </a:r>
            <a:r>
              <a:rPr lang="en-US" sz="2200" dirty="0"/>
              <a:t>: Both parties feel they gained value.​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200" b="1" dirty="0"/>
              <a:t>Focus on Interests, Not Positions</a:t>
            </a:r>
            <a:r>
              <a:rPr lang="en-US" sz="2200" dirty="0"/>
              <a:t>: Instead of arguing over "I want X," parties explore "Why do I want X?" This allows for creative solutions that meet underlying needs for each party.​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200" b="1" dirty="0"/>
              <a:t>Integrity and Trust</a:t>
            </a:r>
            <a:r>
              <a:rPr lang="en-US" sz="2200" dirty="0"/>
              <a:t>: The solution does not rely on manipulation, deception, or coercion.​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200" b="1" dirty="0"/>
              <a:t>Sustainability</a:t>
            </a:r>
            <a:r>
              <a:rPr lang="en-US" sz="2200" dirty="0"/>
              <a:t>: Because it is fair, it often leads to better long-term relationships and future collaboration.​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200" b="1" dirty="0"/>
              <a:t>Win-Win or No Deal</a:t>
            </a:r>
            <a:r>
              <a:rPr lang="en-US" sz="2200" dirty="0"/>
              <a:t>:</a:t>
            </a:r>
            <a:r>
              <a:rPr lang="en-US" sz="2200" b="1" dirty="0"/>
              <a:t> </a:t>
            </a:r>
            <a:r>
              <a:rPr lang="en-US" sz="2200" dirty="0"/>
              <a:t>If a fair solution cannot be found that benefits both, the parties agree to walk away voluntarily rather than forcing a harmful deal.​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8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A1B45-363A-8D94-EB82-ACA8199E3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C726F-AAC2-579F-915A-86382750B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 the Win-Win Situation Unethical?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28388-B92B-77C0-A123-C929FA1F98B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dirty="0"/>
              <a:t>An unethical "win-win" might seem like both sides benefit, but can involve hidden costs, such as exploiting a third party (e.g., child labor to lower prices) or using dishonest tactics.​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"If you are not at the table, you may be on the menu."​</a:t>
            </a:r>
          </a:p>
          <a:p>
            <a:pPr marL="0" indent="0">
              <a:buNone/>
            </a:pPr>
            <a:r>
              <a:rPr lang="en-US" sz="2800" dirty="0"/>
              <a:t>​</a:t>
            </a:r>
          </a:p>
          <a:p>
            <a:r>
              <a:rPr lang="en-US" sz="2800" dirty="0"/>
              <a:t>Are both the process and outcome ethical?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79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05D12-4746-BE40-5F14-4911931AC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FBF71-C01B-C603-3906-D18691091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Other Important Factors​</a:t>
            </a:r>
          </a:p>
        </p:txBody>
      </p:sp>
      <p:sp>
        <p:nvSpPr>
          <p:cNvPr id="10" name="Rectangle 9" descr="Scales of Justice">
            <a:extLst>
              <a:ext uri="{FF2B5EF4-FFF2-40B4-BE49-F238E27FC236}">
                <a16:creationId xmlns:a16="http://schemas.microsoft.com/office/drawing/2014/main" id="{898574E3-F6AC-D3D6-CCD6-3ADD447AEC39}"/>
              </a:ext>
            </a:extLst>
          </p:cNvPr>
          <p:cNvSpPr/>
          <p:nvPr/>
        </p:nvSpPr>
        <p:spPr>
          <a:xfrm>
            <a:off x="5554594" y="2887594"/>
            <a:ext cx="1082812" cy="1082812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BCD5BBBF-ED10-99EB-0C24-0AD587C9DF4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124631032"/>
              </p:ext>
            </p:extLst>
          </p:nvPr>
        </p:nvGraphicFramePr>
        <p:xfrm>
          <a:off x="754063" y="1890713"/>
          <a:ext cx="10599737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989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C1A67-40FD-8936-5F58-2794270E5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F3D59-DE10-E464-6350-53EE2B14A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Aptos Display" panose="020B0004020202020204" pitchFamily="34" charset="0"/>
                <a:ea typeface="Calibri"/>
                <a:cs typeface="Calibri"/>
                <a:sym typeface="Calibri"/>
              </a:rPr>
              <a:t>A Useful Process to Follow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83C4D-5F12-912E-C119-B4F037207B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690688"/>
            <a:ext cx="10599656" cy="3833564"/>
          </a:xfrm>
        </p:spPr>
        <p:txBody>
          <a:bodyPr/>
          <a:lstStyle/>
          <a:p>
            <a:pPr marL="0" indent="0" algn="ctr">
              <a:buNone/>
            </a:pPr>
            <a:r>
              <a:rPr lang="en-US" sz="2600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Recognize Ethical Issue(s)</a:t>
            </a:r>
          </a:p>
          <a:p>
            <a:pPr marL="0" indent="0" algn="ctr">
              <a:buNone/>
            </a:pPr>
            <a:r>
              <a:rPr lang="en-US" sz="2600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 the Parties Involved</a:t>
            </a:r>
          </a:p>
          <a:p>
            <a:pPr marL="0" indent="0" algn="ctr">
              <a:buNone/>
            </a:pPr>
            <a:r>
              <a:rPr lang="en-US" sz="2600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Gather Relevant Information</a:t>
            </a:r>
          </a:p>
          <a:p>
            <a:pPr marL="0" indent="0" algn="ctr">
              <a:buNone/>
            </a:pPr>
            <a:r>
              <a:rPr lang="en-US" sz="2600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Formulate Actions / Consider Alternatives</a:t>
            </a:r>
          </a:p>
          <a:p>
            <a:pPr marL="0" indent="0" algn="ctr">
              <a:buNone/>
            </a:pPr>
            <a:r>
              <a:rPr lang="en-US" sz="2600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 the Consequences</a:t>
            </a:r>
          </a:p>
          <a:p>
            <a:pPr marL="0" indent="0" algn="ctr">
              <a:buNone/>
            </a:pPr>
            <a:r>
              <a:rPr lang="en-US" sz="2600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a Decision</a:t>
            </a:r>
          </a:p>
          <a:p>
            <a:pPr marL="0" indent="0" algn="ctr">
              <a:buNone/>
            </a:pPr>
            <a:r>
              <a:rPr lang="en-US" sz="2600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</a:t>
            </a:r>
          </a:p>
          <a:p>
            <a:pPr marL="0" indent="0" algn="ctr">
              <a:buNone/>
            </a:pPr>
            <a:r>
              <a:rPr lang="en-US" sz="2600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 on the Outcome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79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247B3-AF19-460E-C176-C6386A3CF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B97A2-DE91-0D5A-A7EB-8EECB313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Steps in Ethical Decisions​ #1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95E1B-CE03-70CE-8990-E10EDA6088B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prstGeom prst="rightArrow">
            <a:avLst/>
          </a:prstGeom>
          <a:solidFill>
            <a:srgbClr val="455F51"/>
          </a:solidFill>
          <a:ln w="15875" cap="flat" cmpd="sng" algn="ctr">
            <a:solidFill>
              <a:srgbClr val="99CB38">
                <a:shade val="15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2400" dirty="0"/>
              <a:t>Is there an ethical issue?       ​Is it my problem?​       Gather relevant facts​</a:t>
            </a:r>
          </a:p>
        </p:txBody>
      </p:sp>
    </p:spTree>
    <p:extLst>
      <p:ext uri="{BB962C8B-B14F-4D97-AF65-F5344CB8AC3E}">
        <p14:creationId xmlns:p14="http://schemas.microsoft.com/office/powerpoint/2010/main" val="34123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DBD48-44BA-A24A-DAE7-7E0565B2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6A077-E79C-6C07-A6F6-0F7665CB0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Steps in Ethical Decisions #2</a:t>
            </a:r>
            <a:r>
              <a:rPr lang="en-US" dirty="0"/>
              <a:t>​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BF1F2-2B09-4858-0E7F-80F8EBEE954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prstGeom prst="rightArrow">
            <a:avLst/>
          </a:prstGeom>
          <a:solidFill>
            <a:srgbClr val="455F51"/>
          </a:solidFill>
          <a:ln w="15875" cap="flat" cmpd="sng" algn="ctr">
            <a:solidFill>
              <a:srgbClr val="99CB38">
                <a:shade val="15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​Test for right vs. wrong​      Test for right vs. right       Apply Ethical Principles​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		  paradigms</a:t>
            </a:r>
            <a:r>
              <a:rPr lang="en-US" dirty="0"/>
              <a:t>​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140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0CC2-7E21-343B-5753-13D617AE3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DA9E-E2FF-627C-2462-346581B7F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Steps in Ethical Decisions​ #3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BE370-B1AF-C08A-34D9-34B36CA49D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prstGeom prst="rightArrow">
            <a:avLst/>
          </a:prstGeom>
          <a:solidFill>
            <a:srgbClr val="455F51"/>
          </a:solidFill>
          <a:ln w="15875" cap="flat" cmpd="sng" algn="ctr">
            <a:solidFill>
              <a:srgbClr val="99CB38">
                <a:shade val="15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Is There a Win-Win        Make the Decision</a:t>
            </a:r>
            <a:r>
              <a:rPr lang="en-US" dirty="0"/>
              <a:t>​     </a:t>
            </a:r>
            <a:r>
              <a:rPr lang="en-US" sz="2400" dirty="0"/>
              <a:t>Revisit and Reflect 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  Scenario​?                                                                  the Decision​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372816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47C2-389B-B4BB-8D15-1FF22509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5D3CF-44F9-898D-C68C-D2C2EA53B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Quotes to Consider</a:t>
            </a:r>
            <a:r>
              <a:rPr lang="en-US" dirty="0"/>
              <a:t>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20A25-2967-F365-1B16-7F7E998E7B2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fontAlgn="base">
              <a:buNone/>
            </a:pPr>
            <a:r>
              <a:rPr lang="en-US" sz="2800" b="1" dirty="0"/>
              <a:t>On Leadership By Example</a:t>
            </a:r>
            <a:r>
              <a:rPr lang="en-US" sz="2800" dirty="0"/>
              <a:t>: "Ethics must begin at the top of an organization. It is a leadership issue, and the chief executive must set the example."  </a:t>
            </a:r>
            <a:r>
              <a:rPr lang="en-US" sz="2800" b="1" dirty="0"/>
              <a:t>Edward Hennessy</a:t>
            </a:r>
            <a:r>
              <a:rPr lang="en-US" sz="2800" dirty="0"/>
              <a:t>.​</a:t>
            </a:r>
          </a:p>
          <a:p>
            <a:pPr marL="0" lvl="0" indent="0" fontAlgn="base">
              <a:buNone/>
            </a:pPr>
            <a:r>
              <a:rPr lang="en-US" sz="2800" dirty="0"/>
              <a:t>​</a:t>
            </a:r>
          </a:p>
          <a:p>
            <a:pPr marL="0" lvl="0" indent="0" fontAlgn="base">
              <a:buNone/>
            </a:pPr>
            <a:r>
              <a:rPr lang="en-US" sz="2800" b="1" dirty="0"/>
              <a:t>On Scientific Progress</a:t>
            </a:r>
            <a:r>
              <a:rPr lang="en-US" sz="2800" dirty="0"/>
              <a:t>: "As our own species is in the process of proving, one cannot have superior science and inferior morals. The combination is unstable and self-destroying." </a:t>
            </a:r>
            <a:r>
              <a:rPr lang="en-US" sz="2800" b="1" dirty="0"/>
              <a:t>Arthur C. Clarke</a:t>
            </a:r>
            <a:r>
              <a:rPr lang="en-US" sz="2800" dirty="0"/>
              <a:t>. </a:t>
            </a:r>
            <a:r>
              <a:rPr lang="en-US" dirty="0"/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56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135A0-9B35-3AF4-7C48-5352CCD9B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60B1B-70E7-2FB1-FF85-E0375EDC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Quotes to Consider</a:t>
            </a:r>
            <a:r>
              <a:rPr lang="en-US" dirty="0"/>
              <a:t>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F1026-03B8-9D9C-FE62-5E9D60D6124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fontAlgn="base">
              <a:spcBef>
                <a:spcPts val="0"/>
              </a:spcBef>
              <a:buNone/>
            </a:pPr>
            <a:r>
              <a:rPr lang="en-US" sz="2400" b="1" dirty="0"/>
              <a:t>On Government Responsibility</a:t>
            </a:r>
            <a:r>
              <a:rPr lang="en-US" sz="2400" dirty="0"/>
              <a:t>: "No responsibility of government is more fundamental than the responsibility of maintaining the highest standard of ethical behavior for those who conduct the public business." </a:t>
            </a:r>
            <a:r>
              <a:rPr lang="en-US" sz="2400" b="1" dirty="0"/>
              <a:t>John F. Kennedy</a:t>
            </a:r>
            <a:r>
              <a:rPr lang="en-US" sz="2400" dirty="0"/>
              <a:t>​</a:t>
            </a:r>
          </a:p>
          <a:p>
            <a:pPr marL="0" lvl="0" indent="0" fontAlgn="base">
              <a:spcBef>
                <a:spcPts val="0"/>
              </a:spcBef>
              <a:buNone/>
            </a:pPr>
            <a:endParaRPr lang="en-US" sz="2400" dirty="0"/>
          </a:p>
          <a:p>
            <a:pPr marL="0" lvl="0" indent="0" fontAlgn="base">
              <a:spcBef>
                <a:spcPts val="0"/>
              </a:spcBef>
              <a:buNone/>
            </a:pPr>
            <a:r>
              <a:rPr lang="en-US" sz="2400" b="1" dirty="0"/>
              <a:t>On Personal Integrity</a:t>
            </a:r>
            <a:r>
              <a:rPr lang="en-US" sz="2400" dirty="0"/>
              <a:t>: "Ethical behavior is doing the right thing when no one else is watching—even when doing the wrong thing is legal." </a:t>
            </a:r>
            <a:r>
              <a:rPr lang="en-US" sz="2400" b="1" dirty="0"/>
              <a:t>Aldo Leopold</a:t>
            </a:r>
            <a:r>
              <a:rPr lang="en-US" sz="2400" dirty="0"/>
              <a:t>​</a:t>
            </a:r>
          </a:p>
          <a:p>
            <a:pPr marL="0" lvl="0" indent="0" fontAlgn="base">
              <a:spcBef>
                <a:spcPts val="0"/>
              </a:spcBef>
              <a:buNone/>
            </a:pPr>
            <a:endParaRPr lang="en-US" sz="2400" dirty="0"/>
          </a:p>
          <a:p>
            <a:pPr marL="0" lvl="0" indent="0" fontAlgn="base">
              <a:spcBef>
                <a:spcPts val="0"/>
              </a:spcBef>
              <a:buNone/>
            </a:pPr>
            <a:r>
              <a:rPr lang="en-US" sz="2400" b="1" dirty="0"/>
              <a:t>On Personal Integrity</a:t>
            </a:r>
            <a:r>
              <a:rPr lang="en-US" sz="2400" dirty="0"/>
              <a:t>: "Real integrity is doing the right thing, knowing that nobody's going to know whether you did it or not."  </a:t>
            </a:r>
            <a:r>
              <a:rPr lang="en-US" sz="2400" b="1" dirty="0"/>
              <a:t>Oprah Winfrey</a:t>
            </a:r>
            <a:r>
              <a:rPr lang="en-US" sz="2400" dirty="0"/>
              <a:t>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82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A2EC1-90A2-517D-2F64-39F4DA6C0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9562D-E3BB-0B79-F2BA-BAABC700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365125"/>
            <a:ext cx="10599656" cy="132556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/>
              <a:t>What to Take Back to Your Organization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E0A76-E700-B5BA-F6A5-A783BCE15A9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4144" y="1891222"/>
            <a:ext cx="7286409" cy="3633030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  <a:defRPr/>
            </a:pPr>
            <a:r>
              <a:rPr lang="en-US" kern="0"/>
              <a:t>Maintain an Ethics-Driven Perspective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  <a:defRPr/>
            </a:pPr>
            <a:endParaRPr lang="en-US" kern="0"/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  <a:defRPr/>
            </a:pPr>
            <a:r>
              <a:rPr lang="en-US" kern="0"/>
              <a:t>Don’t Preach It—Practice It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  <a:defRPr/>
            </a:pPr>
            <a:endParaRPr lang="en-US" kern="0"/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  <a:defRPr/>
            </a:pPr>
            <a:r>
              <a:rPr lang="en-US" kern="0"/>
              <a:t>Be Courageous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  <a:defRPr/>
            </a:pPr>
            <a:endParaRPr lang="en-US" kern="0"/>
          </a:p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  <a:defRPr/>
            </a:pPr>
            <a:r>
              <a:rPr lang="en-US" kern="0"/>
              <a:t>Serve as an Ethics Role Model and Mentor</a:t>
            </a:r>
          </a:p>
        </p:txBody>
      </p:sp>
      <p:pic>
        <p:nvPicPr>
          <p:cNvPr id="5" name="Graphic 2" descr="Clipboard Checked outline">
            <a:extLst>
              <a:ext uri="{FF2B5EF4-FFF2-40B4-BE49-F238E27FC236}">
                <a16:creationId xmlns:a16="http://schemas.microsoft.com/office/drawing/2014/main" id="{4C62C386-8E0A-6B43-CB77-1431E31FE7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31053" y="2146364"/>
            <a:ext cx="3122746" cy="312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6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>
            <a:extLst>
              <a:ext uri="{FF2B5EF4-FFF2-40B4-BE49-F238E27FC236}">
                <a16:creationId xmlns:a16="http://schemas.microsoft.com/office/drawing/2014/main" id="{7F0256AF-43B4-9B8C-C070-75EAA3BAAFB6}"/>
              </a:ext>
            </a:extLst>
          </p:cNvPr>
          <p:cNvSpPr/>
          <p:nvPr/>
        </p:nvSpPr>
        <p:spPr>
          <a:xfrm>
            <a:off x="0" y="2404110"/>
            <a:ext cx="12192000" cy="1783080"/>
          </a:xfrm>
          <a:prstGeom prst="rect">
            <a:avLst/>
          </a:prstGeom>
          <a:noFill/>
          <a:ln/>
          <a:effectLst>
            <a:outerShdw blurRad="127000" dist="38100" dir="8100000" algn="bl" rotWithShape="0">
              <a:srgbClr val="000000">
                <a:alpha val="35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itchFamily="34" charset="-122"/>
                <a:cs typeface="Georgia" pitchFamily="34" charset="-120"/>
              </a:rPr>
              <a:t>Thank You!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3975</TotalTime>
  <Words>2087</Words>
  <Application>Microsoft Office PowerPoint</Application>
  <PresentationFormat>Widescreen</PresentationFormat>
  <Paragraphs>234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Aptos Display</vt:lpstr>
      <vt:lpstr>Arial</vt:lpstr>
      <vt:lpstr>Bahnschrift SemiCondensed</vt:lpstr>
      <vt:lpstr>Calibri</vt:lpstr>
      <vt:lpstr>Century Gothic</vt:lpstr>
      <vt:lpstr>Georgia</vt:lpstr>
      <vt:lpstr>Palatino</vt:lpstr>
      <vt:lpstr>Segoe UI</vt:lpstr>
      <vt:lpstr>Office Theme</vt:lpstr>
      <vt:lpstr>PowerPoint Presentation</vt:lpstr>
      <vt:lpstr>VCHA’s Mission</vt:lpstr>
      <vt:lpstr>Advocacy</vt:lpstr>
      <vt:lpstr>Effective Advocacy</vt:lpstr>
      <vt:lpstr>Why Focus on Ethics?</vt:lpstr>
      <vt:lpstr>Key Ethical Concepts</vt:lpstr>
      <vt:lpstr>How to Think About Ethics</vt:lpstr>
      <vt:lpstr>Ethics = A Set of Behavioral Standards </vt:lpstr>
      <vt:lpstr>Can Ethics Be Taught and Learned?</vt:lpstr>
      <vt:lpstr>Ethical Principles Can Be Learned</vt:lpstr>
      <vt:lpstr>How to Practice Ethical Principles </vt:lpstr>
      <vt:lpstr>Can Ethics Provide a Competitive Edge?</vt:lpstr>
      <vt:lpstr>Applying Ethical Principles</vt:lpstr>
      <vt:lpstr>Ethical Dilemma: Values in Conflict</vt:lpstr>
      <vt:lpstr>Why Does This Matter for Public Policy?​</vt:lpstr>
      <vt:lpstr>Consider an Ideal Leader</vt:lpstr>
      <vt:lpstr>Important Values: Small Group Discussion​</vt:lpstr>
      <vt:lpstr>Commonly-Chosen Values (2006)​</vt:lpstr>
      <vt:lpstr>Commonly-Chosen Values (2025)</vt:lpstr>
      <vt:lpstr>PowerPoint Presentation</vt:lpstr>
      <vt:lpstr>The Values-Tactics Pyramid</vt:lpstr>
      <vt:lpstr>Example: Environmental Sustainability</vt:lpstr>
      <vt:lpstr>Apply the Pyramid to Health Care Centers</vt:lpstr>
      <vt:lpstr>Remember This?</vt:lpstr>
      <vt:lpstr>Five Ethical Tests</vt:lpstr>
      <vt:lpstr>Examples of Ethical Principles</vt:lpstr>
      <vt:lpstr>What is an Ethical Dilemma?</vt:lpstr>
      <vt:lpstr>Some Types of Ethical Dilemmas​</vt:lpstr>
      <vt:lpstr>Ethical Trilemma: Integrity, Duty, and Utility</vt:lpstr>
      <vt:lpstr>Ethical Win-Win Situations</vt:lpstr>
      <vt:lpstr>Core Principles of an Ethical Win-Win​</vt:lpstr>
      <vt:lpstr>Is the Win-Win Situation Unethical?</vt:lpstr>
      <vt:lpstr>Other Important Factors​</vt:lpstr>
      <vt:lpstr>A Useful Process to Follow</vt:lpstr>
      <vt:lpstr>Steps in Ethical Decisions​ #1</vt:lpstr>
      <vt:lpstr>Steps in Ethical Decisions #2​</vt:lpstr>
      <vt:lpstr>Steps in Ethical Decisions​ #3</vt:lpstr>
      <vt:lpstr>Quotes to Consider​</vt:lpstr>
      <vt:lpstr>Quotes to Consider​</vt:lpstr>
      <vt:lpstr>What to Take Back to Your Organization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Joseph Stevens</dc:creator>
  <cp:lastModifiedBy>Joseph Stevens</cp:lastModifiedBy>
  <cp:revision>2</cp:revision>
  <dcterms:created xsi:type="dcterms:W3CDTF">2026-06-24T19:49:17Z</dcterms:created>
  <dcterms:modified xsi:type="dcterms:W3CDTF">2026-09-15T11:36:14Z</dcterms:modified>
</cp:coreProperties>
</file>