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6"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y="5143500" cx="9144000"/>
  <p:notesSz cx="6858000" cy="9144000"/>
  <p:embeddedFontLst>
    <p:embeddedFont>
      <p:font typeface="IBM Plex Sans"/>
      <p:regular r:id="rId19"/>
      <p:bold r:id="rId20"/>
      <p:italic r:id="rId21"/>
      <p:boldItalic r:id="rId22"/>
    </p:embeddedFont>
    <p:embeddedFont>
      <p:font typeface="Literata Medium"/>
      <p:regular r:id="rId23"/>
      <p:bold r:id="rId24"/>
      <p:italic r:id="rId25"/>
      <p:boldItalic r:id="rId26"/>
    </p:embeddedFont>
    <p:embeddedFont>
      <p:font typeface="Literata SemiBold"/>
      <p:regular r:id="rId27"/>
      <p:bold r:id="rId28"/>
      <p:italic r:id="rId29"/>
      <p:boldItalic r:id="rId30"/>
    </p:embeddedFont>
    <p:embeddedFont>
      <p:font typeface="Literata Light"/>
      <p:regular r:id="rId31"/>
      <p:bold r:id="rId32"/>
      <p:italic r:id="rId33"/>
      <p:boldItalic r:id="rId34"/>
    </p:embeddedFont>
    <p:embeddedFont>
      <p:font typeface="IBM Plex Sans Light"/>
      <p:regular r:id="rId35"/>
      <p:bold r:id="rId36"/>
      <p:italic r:id="rId37"/>
      <p:boldItalic r:id="rId38"/>
    </p:embeddedFont>
    <p:embeddedFont>
      <p:font typeface="Roboto"/>
      <p:regular r:id="rId39"/>
      <p:bold r:id="rId40"/>
      <p:italic r:id="rId41"/>
      <p:boldItalic r:id="rId42"/>
    </p:embeddedFont>
    <p:embeddedFont>
      <p:font typeface="Literata"/>
      <p:bold r:id="rId43"/>
      <p:boldItalic r:id="rId44"/>
    </p:embeddedFont>
    <p:embeddedFont>
      <p:font typeface="IBM Plex Sans Medium"/>
      <p:regular r:id="rId45"/>
      <p:bold r:id="rId46"/>
      <p:italic r:id="rId47"/>
      <p:boldItalic r:id="rId48"/>
    </p:embeddedFont>
    <p:embeddedFont>
      <p:font typeface="Roboto Light"/>
      <p:regular r:id="rId49"/>
      <p:bold r:id="rId50"/>
      <p:italic r:id="rId51"/>
      <p:boldItalic r:id="rId52"/>
    </p:embeddedFont>
    <p:embeddedFont>
      <p:font typeface="IBM Plex Sans SemiBold"/>
      <p:regular r:id="rId53"/>
      <p:bold r:id="rId54"/>
      <p:italic r:id="rId55"/>
      <p:boldItalic r:id="rId5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1" name="Rachel Guzzone"/>
  <p:cmAuthor clrIdx="1" id="1" initials="" lastIdx="2" name="Isabelle Iannone"/>
  <p:cmAuthor clrIdx="2" id="2" initials="" lastIdx="1" name="Taylor Tenn"/>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Roboto-bold.fntdata"/><Relationship Id="rId42" Type="http://schemas.openxmlformats.org/officeDocument/2006/relationships/font" Target="fonts/Roboto-boldItalic.fntdata"/><Relationship Id="rId41" Type="http://schemas.openxmlformats.org/officeDocument/2006/relationships/font" Target="fonts/Roboto-italic.fntdata"/><Relationship Id="rId44" Type="http://schemas.openxmlformats.org/officeDocument/2006/relationships/font" Target="fonts/Literata-boldItalic.fntdata"/><Relationship Id="rId43" Type="http://schemas.openxmlformats.org/officeDocument/2006/relationships/font" Target="fonts/Literata-bold.fntdata"/><Relationship Id="rId46" Type="http://schemas.openxmlformats.org/officeDocument/2006/relationships/font" Target="fonts/IBMPlexSansMedium-bold.fntdata"/><Relationship Id="rId45" Type="http://schemas.openxmlformats.org/officeDocument/2006/relationships/font" Target="fonts/IBMPlexSansMedium-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commentAuthors" Target="commentAuthors.xml"/><Relationship Id="rId9" Type="http://schemas.openxmlformats.org/officeDocument/2006/relationships/slide" Target="slides/slide3.xml"/><Relationship Id="rId48" Type="http://schemas.openxmlformats.org/officeDocument/2006/relationships/font" Target="fonts/IBMPlexSansMedium-boldItalic.fntdata"/><Relationship Id="rId47" Type="http://schemas.openxmlformats.org/officeDocument/2006/relationships/font" Target="fonts/IBMPlexSansMedium-italic.fntdata"/><Relationship Id="rId49" Type="http://schemas.openxmlformats.org/officeDocument/2006/relationships/font" Target="fonts/RobotoLight-regular.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LiterataLight-regular.fntdata"/><Relationship Id="rId30" Type="http://schemas.openxmlformats.org/officeDocument/2006/relationships/font" Target="fonts/LiterataSemiBold-boldItalic.fntdata"/><Relationship Id="rId33" Type="http://schemas.openxmlformats.org/officeDocument/2006/relationships/font" Target="fonts/LiterataLight-italic.fntdata"/><Relationship Id="rId32" Type="http://schemas.openxmlformats.org/officeDocument/2006/relationships/font" Target="fonts/LiterataLight-bold.fntdata"/><Relationship Id="rId35" Type="http://schemas.openxmlformats.org/officeDocument/2006/relationships/font" Target="fonts/IBMPlexSansLight-regular.fntdata"/><Relationship Id="rId34" Type="http://schemas.openxmlformats.org/officeDocument/2006/relationships/font" Target="fonts/LiterataLight-boldItalic.fntdata"/><Relationship Id="rId37" Type="http://schemas.openxmlformats.org/officeDocument/2006/relationships/font" Target="fonts/IBMPlexSansLight-italic.fntdata"/><Relationship Id="rId36" Type="http://schemas.openxmlformats.org/officeDocument/2006/relationships/font" Target="fonts/IBMPlexSansLight-bold.fntdata"/><Relationship Id="rId39" Type="http://schemas.openxmlformats.org/officeDocument/2006/relationships/font" Target="fonts/Roboto-regular.fntdata"/><Relationship Id="rId38" Type="http://schemas.openxmlformats.org/officeDocument/2006/relationships/font" Target="fonts/IBMPlexSansLight-boldItalic.fntdata"/><Relationship Id="rId20" Type="http://schemas.openxmlformats.org/officeDocument/2006/relationships/font" Target="fonts/IBMPlexSans-bold.fntdata"/><Relationship Id="rId22" Type="http://schemas.openxmlformats.org/officeDocument/2006/relationships/font" Target="fonts/IBMPlexSans-boldItalic.fntdata"/><Relationship Id="rId21" Type="http://schemas.openxmlformats.org/officeDocument/2006/relationships/font" Target="fonts/IBMPlexSans-italic.fntdata"/><Relationship Id="rId24" Type="http://schemas.openxmlformats.org/officeDocument/2006/relationships/font" Target="fonts/LiterataMedium-bold.fntdata"/><Relationship Id="rId23" Type="http://schemas.openxmlformats.org/officeDocument/2006/relationships/font" Target="fonts/LiterataMedium-regular.fntdata"/><Relationship Id="rId26" Type="http://schemas.openxmlformats.org/officeDocument/2006/relationships/font" Target="fonts/LiterataMedium-boldItalic.fntdata"/><Relationship Id="rId25" Type="http://schemas.openxmlformats.org/officeDocument/2006/relationships/font" Target="fonts/LiterataMedium-italic.fntdata"/><Relationship Id="rId28" Type="http://schemas.openxmlformats.org/officeDocument/2006/relationships/font" Target="fonts/LiterataSemiBold-bold.fntdata"/><Relationship Id="rId27" Type="http://schemas.openxmlformats.org/officeDocument/2006/relationships/font" Target="fonts/LiterataSemiBold-regular.fntdata"/><Relationship Id="rId29" Type="http://schemas.openxmlformats.org/officeDocument/2006/relationships/font" Target="fonts/LiterataSemiBold-italic.fntdata"/><Relationship Id="rId51" Type="http://schemas.openxmlformats.org/officeDocument/2006/relationships/font" Target="fonts/RobotoLight-italic.fntdata"/><Relationship Id="rId50" Type="http://schemas.openxmlformats.org/officeDocument/2006/relationships/font" Target="fonts/RobotoLight-bold.fntdata"/><Relationship Id="rId53" Type="http://schemas.openxmlformats.org/officeDocument/2006/relationships/font" Target="fonts/IBMPlexSansSemiBold-regular.fntdata"/><Relationship Id="rId52" Type="http://schemas.openxmlformats.org/officeDocument/2006/relationships/font" Target="fonts/RobotoLight-boldItalic.fntdata"/><Relationship Id="rId11" Type="http://schemas.openxmlformats.org/officeDocument/2006/relationships/slide" Target="slides/slide5.xml"/><Relationship Id="rId55" Type="http://schemas.openxmlformats.org/officeDocument/2006/relationships/font" Target="fonts/IBMPlexSansSemiBold-italic.fntdata"/><Relationship Id="rId10" Type="http://schemas.openxmlformats.org/officeDocument/2006/relationships/slide" Target="slides/slide4.xml"/><Relationship Id="rId54" Type="http://schemas.openxmlformats.org/officeDocument/2006/relationships/font" Target="fonts/IBMPlexSansSemiBold-bold.fntdata"/><Relationship Id="rId13" Type="http://schemas.openxmlformats.org/officeDocument/2006/relationships/slide" Target="slides/slide7.xml"/><Relationship Id="rId12" Type="http://schemas.openxmlformats.org/officeDocument/2006/relationships/slide" Target="slides/slide6.xml"/><Relationship Id="rId56" Type="http://schemas.openxmlformats.org/officeDocument/2006/relationships/font" Target="fonts/IBMPlexSansSemiBold-boldItalic.fntdata"/><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font" Target="fonts/IBMPlexSans-regular.fntdata"/><Relationship Id="rId18" Type="http://schemas.openxmlformats.org/officeDocument/2006/relationships/slide" Target="slides/slide12.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6-09-15T14:34:11.741">
    <p:pos x="4192" y="1288"/>
    <p:text>Citation: source(s)?</p:text>
  </p:cm>
  <p:cm authorId="1" idx="1" dt="2026-09-11T13:06:40.170">
    <p:pos x="4192" y="1288"/>
    <p:text>Slide 3 here. Under the impression it was approved already, it was shared by the A+ team at all of our board meetings: https://docs.google.com/presentation/d/11PxKBJoiSrsW0jrg8SMcrQQ47eli3C8y98ueYrk1ytI/edit?usp=sharing</p:text>
  </p:cm>
  <p:cm authorId="2" idx="1" dt="2026-09-14T14:39:45.951">
    <p:pos x="4192" y="1288"/>
    <p:text>hi isabelle - thanks for sharing where you pulled these numbers from. the deck you shared does not have a citation and had not been approved by IR. can you please provided backup for this data and add a citation?</p:text>
  </p:cm>
  <p:cm authorId="1" idx="2" dt="2026-09-15T14:34:11.741">
    <p:pos x="4192" y="1288"/>
    <p:text>I've updated some of the figures on this slide based on this updated TEFCA deck and used their citations from slide 2 and 4: https://docs.google.com/presentation/d/13VG0qeTEuCuJcRpOU_wujhuaFZwNj_WZLXml1LjsJNI/edit?usp=sharing</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presentation/d/1GDMLt20CzJ7fjqeJbeYmVUmuhww4YkTaHSx6O5kaKYk/edit?usp=sharing" TargetMode="External"/><Relationship Id="rId3" Type="http://schemas.openxmlformats.org/officeDocument/2006/relationships/hyperlink" Target="https://docs.google.com/presentation/d/15DmCENeTdJtmz3hZ479Vo5sldvxASA32TBWDwy75Zfg/edit?usp=sharing" TargetMode="External"/><Relationship Id="rId4" Type="http://schemas.openxmlformats.org/officeDocument/2006/relationships/hyperlink" Target="https://chcams.org/wp-content/uploads/2022/08/CHCAMS-Annual-Conference-Aledade-Presentation-2022.pdf" TargetMode="External"/><Relationship Id="rId5" Type="http://schemas.openxmlformats.org/officeDocument/2006/relationships/hyperlink" Target="https://docs.google.com/document/d/1zI3G0lMXMmSChHzwO8sAo6cLsfZj7hGNN-C0ceUPeIA/edit?usp=sharing"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presentation/d/11PxKBJoiSrsW0jrg8SMcrQQ47eli3C8y98ueYrk1ytI/edit?slide=id.g3941b65bdf8_1_119#slide=id.g3941b65bdf8_1_119" TargetMode="External"/><Relationship Id="rId3" Type="http://schemas.openxmlformats.org/officeDocument/2006/relationships/hyperlink" Target="https://docs.google.com/presentation/d/13VG0qeTEuCuJcRpOU_wujhuaFZwNj_WZLXml1LjsJNI/edit?usp=sharing" TargetMode="Externa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2e874095abb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2e874095abb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3f9725d8c01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3f9725d8c01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3f74a6d9bb8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3f74a6d9bb8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Aleade is a mission oriented organization </a:t>
            </a:r>
            <a:r>
              <a:rPr lang="en"/>
              <a:t>committed</a:t>
            </a:r>
            <a:r>
              <a:rPr lang="en"/>
              <a:t> to better outcomes for patients and creating a health care system that good for patients, practices and health centers, and society.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As a public benefit corporation, we are fiduciarly responsible to all partners, including over 300 CHCs </a:t>
            </a:r>
            <a:r>
              <a:rPr lang="en"/>
              <a:t>nationwide</a:t>
            </a:r>
            <a:r>
              <a:rPr lang="en"/>
              <a:t>, and 24 in VA, and their patients, along with shareholders.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3f74a6d9bb8_1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3f74a6d9bb8_1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https://docs.google.com/presentation/d/1GDMLt20CzJ7fjqeJbeYmVUmuhww4YkTaHSx6O5kaKYk/edit?usp=sharing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Aledade partners with FQHCS. We are NOT a vendor, but a partner aligned in outcomes.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To improve population health and increase shared savings for our partners, we focus on 4 core 4 areas. There will be other presentations at the VCHA conference that talk about other core 4 areas, such as access and quality in our BP control session, and point of care in our diagnosis documentation session.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For this session, tag teaming with VHI, we will be  focusing on the care transitions piece of our core 4—</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Then speak for a minute or so </a:t>
            </a:r>
            <a:r>
              <a:rPr lang="en"/>
              <a:t>explaining</a:t>
            </a:r>
            <a:r>
              <a:rPr lang="en"/>
              <a:t> HOW this works in the App, overlay, etc. === hit on how we get timely twice a day notifications, etc.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Slide 5: </a:t>
            </a:r>
            <a:r>
              <a:rPr lang="en" u="sng">
                <a:solidFill>
                  <a:schemeClr val="hlink"/>
                </a:solidFill>
                <a:hlinkClick r:id="rId3"/>
              </a:rPr>
              <a:t>https://docs.google.com/presentation/d/15DmCENeTdJtmz3hZ479Vo5sldvxASA32TBWDwy75Zfg/edit?usp=sharing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Slide 43: </a:t>
            </a:r>
            <a:r>
              <a:rPr lang="en" u="sng">
                <a:solidFill>
                  <a:schemeClr val="hlink"/>
                </a:solidFill>
                <a:hlinkClick r:id="rId4"/>
              </a:rPr>
              <a:t>https://chcams.org/wp-content/uploads/2022/08/CHCAMS-Annual-Conference-Aledade-Presentation-2022.pdf</a:t>
            </a:r>
            <a:endParaRPr/>
          </a:p>
          <a:p>
            <a:pPr indent="0" lvl="0" marL="0" rtl="0" algn="l">
              <a:spcBef>
                <a:spcPts val="0"/>
              </a:spcBef>
              <a:spcAft>
                <a:spcPts val="0"/>
              </a:spcAft>
              <a:buNone/>
            </a:pPr>
            <a:r>
              <a:t/>
            </a:r>
            <a:endParaRPr/>
          </a:p>
          <a:p>
            <a:pPr indent="0" lvl="0" marL="0" rtl="0" algn="l">
              <a:spcBef>
                <a:spcPts val="0"/>
              </a:spcBef>
              <a:spcAft>
                <a:spcPts val="0"/>
              </a:spcAft>
              <a:buNone/>
            </a:pPr>
            <a:r>
              <a:rPr lang="en" u="sng">
                <a:solidFill>
                  <a:schemeClr val="hlink"/>
                </a:solidFill>
                <a:hlinkClick r:id="rId5"/>
              </a:rPr>
              <a:t>https://docs.google.com/document/d/1zI3G0lMXMmSChHzwO8sAo6cLsfZj7hGNN-C0ceUPeIA/edit?usp=sharing</a:t>
            </a:r>
            <a:r>
              <a:rPr lang="en"/>
              <a:t>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highlight>
                  <a:schemeClr val="accent4"/>
                </a:highlight>
              </a:rPr>
              <a:t>**</a:t>
            </a:r>
            <a:r>
              <a:rPr lang="en" sz="800">
                <a:solidFill>
                  <a:srgbClr val="3F3F3F"/>
                </a:solidFill>
                <a:highlight>
                  <a:schemeClr val="accent4"/>
                </a:highlight>
              </a:rPr>
              <a:t>Source: September 2019 Aledade analysis of TCM eligible inpatient visits between 1/1/2016 and 3/31/2019 among MSSP beneficiaries. Propensity score matching as used to balance baseline characteristics between intervention and control (no intervention) groups.</a:t>
            </a:r>
            <a:endParaRPr>
              <a:highlight>
                <a:schemeClr val="accent4"/>
              </a:highlight>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3f8837e00b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3f8837e00b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Go into more details here about the App and notifications and how this ties into TCMs and ED follow ups, including a calendar to help with making sure they can bill for a TCM, etc.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May also want to touch on how we can help with outreach support through A+ here at a </a:t>
            </a:r>
            <a:r>
              <a:rPr lang="en"/>
              <a:t>high</a:t>
            </a:r>
            <a:r>
              <a:rPr lang="en"/>
              <a:t> level</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3f884efad6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3f884efad6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Source: </a:t>
            </a:r>
            <a:r>
              <a:rPr lang="en" u="sng">
                <a:solidFill>
                  <a:schemeClr val="hlink"/>
                </a:solidFill>
                <a:hlinkClick r:id="rId2"/>
              </a:rPr>
              <a:t>https://docs.google.com/presentation/d/11PxKBJoiSrsW0jrg8SMcrQQ47eli3C8y98ueYrk1ytI/edit?slide=id.g3941b65bdf8_1_119#slide=id.g3941b65bdf8_1_119</a:t>
            </a:r>
            <a:r>
              <a:rPr lang="en"/>
              <a:t>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Talk at a very high level on what’s next on the horizon—how very excited we are ab out TEFCA and making these data even more </a:t>
            </a:r>
            <a:r>
              <a:rPr lang="en"/>
              <a:t>robust</a:t>
            </a:r>
            <a:r>
              <a:rPr lang="en"/>
              <a:t> and complementing </a:t>
            </a:r>
            <a:r>
              <a:rPr lang="en"/>
              <a:t>what we're</a:t>
            </a:r>
            <a:r>
              <a:rPr lang="en"/>
              <a:t> getting from VHI….potentially hit on an example of non standardized data like discharge summaries which we are NOT currently able to get from VHI but we can get from TEFCA….</a:t>
            </a:r>
            <a:endParaRPr/>
          </a:p>
          <a:p>
            <a:pPr indent="0" lvl="0" marL="0" rtl="0" algn="l">
              <a:spcBef>
                <a:spcPts val="0"/>
              </a:spcBef>
              <a:spcAft>
                <a:spcPts val="0"/>
              </a:spcAft>
              <a:buNone/>
            </a:pPr>
            <a:r>
              <a:t/>
            </a:r>
            <a:endParaRPr/>
          </a:p>
          <a:p>
            <a:pPr indent="0" lvl="0" marL="0" rtl="0" algn="l">
              <a:spcBef>
                <a:spcPts val="0"/>
              </a:spcBef>
              <a:spcAft>
                <a:spcPts val="0"/>
              </a:spcAft>
              <a:buNone/>
            </a:pPr>
            <a:r>
              <a:rPr lang="en" u="sng">
                <a:solidFill>
                  <a:schemeClr val="hlink"/>
                </a:solidFill>
                <a:hlinkClick r:id="rId3"/>
              </a:rPr>
              <a:t>https://docs.google.com/presentation/d/13VG0qeTEuCuJcRpOU_wujhuaFZwNj_WZLXml1LjsJNI/edit?usp=sharing</a:t>
            </a:r>
            <a:r>
              <a:rPr lang="en"/>
              <a:t>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solidFill>
                  <a:schemeClr val="dk1"/>
                </a:solidFill>
              </a:rPr>
              <a:t>Source: Aledade internal analysis, </a:t>
            </a:r>
            <a:r>
              <a:rPr i="1" lang="en">
                <a:solidFill>
                  <a:schemeClr val="dk1"/>
                </a:solidFill>
              </a:rPr>
              <a:t>Prez_TEFCA_A0725</a:t>
            </a:r>
            <a:r>
              <a:rPr lang="en">
                <a:solidFill>
                  <a:schemeClr val="dk1"/>
                </a:solidFill>
              </a:rPr>
              <a:t>, “Early signals from TEFCA connectivity,” July 2026</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3f9725d8c01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3f9725d8c01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n" sz="1500">
                <a:solidFill>
                  <a:schemeClr val="dk1"/>
                </a:solidFill>
                <a:latin typeface="IBM Plex Sans"/>
                <a:ea typeface="IBM Plex Sans"/>
                <a:cs typeface="IBM Plex Sans"/>
                <a:sym typeface="IBM Plex Sans"/>
              </a:rPr>
              <a:t>What HCN is, why it is valuable to primary care partners (Kevin)</a:t>
            </a:r>
            <a:endParaRPr sz="1400"/>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3f9725d8c01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4" name="Google Shape;294;g3f9725d8c01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3f75cb3600e_14_7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1" name="Google Shape;301;g3f75cb3600e_14_7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Tag team with VHI on tihs slide / Venn diagram</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2e96c69b823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3" name="Google Shape;313;g2e96c69b823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rPr>
              <a:t>How long has your office been utilizing Virginia’s HCN?</a:t>
            </a:r>
            <a:endParaRPr b="1" sz="1300">
              <a:solidFill>
                <a:schemeClr val="dk1"/>
              </a:solidFill>
            </a:endParaRPr>
          </a:p>
          <a:p>
            <a:pPr indent="0" lvl="0" marL="0" rtl="0" algn="l">
              <a:spcBef>
                <a:spcPts val="0"/>
              </a:spcBef>
              <a:spcAft>
                <a:spcPts val="0"/>
              </a:spcAft>
              <a:buClr>
                <a:schemeClr val="dk1"/>
              </a:buClr>
              <a:buSzPts val="1100"/>
              <a:buFont typeface="Arial"/>
              <a:buNone/>
            </a:pPr>
            <a:r>
              <a:t/>
            </a:r>
            <a:endParaRPr b="1" sz="1300">
              <a:solidFill>
                <a:schemeClr val="dk1"/>
              </a:solidFill>
            </a:endParaRPr>
          </a:p>
          <a:p>
            <a:pPr indent="0" lvl="0" marL="0" rtl="0" algn="l">
              <a:spcBef>
                <a:spcPts val="0"/>
              </a:spcBef>
              <a:spcAft>
                <a:spcPts val="0"/>
              </a:spcAft>
              <a:buClr>
                <a:schemeClr val="dk1"/>
              </a:buClr>
              <a:buSzPts val="1100"/>
              <a:buFont typeface="Arial"/>
              <a:buNone/>
            </a:pPr>
            <a:r>
              <a:rPr b="1" lang="en" sz="1300">
                <a:solidFill>
                  <a:schemeClr val="dk1"/>
                </a:solidFill>
              </a:rPr>
              <a:t>Tell us about your overall transitions of care processes at your health center? When throughout the day are you using the HCN or how have your incorporate it into your daily clinic workflows?</a:t>
            </a:r>
            <a:endParaRPr b="1" sz="1300">
              <a:solidFill>
                <a:schemeClr val="dk1"/>
              </a:solidFill>
            </a:endParaRPr>
          </a:p>
          <a:p>
            <a:pPr indent="0" lvl="0" marL="0" rtl="0" algn="l">
              <a:spcBef>
                <a:spcPts val="0"/>
              </a:spcBef>
              <a:spcAft>
                <a:spcPts val="0"/>
              </a:spcAft>
              <a:buClr>
                <a:schemeClr val="dk1"/>
              </a:buClr>
              <a:buSzPts val="1100"/>
              <a:buFont typeface="Arial"/>
              <a:buNone/>
            </a:pPr>
            <a:r>
              <a:t/>
            </a:r>
            <a:endParaRPr b="1" sz="1300">
              <a:solidFill>
                <a:schemeClr val="dk1"/>
              </a:solidFill>
            </a:endParaRPr>
          </a:p>
          <a:p>
            <a:pPr indent="0" lvl="0" marL="0" rtl="0" algn="l">
              <a:spcBef>
                <a:spcPts val="0"/>
              </a:spcBef>
              <a:spcAft>
                <a:spcPts val="0"/>
              </a:spcAft>
              <a:buClr>
                <a:schemeClr val="dk1"/>
              </a:buClr>
              <a:buSzPts val="1100"/>
              <a:buFont typeface="Arial"/>
              <a:buNone/>
            </a:pPr>
            <a:r>
              <a:rPr b="1" lang="en" sz="1300">
                <a:solidFill>
                  <a:schemeClr val="dk1"/>
                </a:solidFill>
              </a:rPr>
              <a:t>How does the HCN work overlap with the work you’re doing with Aledade? For example in the Aledade App or the Aledade Assist EHR overlay? </a:t>
            </a:r>
            <a:endParaRPr b="1" sz="1300">
              <a:solidFill>
                <a:schemeClr val="dk1"/>
              </a:solidFill>
            </a:endParaRPr>
          </a:p>
          <a:p>
            <a:pPr indent="0" lvl="0" marL="0" rtl="0" algn="l">
              <a:spcBef>
                <a:spcPts val="0"/>
              </a:spcBef>
              <a:spcAft>
                <a:spcPts val="0"/>
              </a:spcAft>
              <a:buClr>
                <a:schemeClr val="dk1"/>
              </a:buClr>
              <a:buSzPts val="1100"/>
              <a:buFont typeface="Arial"/>
              <a:buNone/>
            </a:pPr>
            <a:r>
              <a:t/>
            </a:r>
            <a:endParaRPr b="1" sz="1300">
              <a:solidFill>
                <a:schemeClr val="dk1"/>
              </a:solidFill>
            </a:endParaRPr>
          </a:p>
          <a:p>
            <a:pPr indent="0" lvl="0" marL="0" rtl="0" algn="l">
              <a:spcBef>
                <a:spcPts val="0"/>
              </a:spcBef>
              <a:spcAft>
                <a:spcPts val="0"/>
              </a:spcAft>
              <a:buClr>
                <a:schemeClr val="dk1"/>
              </a:buClr>
              <a:buSzPts val="1100"/>
              <a:buFont typeface="Arial"/>
              <a:buNone/>
            </a:pPr>
            <a:r>
              <a:rPr b="1" lang="en" sz="1300">
                <a:solidFill>
                  <a:schemeClr val="dk1"/>
                </a:solidFill>
              </a:rPr>
              <a:t>How has the use of the HCN data (either in the portal and / or Aledade App or Assist) improved care for your patient population? </a:t>
            </a:r>
            <a:endParaRPr b="1" sz="1300">
              <a:solidFill>
                <a:schemeClr val="dk1"/>
              </a:solidFill>
            </a:endParaRPr>
          </a:p>
          <a:p>
            <a:pPr indent="0" lvl="0" marL="0" rtl="0" algn="l">
              <a:spcBef>
                <a:spcPts val="0"/>
              </a:spcBef>
              <a:spcAft>
                <a:spcPts val="0"/>
              </a:spcAft>
              <a:buClr>
                <a:schemeClr val="dk1"/>
              </a:buClr>
              <a:buSzPts val="1100"/>
              <a:buFont typeface="Arial"/>
              <a:buNone/>
            </a:pPr>
            <a:r>
              <a:t/>
            </a:r>
            <a:endParaRPr b="1" sz="1300">
              <a:solidFill>
                <a:schemeClr val="dk1"/>
              </a:solidFill>
            </a:endParaRPr>
          </a:p>
          <a:p>
            <a:pPr indent="0" lvl="0" marL="0" rtl="0" algn="l">
              <a:spcBef>
                <a:spcPts val="0"/>
              </a:spcBef>
              <a:spcAft>
                <a:spcPts val="0"/>
              </a:spcAft>
              <a:buClr>
                <a:schemeClr val="dk1"/>
              </a:buClr>
              <a:buSzPts val="1100"/>
              <a:buFont typeface="Arial"/>
              <a:buNone/>
            </a:pPr>
            <a:r>
              <a:rPr b="1" lang="en" sz="1300">
                <a:solidFill>
                  <a:schemeClr val="dk1"/>
                </a:solidFill>
              </a:rPr>
              <a:t>What is on your wish list for future enhancements to either the HCN and/or the Aledade App / Aledade Assist Overlay?</a:t>
            </a:r>
            <a:endParaRPr b="1" sz="1300">
              <a:solidFill>
                <a:schemeClr val="dk1"/>
              </a:solidFill>
            </a:endParaRPr>
          </a:p>
          <a:p>
            <a:pPr indent="0" lvl="0" marL="0" rtl="0" algn="l">
              <a:spcBef>
                <a:spcPts val="0"/>
              </a:spcBef>
              <a:spcAft>
                <a:spcPts val="0"/>
              </a:spcAft>
              <a:buClr>
                <a:schemeClr val="dk1"/>
              </a:buClr>
              <a:buSzPts val="1100"/>
              <a:buFont typeface="Arial"/>
              <a:buNone/>
            </a:pPr>
            <a:r>
              <a:t/>
            </a:r>
            <a:endParaRPr b="1" sz="1300">
              <a:solidFill>
                <a:schemeClr val="dk1"/>
              </a:solidFill>
            </a:endParaRPr>
          </a:p>
          <a:p>
            <a:pPr indent="0" lvl="0" marL="0" rtl="0" algn="l">
              <a:spcBef>
                <a:spcPts val="0"/>
              </a:spcBef>
              <a:spcAft>
                <a:spcPts val="0"/>
              </a:spcAft>
              <a:buClr>
                <a:schemeClr val="dk1"/>
              </a:buClr>
              <a:buSzPts val="1100"/>
              <a:buFont typeface="Arial"/>
              <a:buNone/>
            </a:pPr>
            <a:r>
              <a:rPr b="1" lang="en" sz="1300">
                <a:solidFill>
                  <a:schemeClr val="dk1"/>
                </a:solidFill>
              </a:rPr>
              <a:t>What are you most interested in getting in terms of additional information from TEFCA?</a:t>
            </a:r>
            <a:endParaRPr b="1" sz="1300">
              <a:solidFill>
                <a:schemeClr val="dk1"/>
              </a:solidFill>
            </a:endParaRPr>
          </a:p>
          <a:p>
            <a:pPr indent="0" lvl="0" marL="0" rtl="0" algn="l">
              <a:spcBef>
                <a:spcPts val="0"/>
              </a:spcBef>
              <a:spcAft>
                <a:spcPts val="0"/>
              </a:spcAft>
              <a:buNone/>
            </a:pPr>
            <a:r>
              <a:t/>
            </a:r>
            <a:endParaRPr b="1" sz="1300"/>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g3f9725d8c01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8" name="Google Shape;318;g3f9725d8c01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3f9725d8c0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3" name="Google Shape;323;g3f9725d8c0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11.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 Id="rId3" Type="http://schemas.openxmlformats.org/officeDocument/2006/relationships/image" Target="../media/image2.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 Id="rId3" Type="http://schemas.openxmlformats.org/officeDocument/2006/relationships/image" Target="../media/image2.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 Id="rId3" Type="http://schemas.openxmlformats.org/officeDocument/2006/relationships/image" Target="../media/image2.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 Id="rId3" Type="http://schemas.openxmlformats.org/officeDocument/2006/relationships/image" Target="../media/image2.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 Id="rId3"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BLANK_3_1_1">
    <p:spTree>
      <p:nvGrpSpPr>
        <p:cNvPr id="12" name="Shape 12"/>
        <p:cNvGrpSpPr/>
        <p:nvPr/>
      </p:nvGrpSpPr>
      <p:grpSpPr>
        <a:xfrm>
          <a:off x="0" y="0"/>
          <a:ext cx="0" cy="0"/>
          <a:chOff x="0" y="0"/>
          <a:chExt cx="0" cy="0"/>
        </a:xfrm>
      </p:grpSpPr>
      <p:pic>
        <p:nvPicPr>
          <p:cNvPr id="13" name="Google Shape;13;p2"/>
          <p:cNvPicPr preferRelativeResize="0"/>
          <p:nvPr/>
        </p:nvPicPr>
        <p:blipFill rotWithShape="1">
          <a:blip r:embed="rId2">
            <a:alphaModFix/>
          </a:blip>
          <a:srcRect b="0" l="0" r="0" t="0"/>
          <a:stretch/>
        </p:blipFill>
        <p:spPr>
          <a:xfrm>
            <a:off x="0" y="0"/>
            <a:ext cx="9144003" cy="5143501"/>
          </a:xfrm>
          <a:prstGeom prst="rect">
            <a:avLst/>
          </a:prstGeom>
          <a:noFill/>
          <a:ln>
            <a:noFill/>
          </a:ln>
        </p:spPr>
      </p:pic>
      <p:pic>
        <p:nvPicPr>
          <p:cNvPr id="14" name="Google Shape;14;p2"/>
          <p:cNvPicPr preferRelativeResize="0"/>
          <p:nvPr/>
        </p:nvPicPr>
        <p:blipFill>
          <a:blip r:embed="rId3">
            <a:alphaModFix/>
          </a:blip>
          <a:stretch>
            <a:fillRect/>
          </a:stretch>
        </p:blipFill>
        <p:spPr>
          <a:xfrm>
            <a:off x="6287875" y="4207200"/>
            <a:ext cx="2398926" cy="479100"/>
          </a:xfrm>
          <a:prstGeom prst="rect">
            <a:avLst/>
          </a:prstGeom>
          <a:noFill/>
          <a:ln>
            <a:noFill/>
          </a:ln>
        </p:spPr>
      </p:pic>
      <p:sp>
        <p:nvSpPr>
          <p:cNvPr id="15" name="Google Shape;15;p2"/>
          <p:cNvSpPr txBox="1"/>
          <p:nvPr>
            <p:ph type="title"/>
          </p:nvPr>
        </p:nvSpPr>
        <p:spPr>
          <a:xfrm>
            <a:off x="508325" y="811963"/>
            <a:ext cx="5779500" cy="11805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3400"/>
              <a:buFont typeface="Literata Light"/>
              <a:buNone/>
              <a:defRPr sz="3400">
                <a:solidFill>
                  <a:schemeClr val="lt1"/>
                </a:solidFill>
                <a:latin typeface="Literata Light"/>
                <a:ea typeface="Literata Light"/>
                <a:cs typeface="Literata Light"/>
                <a:sym typeface="Literata Light"/>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6" name="Google Shape;16;p2"/>
          <p:cNvSpPr txBox="1"/>
          <p:nvPr>
            <p:ph idx="1" type="subTitle"/>
          </p:nvPr>
        </p:nvSpPr>
        <p:spPr>
          <a:xfrm>
            <a:off x="508325" y="2079138"/>
            <a:ext cx="5779500" cy="684900"/>
          </a:xfrm>
          <a:prstGeom prst="rect">
            <a:avLst/>
          </a:prstGeom>
          <a:noFill/>
          <a:ln>
            <a:noFill/>
          </a:ln>
        </p:spPr>
        <p:txBody>
          <a:bodyPr anchorCtr="0" anchor="t" bIns="0" lIns="0" spcFirstLastPara="1" rIns="0" wrap="square" tIns="0">
            <a:noAutofit/>
          </a:bodyPr>
          <a:lstStyle>
            <a:lvl1pPr lvl="0">
              <a:spcBef>
                <a:spcPts val="0"/>
              </a:spcBef>
              <a:spcAft>
                <a:spcPts val="0"/>
              </a:spcAft>
              <a:buClr>
                <a:srgbClr val="FFC7AE"/>
              </a:buClr>
              <a:buSzPts val="1600"/>
              <a:buFont typeface="IBM Plex Sans"/>
              <a:buNone/>
              <a:defRPr i="1" sz="1600">
                <a:solidFill>
                  <a:srgbClr val="FFC7AE"/>
                </a:solidFill>
                <a:latin typeface="IBM Plex Sans"/>
                <a:ea typeface="IBM Plex Sans"/>
                <a:cs typeface="IBM Plex Sans"/>
                <a:sym typeface="IBM Plex Sans"/>
              </a:defRPr>
            </a:lvl1pPr>
            <a:lvl2pPr lvl="1">
              <a:spcBef>
                <a:spcPts val="0"/>
              </a:spcBef>
              <a:spcAft>
                <a:spcPts val="0"/>
              </a:spcAft>
              <a:buClr>
                <a:srgbClr val="FFC7AE"/>
              </a:buClr>
              <a:buSzPts val="1600"/>
              <a:buNone/>
              <a:defRPr i="1" sz="1600">
                <a:solidFill>
                  <a:srgbClr val="FFC7AE"/>
                </a:solidFill>
              </a:defRPr>
            </a:lvl2pPr>
            <a:lvl3pPr lvl="2">
              <a:spcBef>
                <a:spcPts val="0"/>
              </a:spcBef>
              <a:spcAft>
                <a:spcPts val="0"/>
              </a:spcAft>
              <a:buClr>
                <a:srgbClr val="FFC7AE"/>
              </a:buClr>
              <a:buSzPts val="1600"/>
              <a:buNone/>
              <a:defRPr i="1" sz="1600">
                <a:solidFill>
                  <a:srgbClr val="FFC7AE"/>
                </a:solidFill>
              </a:defRPr>
            </a:lvl3pPr>
            <a:lvl4pPr lvl="3">
              <a:spcBef>
                <a:spcPts val="0"/>
              </a:spcBef>
              <a:spcAft>
                <a:spcPts val="0"/>
              </a:spcAft>
              <a:buClr>
                <a:srgbClr val="FFC7AE"/>
              </a:buClr>
              <a:buSzPts val="1600"/>
              <a:buNone/>
              <a:defRPr i="1" sz="1600">
                <a:solidFill>
                  <a:srgbClr val="FFC7AE"/>
                </a:solidFill>
              </a:defRPr>
            </a:lvl4pPr>
            <a:lvl5pPr lvl="4">
              <a:spcBef>
                <a:spcPts val="0"/>
              </a:spcBef>
              <a:spcAft>
                <a:spcPts val="0"/>
              </a:spcAft>
              <a:buClr>
                <a:srgbClr val="FFC7AE"/>
              </a:buClr>
              <a:buSzPts val="1600"/>
              <a:buNone/>
              <a:defRPr i="1" sz="1600">
                <a:solidFill>
                  <a:srgbClr val="FFC7AE"/>
                </a:solidFill>
              </a:defRPr>
            </a:lvl5pPr>
            <a:lvl6pPr lvl="5">
              <a:spcBef>
                <a:spcPts val="0"/>
              </a:spcBef>
              <a:spcAft>
                <a:spcPts val="0"/>
              </a:spcAft>
              <a:buClr>
                <a:srgbClr val="FFC7AE"/>
              </a:buClr>
              <a:buSzPts val="1600"/>
              <a:buNone/>
              <a:defRPr i="1" sz="1600">
                <a:solidFill>
                  <a:srgbClr val="FFC7AE"/>
                </a:solidFill>
              </a:defRPr>
            </a:lvl6pPr>
            <a:lvl7pPr lvl="6">
              <a:spcBef>
                <a:spcPts val="0"/>
              </a:spcBef>
              <a:spcAft>
                <a:spcPts val="0"/>
              </a:spcAft>
              <a:buClr>
                <a:srgbClr val="FFC7AE"/>
              </a:buClr>
              <a:buSzPts val="1600"/>
              <a:buNone/>
              <a:defRPr i="1" sz="1600">
                <a:solidFill>
                  <a:srgbClr val="FFC7AE"/>
                </a:solidFill>
              </a:defRPr>
            </a:lvl7pPr>
            <a:lvl8pPr lvl="7">
              <a:spcBef>
                <a:spcPts val="0"/>
              </a:spcBef>
              <a:spcAft>
                <a:spcPts val="0"/>
              </a:spcAft>
              <a:buClr>
                <a:srgbClr val="FFC7AE"/>
              </a:buClr>
              <a:buSzPts val="1600"/>
              <a:buNone/>
              <a:defRPr i="1" sz="1600">
                <a:solidFill>
                  <a:srgbClr val="FFC7AE"/>
                </a:solidFill>
              </a:defRPr>
            </a:lvl8pPr>
            <a:lvl9pPr lvl="8">
              <a:spcBef>
                <a:spcPts val="0"/>
              </a:spcBef>
              <a:spcAft>
                <a:spcPts val="0"/>
              </a:spcAft>
              <a:buClr>
                <a:srgbClr val="FFC7AE"/>
              </a:buClr>
              <a:buSzPts val="1600"/>
              <a:buNone/>
              <a:defRPr i="1" sz="1600">
                <a:solidFill>
                  <a:srgbClr val="FFC7AE"/>
                </a:solidFil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range Divider">
  <p:cSld name="CUSTOM_11">
    <p:spTree>
      <p:nvGrpSpPr>
        <p:cNvPr id="17" name="Shape 17"/>
        <p:cNvGrpSpPr/>
        <p:nvPr/>
      </p:nvGrpSpPr>
      <p:grpSpPr>
        <a:xfrm>
          <a:off x="0" y="0"/>
          <a:ext cx="0" cy="0"/>
          <a:chOff x="0" y="0"/>
          <a:chExt cx="0" cy="0"/>
        </a:xfrm>
      </p:grpSpPr>
      <p:pic>
        <p:nvPicPr>
          <p:cNvPr id="18" name="Google Shape;18;p3"/>
          <p:cNvPicPr preferRelativeResize="0"/>
          <p:nvPr/>
        </p:nvPicPr>
        <p:blipFill rotWithShape="1">
          <a:blip r:embed="rId2">
            <a:alphaModFix/>
          </a:blip>
          <a:srcRect b="21888" l="0" r="0" t="21888"/>
          <a:stretch/>
        </p:blipFill>
        <p:spPr>
          <a:xfrm>
            <a:off x="0" y="0"/>
            <a:ext cx="9144000" cy="5143501"/>
          </a:xfrm>
          <a:prstGeom prst="rect">
            <a:avLst/>
          </a:prstGeom>
          <a:noFill/>
          <a:ln>
            <a:noFill/>
          </a:ln>
        </p:spPr>
      </p:pic>
      <p:pic>
        <p:nvPicPr>
          <p:cNvPr id="19" name="Google Shape;19;p3"/>
          <p:cNvPicPr preferRelativeResize="0"/>
          <p:nvPr/>
        </p:nvPicPr>
        <p:blipFill rotWithShape="1">
          <a:blip r:embed="rId3">
            <a:alphaModFix/>
          </a:blip>
          <a:srcRect b="0" l="0" r="0" t="0"/>
          <a:stretch/>
        </p:blipFill>
        <p:spPr>
          <a:xfrm>
            <a:off x="8527825" y="4548125"/>
            <a:ext cx="387575" cy="384900"/>
          </a:xfrm>
          <a:prstGeom prst="rect">
            <a:avLst/>
          </a:prstGeom>
          <a:noFill/>
          <a:ln>
            <a:noFill/>
          </a:ln>
        </p:spPr>
      </p:pic>
      <p:sp>
        <p:nvSpPr>
          <p:cNvPr id="20" name="Google Shape;20;p3"/>
          <p:cNvSpPr txBox="1"/>
          <p:nvPr>
            <p:ph type="title"/>
          </p:nvPr>
        </p:nvSpPr>
        <p:spPr>
          <a:xfrm>
            <a:off x="633450" y="2106750"/>
            <a:ext cx="7877100" cy="930000"/>
          </a:xfrm>
          <a:prstGeom prst="rect">
            <a:avLst/>
          </a:prstGeom>
        </p:spPr>
        <p:txBody>
          <a:bodyPr anchorCtr="0" anchor="ctr" bIns="68575" lIns="0" spcFirstLastPara="1" rIns="0" wrap="square" tIns="68575">
            <a:noAutofit/>
          </a:bodyPr>
          <a:lstStyle>
            <a:lvl1pPr lvl="0" algn="ctr">
              <a:spcBef>
                <a:spcPts val="0"/>
              </a:spcBef>
              <a:spcAft>
                <a:spcPts val="0"/>
              </a:spcAft>
              <a:buClr>
                <a:schemeClr val="dk2"/>
              </a:buClr>
              <a:buSzPts val="4300"/>
              <a:buFont typeface="Literata Light"/>
              <a:buNone/>
              <a:defRPr i="1" sz="4300">
                <a:solidFill>
                  <a:schemeClr val="dk2"/>
                </a:solidFill>
                <a:latin typeface="Literata Light"/>
                <a:ea typeface="Literata Light"/>
                <a:cs typeface="Literata Light"/>
                <a:sym typeface="Literata Light"/>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erra Green Divider">
  <p:cSld name="CUSTOM_13">
    <p:spTree>
      <p:nvGrpSpPr>
        <p:cNvPr id="21" name="Shape 21"/>
        <p:cNvGrpSpPr/>
        <p:nvPr/>
      </p:nvGrpSpPr>
      <p:grpSpPr>
        <a:xfrm>
          <a:off x="0" y="0"/>
          <a:ext cx="0" cy="0"/>
          <a:chOff x="0" y="0"/>
          <a:chExt cx="0" cy="0"/>
        </a:xfrm>
      </p:grpSpPr>
      <p:pic>
        <p:nvPicPr>
          <p:cNvPr id="22" name="Google Shape;22;p4"/>
          <p:cNvPicPr preferRelativeResize="0"/>
          <p:nvPr/>
        </p:nvPicPr>
        <p:blipFill rotWithShape="1">
          <a:blip r:embed="rId2">
            <a:alphaModFix/>
          </a:blip>
          <a:srcRect b="21888" l="0" r="0" t="21888"/>
          <a:stretch/>
        </p:blipFill>
        <p:spPr>
          <a:xfrm>
            <a:off x="0" y="0"/>
            <a:ext cx="9144000" cy="5143501"/>
          </a:xfrm>
          <a:prstGeom prst="rect">
            <a:avLst/>
          </a:prstGeom>
          <a:noFill/>
          <a:ln>
            <a:noFill/>
          </a:ln>
        </p:spPr>
      </p:pic>
      <p:pic>
        <p:nvPicPr>
          <p:cNvPr id="23" name="Google Shape;23;p4"/>
          <p:cNvPicPr preferRelativeResize="0"/>
          <p:nvPr/>
        </p:nvPicPr>
        <p:blipFill rotWithShape="1">
          <a:blip r:embed="rId3">
            <a:alphaModFix/>
          </a:blip>
          <a:srcRect b="0" l="0" r="0" t="0"/>
          <a:stretch/>
        </p:blipFill>
        <p:spPr>
          <a:xfrm>
            <a:off x="8527825" y="4548125"/>
            <a:ext cx="387575" cy="384900"/>
          </a:xfrm>
          <a:prstGeom prst="rect">
            <a:avLst/>
          </a:prstGeom>
          <a:noFill/>
          <a:ln>
            <a:noFill/>
          </a:ln>
        </p:spPr>
      </p:pic>
      <p:sp>
        <p:nvSpPr>
          <p:cNvPr id="24" name="Google Shape;24;p4"/>
          <p:cNvSpPr txBox="1"/>
          <p:nvPr>
            <p:ph type="title"/>
          </p:nvPr>
        </p:nvSpPr>
        <p:spPr>
          <a:xfrm>
            <a:off x="633450" y="2106750"/>
            <a:ext cx="7877100" cy="930000"/>
          </a:xfrm>
          <a:prstGeom prst="rect">
            <a:avLst/>
          </a:prstGeom>
        </p:spPr>
        <p:txBody>
          <a:bodyPr anchorCtr="0" anchor="ctr" bIns="68575" lIns="0" spcFirstLastPara="1" rIns="0" wrap="square" tIns="68575">
            <a:noAutofit/>
          </a:bodyPr>
          <a:lstStyle>
            <a:lvl1pPr lvl="0" rtl="0" algn="ctr">
              <a:spcBef>
                <a:spcPts val="0"/>
              </a:spcBef>
              <a:spcAft>
                <a:spcPts val="0"/>
              </a:spcAft>
              <a:buClr>
                <a:schemeClr val="lt1"/>
              </a:buClr>
              <a:buSzPts val="4300"/>
              <a:buFont typeface="Literata Light"/>
              <a:buNone/>
              <a:defRPr i="1" sz="4300">
                <a:solidFill>
                  <a:schemeClr val="lt1"/>
                </a:solidFill>
                <a:latin typeface="Literata Light"/>
                <a:ea typeface="Literata Light"/>
                <a:cs typeface="Literata Light"/>
                <a:sym typeface="Literata Light"/>
              </a:defRPr>
            </a:lvl1pPr>
            <a:lvl2pPr lvl="1" rtl="0">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2pPr>
            <a:lvl3pPr lvl="2" rtl="0">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3pPr>
            <a:lvl4pPr lvl="3" rtl="0">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4pPr>
            <a:lvl5pPr lvl="4" rtl="0">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5pPr>
            <a:lvl6pPr lvl="5" rtl="0">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6pPr>
            <a:lvl7pPr lvl="6" rtl="0">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7pPr>
            <a:lvl8pPr lvl="7" rtl="0">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8pPr>
            <a:lvl9pPr lvl="8" rtl="0">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untry Blue Divider">
  <p:cSld name="CUSTOM_14">
    <p:spTree>
      <p:nvGrpSpPr>
        <p:cNvPr id="25" name="Shape 25"/>
        <p:cNvGrpSpPr/>
        <p:nvPr/>
      </p:nvGrpSpPr>
      <p:grpSpPr>
        <a:xfrm>
          <a:off x="0" y="0"/>
          <a:ext cx="0" cy="0"/>
          <a:chOff x="0" y="0"/>
          <a:chExt cx="0" cy="0"/>
        </a:xfrm>
      </p:grpSpPr>
      <p:pic>
        <p:nvPicPr>
          <p:cNvPr id="26" name="Google Shape;26;p5"/>
          <p:cNvPicPr preferRelativeResize="0"/>
          <p:nvPr/>
        </p:nvPicPr>
        <p:blipFill rotWithShape="1">
          <a:blip r:embed="rId2">
            <a:alphaModFix/>
          </a:blip>
          <a:srcRect b="21888" l="0" r="0" t="21888"/>
          <a:stretch/>
        </p:blipFill>
        <p:spPr>
          <a:xfrm>
            <a:off x="0" y="0"/>
            <a:ext cx="9144000" cy="5143501"/>
          </a:xfrm>
          <a:prstGeom prst="rect">
            <a:avLst/>
          </a:prstGeom>
          <a:noFill/>
          <a:ln>
            <a:noFill/>
          </a:ln>
        </p:spPr>
      </p:pic>
      <p:pic>
        <p:nvPicPr>
          <p:cNvPr id="27" name="Google Shape;27;p5"/>
          <p:cNvPicPr preferRelativeResize="0"/>
          <p:nvPr/>
        </p:nvPicPr>
        <p:blipFill rotWithShape="1">
          <a:blip r:embed="rId3">
            <a:alphaModFix/>
          </a:blip>
          <a:srcRect b="0" l="0" r="0" t="0"/>
          <a:stretch/>
        </p:blipFill>
        <p:spPr>
          <a:xfrm>
            <a:off x="8527825" y="4548125"/>
            <a:ext cx="387575" cy="384900"/>
          </a:xfrm>
          <a:prstGeom prst="rect">
            <a:avLst/>
          </a:prstGeom>
          <a:noFill/>
          <a:ln>
            <a:noFill/>
          </a:ln>
        </p:spPr>
      </p:pic>
      <p:sp>
        <p:nvSpPr>
          <p:cNvPr id="28" name="Google Shape;28;p5"/>
          <p:cNvSpPr txBox="1"/>
          <p:nvPr>
            <p:ph type="title"/>
          </p:nvPr>
        </p:nvSpPr>
        <p:spPr>
          <a:xfrm>
            <a:off x="633450" y="2106750"/>
            <a:ext cx="7877100" cy="930000"/>
          </a:xfrm>
          <a:prstGeom prst="rect">
            <a:avLst/>
          </a:prstGeom>
        </p:spPr>
        <p:txBody>
          <a:bodyPr anchorCtr="0" anchor="ctr" bIns="68575" lIns="0" spcFirstLastPara="1" rIns="0" wrap="square" tIns="68575">
            <a:noAutofit/>
          </a:bodyPr>
          <a:lstStyle>
            <a:lvl1pPr lvl="0" rtl="0" algn="ctr">
              <a:spcBef>
                <a:spcPts val="0"/>
              </a:spcBef>
              <a:spcAft>
                <a:spcPts val="0"/>
              </a:spcAft>
              <a:buClr>
                <a:schemeClr val="lt1"/>
              </a:buClr>
              <a:buSzPts val="4300"/>
              <a:buFont typeface="Literata Light"/>
              <a:buNone/>
              <a:defRPr i="1" sz="4300">
                <a:solidFill>
                  <a:schemeClr val="lt1"/>
                </a:solidFill>
                <a:latin typeface="Literata Light"/>
                <a:ea typeface="Literata Light"/>
                <a:cs typeface="Literata Light"/>
                <a:sym typeface="Literata Light"/>
              </a:defRPr>
            </a:lvl1pPr>
            <a:lvl2pPr lvl="1" rtl="0">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2pPr>
            <a:lvl3pPr lvl="2" rtl="0">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3pPr>
            <a:lvl4pPr lvl="3" rtl="0">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4pPr>
            <a:lvl5pPr lvl="4" rtl="0">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5pPr>
            <a:lvl6pPr lvl="5" rtl="0">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6pPr>
            <a:lvl7pPr lvl="6" rtl="0">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7pPr>
            <a:lvl8pPr lvl="7" rtl="0">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8pPr>
            <a:lvl9pPr lvl="8" rtl="0">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ledade Blue Divider">
  <p:cSld name="CUSTOM_15">
    <p:spTree>
      <p:nvGrpSpPr>
        <p:cNvPr id="29" name="Shape 29"/>
        <p:cNvGrpSpPr/>
        <p:nvPr/>
      </p:nvGrpSpPr>
      <p:grpSpPr>
        <a:xfrm>
          <a:off x="0" y="0"/>
          <a:ext cx="0" cy="0"/>
          <a:chOff x="0" y="0"/>
          <a:chExt cx="0" cy="0"/>
        </a:xfrm>
      </p:grpSpPr>
      <p:pic>
        <p:nvPicPr>
          <p:cNvPr id="30" name="Google Shape;30;p6"/>
          <p:cNvPicPr preferRelativeResize="0"/>
          <p:nvPr/>
        </p:nvPicPr>
        <p:blipFill rotWithShape="1">
          <a:blip r:embed="rId2">
            <a:alphaModFix/>
          </a:blip>
          <a:srcRect b="47134" l="6529" r="6529" t="3961"/>
          <a:stretch/>
        </p:blipFill>
        <p:spPr>
          <a:xfrm>
            <a:off x="0" y="0"/>
            <a:ext cx="9144003" cy="5143501"/>
          </a:xfrm>
          <a:prstGeom prst="rect">
            <a:avLst/>
          </a:prstGeom>
          <a:noFill/>
          <a:ln>
            <a:noFill/>
          </a:ln>
        </p:spPr>
      </p:pic>
      <p:pic>
        <p:nvPicPr>
          <p:cNvPr id="31" name="Google Shape;31;p6"/>
          <p:cNvPicPr preferRelativeResize="0"/>
          <p:nvPr/>
        </p:nvPicPr>
        <p:blipFill rotWithShape="1">
          <a:blip r:embed="rId3">
            <a:alphaModFix/>
          </a:blip>
          <a:srcRect b="0" l="0" r="0" t="0"/>
          <a:stretch/>
        </p:blipFill>
        <p:spPr>
          <a:xfrm>
            <a:off x="8527825" y="4548125"/>
            <a:ext cx="387575" cy="384900"/>
          </a:xfrm>
          <a:prstGeom prst="rect">
            <a:avLst/>
          </a:prstGeom>
          <a:noFill/>
          <a:ln>
            <a:noFill/>
          </a:ln>
        </p:spPr>
      </p:pic>
      <p:sp>
        <p:nvSpPr>
          <p:cNvPr id="32" name="Google Shape;32;p6"/>
          <p:cNvSpPr txBox="1"/>
          <p:nvPr>
            <p:ph type="title"/>
          </p:nvPr>
        </p:nvSpPr>
        <p:spPr>
          <a:xfrm>
            <a:off x="633450" y="2106750"/>
            <a:ext cx="7877100" cy="930000"/>
          </a:xfrm>
          <a:prstGeom prst="rect">
            <a:avLst/>
          </a:prstGeom>
        </p:spPr>
        <p:txBody>
          <a:bodyPr anchorCtr="0" anchor="ctr" bIns="68575" lIns="0" spcFirstLastPara="1" rIns="0" wrap="square" tIns="68575">
            <a:noAutofit/>
          </a:bodyPr>
          <a:lstStyle>
            <a:lvl1pPr lvl="0" rtl="0" algn="ctr">
              <a:spcBef>
                <a:spcPts val="0"/>
              </a:spcBef>
              <a:spcAft>
                <a:spcPts val="0"/>
              </a:spcAft>
              <a:buClr>
                <a:schemeClr val="lt1"/>
              </a:buClr>
              <a:buSzPts val="4300"/>
              <a:buFont typeface="Literata Light"/>
              <a:buNone/>
              <a:defRPr i="1" sz="4300">
                <a:solidFill>
                  <a:schemeClr val="lt1"/>
                </a:solidFill>
                <a:latin typeface="Literata Light"/>
                <a:ea typeface="Literata Light"/>
                <a:cs typeface="Literata Light"/>
                <a:sym typeface="Literata Light"/>
              </a:defRPr>
            </a:lvl1pPr>
            <a:lvl2pPr lvl="1" rtl="0">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2pPr>
            <a:lvl3pPr lvl="2" rtl="0">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3pPr>
            <a:lvl4pPr lvl="3" rtl="0">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4pPr>
            <a:lvl5pPr lvl="4" rtl="0">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5pPr>
            <a:lvl6pPr lvl="5" rtl="0">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6pPr>
            <a:lvl7pPr lvl="6" rtl="0">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7pPr>
            <a:lvl8pPr lvl="7" rtl="0">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8pPr>
            <a:lvl9pPr lvl="8" rtl="0">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Starburst Background">
  <p:cSld name="CUSTOM_23">
    <p:spTree>
      <p:nvGrpSpPr>
        <p:cNvPr id="33" name="Shape 33"/>
        <p:cNvGrpSpPr/>
        <p:nvPr/>
      </p:nvGrpSpPr>
      <p:grpSpPr>
        <a:xfrm>
          <a:off x="0" y="0"/>
          <a:ext cx="0" cy="0"/>
          <a:chOff x="0" y="0"/>
          <a:chExt cx="0" cy="0"/>
        </a:xfrm>
      </p:grpSpPr>
      <p:pic>
        <p:nvPicPr>
          <p:cNvPr id="34" name="Google Shape;34;p7"/>
          <p:cNvPicPr preferRelativeResize="0"/>
          <p:nvPr/>
        </p:nvPicPr>
        <p:blipFill rotWithShape="1">
          <a:blip r:embed="rId2">
            <a:alphaModFix/>
          </a:blip>
          <a:srcRect b="34655" l="0" r="0" t="9096"/>
          <a:stretch/>
        </p:blipFill>
        <p:spPr>
          <a:xfrm>
            <a:off x="0" y="0"/>
            <a:ext cx="9144003" cy="5143501"/>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Page">
  <p:cSld name="BLANK_3">
    <p:spTree>
      <p:nvGrpSpPr>
        <p:cNvPr id="35" name="Shape 35"/>
        <p:cNvGrpSpPr/>
        <p:nvPr/>
      </p:nvGrpSpPr>
      <p:grpSpPr>
        <a:xfrm>
          <a:off x="0" y="0"/>
          <a:ext cx="0" cy="0"/>
          <a:chOff x="0" y="0"/>
          <a:chExt cx="0" cy="0"/>
        </a:xfrm>
      </p:grpSpPr>
      <p:sp>
        <p:nvSpPr>
          <p:cNvPr id="36" name="Google Shape;36;p8"/>
          <p:cNvSpPr txBox="1"/>
          <p:nvPr>
            <p:ph type="title"/>
          </p:nvPr>
        </p:nvSpPr>
        <p:spPr>
          <a:xfrm>
            <a:off x="228600" y="228600"/>
            <a:ext cx="8620200" cy="272100"/>
          </a:xfrm>
          <a:prstGeom prst="rect">
            <a:avLst/>
          </a:prstGeom>
          <a:noFill/>
          <a:ln>
            <a:noFill/>
          </a:ln>
        </p:spPr>
        <p:txBody>
          <a:bodyPr anchorCtr="0" anchor="t" bIns="68575" lIns="0" spcFirstLastPara="1" rIns="68575" wrap="square" tIns="0">
            <a:noAutofit/>
          </a:bodyPr>
          <a:lstStyle>
            <a:lvl1pPr lvl="0" marR="0" rtl="0">
              <a:lnSpc>
                <a:spcPct val="100000"/>
              </a:lnSpc>
              <a:spcBef>
                <a:spcPts val="0"/>
              </a:spcBef>
              <a:spcAft>
                <a:spcPts val="0"/>
              </a:spcAft>
              <a:buClr>
                <a:schemeClr val="dk2"/>
              </a:buClr>
              <a:buSzPts val="1800"/>
              <a:buFont typeface="Literata SemiBold"/>
              <a:buNone/>
              <a:defRPr i="0" sz="1800" u="none" cap="none" strike="noStrike">
                <a:solidFill>
                  <a:schemeClr val="dk2"/>
                </a:solidFill>
                <a:latin typeface="Literata SemiBold"/>
                <a:ea typeface="Literata SemiBold"/>
                <a:cs typeface="Literata SemiBold"/>
                <a:sym typeface="Literata SemiBold"/>
              </a:defRPr>
            </a:lvl1pPr>
            <a:lvl2pPr lvl="1"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37" name="Google Shape;37;p8"/>
          <p:cNvSpPr txBox="1"/>
          <p:nvPr>
            <p:ph idx="2" type="title"/>
          </p:nvPr>
        </p:nvSpPr>
        <p:spPr>
          <a:xfrm>
            <a:off x="228600" y="576263"/>
            <a:ext cx="8620200" cy="384900"/>
          </a:xfrm>
          <a:prstGeom prst="rect">
            <a:avLst/>
          </a:prstGeom>
          <a:noFill/>
          <a:ln>
            <a:noFill/>
          </a:ln>
        </p:spPr>
        <p:txBody>
          <a:bodyPr anchorCtr="0" anchor="t" bIns="68575" lIns="0" spcFirstLastPara="1" rIns="68575" wrap="square" tIns="68575">
            <a:noAutofit/>
          </a:bodyPr>
          <a:lstStyle>
            <a:lvl1pPr lvl="0" marR="0" rtl="0">
              <a:lnSpc>
                <a:spcPct val="100000"/>
              </a:lnSpc>
              <a:spcBef>
                <a:spcPts val="0"/>
              </a:spcBef>
              <a:spcAft>
                <a:spcPts val="0"/>
              </a:spcAft>
              <a:buClr>
                <a:schemeClr val="dk1"/>
              </a:buClr>
              <a:buSzPts val="1500"/>
              <a:buFont typeface="IBM Plex Sans Light"/>
              <a:buNone/>
              <a:defRPr i="0" sz="1500" u="none" cap="none" strike="noStrike">
                <a:solidFill>
                  <a:schemeClr val="dk1"/>
                </a:solidFill>
                <a:latin typeface="IBM Plex Sans Light"/>
                <a:ea typeface="IBM Plex Sans Light"/>
                <a:cs typeface="IBM Plex Sans Light"/>
                <a:sym typeface="IBM Plex Sans Light"/>
              </a:defRPr>
            </a:lvl1pPr>
            <a:lvl2pPr lvl="1"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38" name="Google Shape;38;p8"/>
          <p:cNvSpPr txBox="1"/>
          <p:nvPr>
            <p:ph idx="1" type="body"/>
          </p:nvPr>
        </p:nvSpPr>
        <p:spPr>
          <a:xfrm>
            <a:off x="228600" y="1076325"/>
            <a:ext cx="8620200" cy="3357300"/>
          </a:xfrm>
          <a:prstGeom prst="rect">
            <a:avLst/>
          </a:prstGeom>
        </p:spPr>
        <p:txBody>
          <a:bodyPr anchorCtr="0" anchor="t" bIns="91425" lIns="0" spcFirstLastPara="1" rIns="0" wrap="square" tIns="91425">
            <a:noAutofit/>
          </a:bodyPr>
          <a:lstStyle>
            <a:lvl1pPr indent="-304800" lvl="0" marL="457200" rtl="0">
              <a:spcBef>
                <a:spcPts val="0"/>
              </a:spcBef>
              <a:spcAft>
                <a:spcPts val="0"/>
              </a:spcAft>
              <a:buSzPts val="1200"/>
              <a:buFont typeface="IBM Plex Sans"/>
              <a:buChar char="●"/>
              <a:defRPr sz="1200">
                <a:latin typeface="IBM Plex Sans"/>
                <a:ea typeface="IBM Plex Sans"/>
                <a:cs typeface="IBM Plex Sans"/>
                <a:sym typeface="IBM Plex Sans"/>
              </a:defRPr>
            </a:lvl1pPr>
            <a:lvl2pPr indent="-304800" lvl="1" marL="914400" rtl="0">
              <a:spcBef>
                <a:spcPts val="1000"/>
              </a:spcBef>
              <a:spcAft>
                <a:spcPts val="0"/>
              </a:spcAft>
              <a:buSzPts val="1200"/>
              <a:buFont typeface="IBM Plex Sans"/>
              <a:buChar char="○"/>
              <a:defRPr sz="1200">
                <a:latin typeface="IBM Plex Sans"/>
                <a:ea typeface="IBM Plex Sans"/>
                <a:cs typeface="IBM Plex Sans"/>
                <a:sym typeface="IBM Plex Sans"/>
              </a:defRPr>
            </a:lvl2pPr>
            <a:lvl3pPr indent="-304800" lvl="2" marL="1371600" rtl="0">
              <a:spcBef>
                <a:spcPts val="1000"/>
              </a:spcBef>
              <a:spcAft>
                <a:spcPts val="0"/>
              </a:spcAft>
              <a:buSzPts val="1200"/>
              <a:buFont typeface="IBM Plex Sans"/>
              <a:buChar char="■"/>
              <a:defRPr sz="1200">
                <a:latin typeface="IBM Plex Sans"/>
                <a:ea typeface="IBM Plex Sans"/>
                <a:cs typeface="IBM Plex Sans"/>
                <a:sym typeface="IBM Plex Sans"/>
              </a:defRPr>
            </a:lvl3pPr>
            <a:lvl4pPr indent="-304800" lvl="3" marL="1828800" rtl="0">
              <a:spcBef>
                <a:spcPts val="1000"/>
              </a:spcBef>
              <a:spcAft>
                <a:spcPts val="0"/>
              </a:spcAft>
              <a:buSzPts val="1200"/>
              <a:buFont typeface="IBM Plex Sans"/>
              <a:buChar char="●"/>
              <a:defRPr sz="1200">
                <a:latin typeface="IBM Plex Sans"/>
                <a:ea typeface="IBM Plex Sans"/>
                <a:cs typeface="IBM Plex Sans"/>
                <a:sym typeface="IBM Plex Sans"/>
              </a:defRPr>
            </a:lvl4pPr>
            <a:lvl5pPr indent="-304800" lvl="4" marL="2286000" rtl="0">
              <a:spcBef>
                <a:spcPts val="1000"/>
              </a:spcBef>
              <a:spcAft>
                <a:spcPts val="0"/>
              </a:spcAft>
              <a:buSzPts val="1200"/>
              <a:buFont typeface="IBM Plex Sans"/>
              <a:buChar char="○"/>
              <a:defRPr sz="1200">
                <a:latin typeface="IBM Plex Sans"/>
                <a:ea typeface="IBM Plex Sans"/>
                <a:cs typeface="IBM Plex Sans"/>
                <a:sym typeface="IBM Plex Sans"/>
              </a:defRPr>
            </a:lvl5pPr>
            <a:lvl6pPr indent="-304800" lvl="5" marL="2743200" rtl="0">
              <a:spcBef>
                <a:spcPts val="1000"/>
              </a:spcBef>
              <a:spcAft>
                <a:spcPts val="0"/>
              </a:spcAft>
              <a:buSzPts val="1200"/>
              <a:buFont typeface="IBM Plex Sans"/>
              <a:buChar char="■"/>
              <a:defRPr sz="1200">
                <a:latin typeface="IBM Plex Sans"/>
                <a:ea typeface="IBM Plex Sans"/>
                <a:cs typeface="IBM Plex Sans"/>
                <a:sym typeface="IBM Plex Sans"/>
              </a:defRPr>
            </a:lvl6pPr>
            <a:lvl7pPr indent="-304800" lvl="6" marL="3200400" rtl="0">
              <a:spcBef>
                <a:spcPts val="1000"/>
              </a:spcBef>
              <a:spcAft>
                <a:spcPts val="0"/>
              </a:spcAft>
              <a:buSzPts val="1200"/>
              <a:buFont typeface="IBM Plex Sans"/>
              <a:buChar char="●"/>
              <a:defRPr sz="1200">
                <a:latin typeface="IBM Plex Sans"/>
                <a:ea typeface="IBM Plex Sans"/>
                <a:cs typeface="IBM Plex Sans"/>
                <a:sym typeface="IBM Plex Sans"/>
              </a:defRPr>
            </a:lvl7pPr>
            <a:lvl8pPr indent="-304800" lvl="7" marL="3657600" rtl="0">
              <a:spcBef>
                <a:spcPts val="1000"/>
              </a:spcBef>
              <a:spcAft>
                <a:spcPts val="0"/>
              </a:spcAft>
              <a:buSzPts val="1200"/>
              <a:buFont typeface="IBM Plex Sans"/>
              <a:buChar char="○"/>
              <a:defRPr sz="1200">
                <a:latin typeface="IBM Plex Sans"/>
                <a:ea typeface="IBM Plex Sans"/>
                <a:cs typeface="IBM Plex Sans"/>
                <a:sym typeface="IBM Plex Sans"/>
              </a:defRPr>
            </a:lvl8pPr>
            <a:lvl9pPr indent="-304800" lvl="8" marL="4114800" rtl="0">
              <a:spcBef>
                <a:spcPts val="1000"/>
              </a:spcBef>
              <a:spcAft>
                <a:spcPts val="1000"/>
              </a:spcAft>
              <a:buSzPts val="1200"/>
              <a:buFont typeface="IBM Plex Sans"/>
              <a:buChar char="■"/>
              <a:defRPr sz="1200">
                <a:latin typeface="IBM Plex Sans"/>
                <a:ea typeface="IBM Plex Sans"/>
                <a:cs typeface="IBM Plex Sans"/>
                <a:sym typeface="IBM Plex Sans"/>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Page - 2 Column">
  <p:cSld name="CUSTOM_33">
    <p:spTree>
      <p:nvGrpSpPr>
        <p:cNvPr id="39" name="Shape 39"/>
        <p:cNvGrpSpPr/>
        <p:nvPr/>
      </p:nvGrpSpPr>
      <p:grpSpPr>
        <a:xfrm>
          <a:off x="0" y="0"/>
          <a:ext cx="0" cy="0"/>
          <a:chOff x="0" y="0"/>
          <a:chExt cx="0" cy="0"/>
        </a:xfrm>
      </p:grpSpPr>
      <p:sp>
        <p:nvSpPr>
          <p:cNvPr id="40" name="Google Shape;40;p9"/>
          <p:cNvSpPr txBox="1"/>
          <p:nvPr>
            <p:ph type="title"/>
          </p:nvPr>
        </p:nvSpPr>
        <p:spPr>
          <a:xfrm>
            <a:off x="228600" y="228600"/>
            <a:ext cx="8620200" cy="272100"/>
          </a:xfrm>
          <a:prstGeom prst="rect">
            <a:avLst/>
          </a:prstGeom>
          <a:noFill/>
          <a:ln>
            <a:noFill/>
          </a:ln>
        </p:spPr>
        <p:txBody>
          <a:bodyPr anchorCtr="0" anchor="t" bIns="68575" lIns="0" spcFirstLastPara="1" rIns="68575" wrap="square" tIns="0">
            <a:noAutofit/>
          </a:bodyPr>
          <a:lstStyle>
            <a:lvl1pPr lvl="0" marR="0">
              <a:lnSpc>
                <a:spcPct val="100000"/>
              </a:lnSpc>
              <a:spcBef>
                <a:spcPts val="0"/>
              </a:spcBef>
              <a:spcAft>
                <a:spcPts val="0"/>
              </a:spcAft>
              <a:buClr>
                <a:schemeClr val="dk2"/>
              </a:buClr>
              <a:buSzPts val="1800"/>
              <a:buFont typeface="Literata SemiBold"/>
              <a:buNone/>
              <a:defRPr i="0" sz="1800" u="none" cap="none" strike="noStrike">
                <a:solidFill>
                  <a:schemeClr val="dk2"/>
                </a:solidFill>
                <a:latin typeface="Literata SemiBold"/>
                <a:ea typeface="Literata SemiBold"/>
                <a:cs typeface="Literata SemiBold"/>
                <a:sym typeface="Literata SemiBold"/>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41" name="Google Shape;41;p9"/>
          <p:cNvSpPr txBox="1"/>
          <p:nvPr>
            <p:ph idx="2" type="title"/>
          </p:nvPr>
        </p:nvSpPr>
        <p:spPr>
          <a:xfrm>
            <a:off x="228600" y="576263"/>
            <a:ext cx="8620200" cy="384900"/>
          </a:xfrm>
          <a:prstGeom prst="rect">
            <a:avLst/>
          </a:prstGeom>
          <a:noFill/>
          <a:ln>
            <a:noFill/>
          </a:ln>
        </p:spPr>
        <p:txBody>
          <a:bodyPr anchorCtr="0" anchor="t" bIns="68575" lIns="0" spcFirstLastPara="1" rIns="68575" wrap="square" tIns="68575">
            <a:noAutofit/>
          </a:bodyPr>
          <a:lstStyle>
            <a:lvl1pPr lvl="0" marR="0">
              <a:lnSpc>
                <a:spcPct val="100000"/>
              </a:lnSpc>
              <a:spcBef>
                <a:spcPts val="0"/>
              </a:spcBef>
              <a:spcAft>
                <a:spcPts val="0"/>
              </a:spcAft>
              <a:buClr>
                <a:schemeClr val="dk1"/>
              </a:buClr>
              <a:buSzPts val="1500"/>
              <a:buFont typeface="IBM Plex Sans Light"/>
              <a:buNone/>
              <a:defRPr i="0" sz="1500" u="none" cap="none" strike="noStrike">
                <a:solidFill>
                  <a:schemeClr val="dk1"/>
                </a:solidFill>
                <a:latin typeface="IBM Plex Sans Light"/>
                <a:ea typeface="IBM Plex Sans Light"/>
                <a:cs typeface="IBM Plex Sans Light"/>
                <a:sym typeface="IBM Plex Sans Light"/>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42" name="Google Shape;42;p9"/>
          <p:cNvSpPr txBox="1"/>
          <p:nvPr>
            <p:ph idx="1" type="body"/>
          </p:nvPr>
        </p:nvSpPr>
        <p:spPr>
          <a:xfrm>
            <a:off x="228600" y="1076325"/>
            <a:ext cx="4125900" cy="3357300"/>
          </a:xfrm>
          <a:prstGeom prst="rect">
            <a:avLst/>
          </a:prstGeom>
        </p:spPr>
        <p:txBody>
          <a:bodyPr anchorCtr="0" anchor="t" bIns="91425" lIns="0" spcFirstLastPara="1" rIns="0" wrap="square" tIns="91425">
            <a:noAutofit/>
          </a:bodyPr>
          <a:lstStyle>
            <a:lvl1pPr indent="-304800" lvl="0" marL="4572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1pPr>
            <a:lvl2pPr indent="-304800" lvl="1" marL="9144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2pPr>
            <a:lvl3pPr indent="-304800" lvl="2" marL="13716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3pPr>
            <a:lvl4pPr indent="-304800" lvl="3" marL="18288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4pPr>
            <a:lvl5pPr indent="-304800" lvl="4" marL="22860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5pPr>
            <a:lvl6pPr indent="-304800" lvl="5" marL="27432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6pPr>
            <a:lvl7pPr indent="-304800" lvl="6" marL="32004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7pPr>
            <a:lvl8pPr indent="-304800" lvl="7" marL="36576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8pPr>
            <a:lvl9pPr indent="-304800" lvl="8" marL="4114800">
              <a:lnSpc>
                <a:spcPct val="115000"/>
              </a:lnSpc>
              <a:spcBef>
                <a:spcPts val="1000"/>
              </a:spcBef>
              <a:spcAft>
                <a:spcPts val="1000"/>
              </a:spcAft>
              <a:buSzPts val="1200"/>
              <a:buFont typeface="IBM Plex Sans"/>
              <a:buChar char="■"/>
              <a:defRPr sz="1200">
                <a:latin typeface="IBM Plex Sans"/>
                <a:ea typeface="IBM Plex Sans"/>
                <a:cs typeface="IBM Plex Sans"/>
                <a:sym typeface="IBM Plex Sans"/>
              </a:defRPr>
            </a:lvl9pPr>
          </a:lstStyle>
          <a:p/>
        </p:txBody>
      </p:sp>
      <p:sp>
        <p:nvSpPr>
          <p:cNvPr id="43" name="Google Shape;43;p9"/>
          <p:cNvSpPr txBox="1"/>
          <p:nvPr>
            <p:ph idx="3" type="body"/>
          </p:nvPr>
        </p:nvSpPr>
        <p:spPr>
          <a:xfrm>
            <a:off x="4722900" y="1076325"/>
            <a:ext cx="4125900" cy="3357300"/>
          </a:xfrm>
          <a:prstGeom prst="rect">
            <a:avLst/>
          </a:prstGeom>
          <a:noFill/>
          <a:ln>
            <a:noFill/>
          </a:ln>
        </p:spPr>
        <p:txBody>
          <a:bodyPr anchorCtr="0" anchor="t" bIns="91425" lIns="91425" spcFirstLastPara="1" rIns="91425" wrap="square" tIns="91425">
            <a:noAutofit/>
          </a:bodyPr>
          <a:lstStyle>
            <a:lvl1pPr indent="-304800" lvl="0" marL="457200" rtl="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1pPr>
            <a:lvl2pPr indent="-304800" lvl="1" marL="914400" rtl="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2pPr>
            <a:lvl3pPr indent="-304800" lvl="2" marL="1371600" rtl="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3pPr>
            <a:lvl4pPr indent="-304800" lvl="3" marL="1828800" rtl="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4pPr>
            <a:lvl5pPr indent="-304800" lvl="4" marL="2286000" rtl="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5pPr>
            <a:lvl6pPr indent="-304800" lvl="5" marL="2743200" rtl="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6pPr>
            <a:lvl7pPr indent="-304800" lvl="6" marL="3200400" rtl="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7pPr>
            <a:lvl8pPr indent="-304800" lvl="7" marL="3657600" rtl="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8pPr>
            <a:lvl9pPr indent="-304800" lvl="8" marL="4114800" rtl="0">
              <a:lnSpc>
                <a:spcPct val="115000"/>
              </a:lnSpc>
              <a:spcBef>
                <a:spcPts val="1000"/>
              </a:spcBef>
              <a:spcAft>
                <a:spcPts val="1000"/>
              </a:spcAft>
              <a:buSzPts val="1200"/>
              <a:buFont typeface="IBM Plex Sans"/>
              <a:buChar char="■"/>
              <a:defRPr sz="1200">
                <a:latin typeface="IBM Plex Sans"/>
                <a:ea typeface="IBM Plex Sans"/>
                <a:cs typeface="IBM Plex Sans"/>
                <a:sym typeface="IBM Plex Sans"/>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w/ Headers">
  <p:cSld name="CUSTOM_34">
    <p:spTree>
      <p:nvGrpSpPr>
        <p:cNvPr id="44" name="Shape 44"/>
        <p:cNvGrpSpPr/>
        <p:nvPr/>
      </p:nvGrpSpPr>
      <p:grpSpPr>
        <a:xfrm>
          <a:off x="0" y="0"/>
          <a:ext cx="0" cy="0"/>
          <a:chOff x="0" y="0"/>
          <a:chExt cx="0" cy="0"/>
        </a:xfrm>
      </p:grpSpPr>
      <p:sp>
        <p:nvSpPr>
          <p:cNvPr id="45" name="Google Shape;45;p10"/>
          <p:cNvSpPr txBox="1"/>
          <p:nvPr>
            <p:ph idx="1" type="body"/>
          </p:nvPr>
        </p:nvSpPr>
        <p:spPr>
          <a:xfrm>
            <a:off x="4733400" y="1577325"/>
            <a:ext cx="4115400" cy="2856300"/>
          </a:xfrm>
          <a:prstGeom prst="rect">
            <a:avLst/>
          </a:prstGeom>
          <a:noFill/>
          <a:ln>
            <a:noFill/>
          </a:ln>
        </p:spPr>
        <p:txBody>
          <a:bodyPr anchorCtr="0" anchor="t" bIns="91425" lIns="91425" spcFirstLastPara="1" rIns="91425" wrap="square" tIns="91425">
            <a:noAutofit/>
          </a:bodyPr>
          <a:lstStyle>
            <a:lvl1pPr indent="-304800" lvl="0" marL="457200" rtl="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1pPr>
            <a:lvl2pPr indent="-304800" lvl="1" marL="914400" rtl="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2pPr>
            <a:lvl3pPr indent="-304800" lvl="2" marL="1371600" rtl="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3pPr>
            <a:lvl4pPr indent="-304800" lvl="3" marL="1828800" rtl="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4pPr>
            <a:lvl5pPr indent="-304800" lvl="4" marL="2286000" rtl="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5pPr>
            <a:lvl6pPr indent="-304800" lvl="5" marL="2743200" rtl="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6pPr>
            <a:lvl7pPr indent="-304800" lvl="6" marL="3200400" rtl="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7pPr>
            <a:lvl8pPr indent="-304800" lvl="7" marL="3657600" rtl="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8pPr>
            <a:lvl9pPr indent="-304800" lvl="8" marL="4114800" rtl="0">
              <a:lnSpc>
                <a:spcPct val="115000"/>
              </a:lnSpc>
              <a:spcBef>
                <a:spcPts val="1000"/>
              </a:spcBef>
              <a:spcAft>
                <a:spcPts val="1000"/>
              </a:spcAft>
              <a:buSzPts val="1200"/>
              <a:buFont typeface="IBM Plex Sans"/>
              <a:buChar char="■"/>
              <a:defRPr sz="1200">
                <a:latin typeface="IBM Plex Sans"/>
                <a:ea typeface="IBM Plex Sans"/>
                <a:cs typeface="IBM Plex Sans"/>
                <a:sym typeface="IBM Plex Sans"/>
              </a:defRPr>
            </a:lvl9pPr>
          </a:lstStyle>
          <a:p/>
        </p:txBody>
      </p:sp>
      <p:sp>
        <p:nvSpPr>
          <p:cNvPr id="46" name="Google Shape;46;p10"/>
          <p:cNvSpPr txBox="1"/>
          <p:nvPr>
            <p:ph idx="2" type="subTitle"/>
          </p:nvPr>
        </p:nvSpPr>
        <p:spPr>
          <a:xfrm>
            <a:off x="4733400" y="1150775"/>
            <a:ext cx="4115400" cy="3849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1pPr>
            <a:lvl2pPr lvl="1" rtl="0">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2pPr>
            <a:lvl3pPr lvl="2" rtl="0">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3pPr>
            <a:lvl4pPr lvl="3" rtl="0">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4pPr>
            <a:lvl5pPr lvl="4" rtl="0">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5pPr>
            <a:lvl6pPr lvl="5" rtl="0">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6pPr>
            <a:lvl7pPr lvl="6" rtl="0">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7pPr>
            <a:lvl8pPr lvl="7" rtl="0">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8pPr>
            <a:lvl9pPr lvl="8" rtl="0">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9pPr>
          </a:lstStyle>
          <a:p/>
        </p:txBody>
      </p:sp>
      <p:sp>
        <p:nvSpPr>
          <p:cNvPr id="47" name="Google Shape;47;p10"/>
          <p:cNvSpPr txBox="1"/>
          <p:nvPr>
            <p:ph type="title"/>
          </p:nvPr>
        </p:nvSpPr>
        <p:spPr>
          <a:xfrm>
            <a:off x="228600" y="228600"/>
            <a:ext cx="8620200" cy="272100"/>
          </a:xfrm>
          <a:prstGeom prst="rect">
            <a:avLst/>
          </a:prstGeom>
          <a:noFill/>
          <a:ln>
            <a:noFill/>
          </a:ln>
        </p:spPr>
        <p:txBody>
          <a:bodyPr anchorCtr="0" anchor="t" bIns="68575" lIns="0" spcFirstLastPara="1" rIns="68575" wrap="square" tIns="0">
            <a:noAutofit/>
          </a:bodyPr>
          <a:lstStyle>
            <a:lvl1pPr lvl="0" marR="0">
              <a:lnSpc>
                <a:spcPct val="100000"/>
              </a:lnSpc>
              <a:spcBef>
                <a:spcPts val="0"/>
              </a:spcBef>
              <a:spcAft>
                <a:spcPts val="0"/>
              </a:spcAft>
              <a:buClr>
                <a:schemeClr val="dk2"/>
              </a:buClr>
              <a:buSzPts val="1800"/>
              <a:buFont typeface="Literata SemiBold"/>
              <a:buNone/>
              <a:defRPr i="0" sz="1800" u="none" cap="none" strike="noStrike">
                <a:solidFill>
                  <a:schemeClr val="dk2"/>
                </a:solidFill>
                <a:latin typeface="Literata SemiBold"/>
                <a:ea typeface="Literata SemiBold"/>
                <a:cs typeface="Literata SemiBold"/>
                <a:sym typeface="Literata SemiBold"/>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48" name="Google Shape;48;p10"/>
          <p:cNvSpPr txBox="1"/>
          <p:nvPr>
            <p:ph idx="3" type="title"/>
          </p:nvPr>
        </p:nvSpPr>
        <p:spPr>
          <a:xfrm>
            <a:off x="228600" y="576263"/>
            <a:ext cx="8620200" cy="384900"/>
          </a:xfrm>
          <a:prstGeom prst="rect">
            <a:avLst/>
          </a:prstGeom>
          <a:noFill/>
          <a:ln>
            <a:noFill/>
          </a:ln>
        </p:spPr>
        <p:txBody>
          <a:bodyPr anchorCtr="0" anchor="t" bIns="68575" lIns="0" spcFirstLastPara="1" rIns="68575" wrap="square" tIns="68575">
            <a:noAutofit/>
          </a:bodyPr>
          <a:lstStyle>
            <a:lvl1pPr lvl="0" marR="0">
              <a:lnSpc>
                <a:spcPct val="100000"/>
              </a:lnSpc>
              <a:spcBef>
                <a:spcPts val="0"/>
              </a:spcBef>
              <a:spcAft>
                <a:spcPts val="0"/>
              </a:spcAft>
              <a:buClr>
                <a:schemeClr val="dk1"/>
              </a:buClr>
              <a:buSzPts val="1500"/>
              <a:buFont typeface="IBM Plex Sans Light"/>
              <a:buNone/>
              <a:defRPr i="0" sz="1500" u="none" cap="none" strike="noStrike">
                <a:solidFill>
                  <a:schemeClr val="dk1"/>
                </a:solidFill>
                <a:latin typeface="IBM Plex Sans Light"/>
                <a:ea typeface="IBM Plex Sans Light"/>
                <a:cs typeface="IBM Plex Sans Light"/>
                <a:sym typeface="IBM Plex Sans Light"/>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49" name="Google Shape;49;p10"/>
          <p:cNvSpPr txBox="1"/>
          <p:nvPr>
            <p:ph idx="4" type="body"/>
          </p:nvPr>
        </p:nvSpPr>
        <p:spPr>
          <a:xfrm>
            <a:off x="228600" y="1577325"/>
            <a:ext cx="4115400" cy="2856300"/>
          </a:xfrm>
          <a:prstGeom prst="rect">
            <a:avLst/>
          </a:prstGeom>
        </p:spPr>
        <p:txBody>
          <a:bodyPr anchorCtr="0" anchor="t" bIns="91425" lIns="91425" spcFirstLastPara="1" rIns="91425" wrap="square" tIns="91425">
            <a:noAutofit/>
          </a:bodyPr>
          <a:lstStyle>
            <a:lvl1pPr indent="-304800" lvl="0" marL="4572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1pPr>
            <a:lvl2pPr indent="-304800" lvl="1" marL="9144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2pPr>
            <a:lvl3pPr indent="-304800" lvl="2" marL="13716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3pPr>
            <a:lvl4pPr indent="-304800" lvl="3" marL="18288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4pPr>
            <a:lvl5pPr indent="-304800" lvl="4" marL="22860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5pPr>
            <a:lvl6pPr indent="-304800" lvl="5" marL="27432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6pPr>
            <a:lvl7pPr indent="-304800" lvl="6" marL="32004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7pPr>
            <a:lvl8pPr indent="-304800" lvl="7" marL="36576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8pPr>
            <a:lvl9pPr indent="-304800" lvl="8" marL="4114800">
              <a:lnSpc>
                <a:spcPct val="115000"/>
              </a:lnSpc>
              <a:spcBef>
                <a:spcPts val="1000"/>
              </a:spcBef>
              <a:spcAft>
                <a:spcPts val="1000"/>
              </a:spcAft>
              <a:buSzPts val="1200"/>
              <a:buFont typeface="IBM Plex Sans"/>
              <a:buChar char="■"/>
              <a:defRPr sz="1200">
                <a:latin typeface="IBM Plex Sans"/>
                <a:ea typeface="IBM Plex Sans"/>
                <a:cs typeface="IBM Plex Sans"/>
                <a:sym typeface="IBM Plex Sans"/>
              </a:defRPr>
            </a:lvl9pPr>
          </a:lstStyle>
          <a:p/>
        </p:txBody>
      </p:sp>
      <p:sp>
        <p:nvSpPr>
          <p:cNvPr id="50" name="Google Shape;50;p10"/>
          <p:cNvSpPr txBox="1"/>
          <p:nvPr>
            <p:ph idx="5" type="subTitle"/>
          </p:nvPr>
        </p:nvSpPr>
        <p:spPr>
          <a:xfrm>
            <a:off x="228600" y="1150775"/>
            <a:ext cx="4115400" cy="3849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1pPr>
            <a:lvl2pPr lvl="1">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2pPr>
            <a:lvl3pPr lvl="2">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3pPr>
            <a:lvl4pPr lvl="3">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4pPr>
            <a:lvl5pPr lvl="4">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5pPr>
            <a:lvl6pPr lvl="5">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6pPr>
            <a:lvl7pPr lvl="6">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7pPr>
            <a:lvl8pPr lvl="7">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8pPr>
            <a:lvl9pPr lvl="8">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w/ Headers">
  <p:cSld name="CUSTOM_35">
    <p:spTree>
      <p:nvGrpSpPr>
        <p:cNvPr id="51" name="Shape 51"/>
        <p:cNvGrpSpPr/>
        <p:nvPr/>
      </p:nvGrpSpPr>
      <p:grpSpPr>
        <a:xfrm>
          <a:off x="0" y="0"/>
          <a:ext cx="0" cy="0"/>
          <a:chOff x="0" y="0"/>
          <a:chExt cx="0" cy="0"/>
        </a:xfrm>
      </p:grpSpPr>
      <p:sp>
        <p:nvSpPr>
          <p:cNvPr id="52" name="Google Shape;52;p11"/>
          <p:cNvSpPr txBox="1"/>
          <p:nvPr>
            <p:ph type="title"/>
          </p:nvPr>
        </p:nvSpPr>
        <p:spPr>
          <a:xfrm>
            <a:off x="228600" y="228600"/>
            <a:ext cx="8620200" cy="272100"/>
          </a:xfrm>
          <a:prstGeom prst="rect">
            <a:avLst/>
          </a:prstGeom>
          <a:noFill/>
          <a:ln>
            <a:noFill/>
          </a:ln>
        </p:spPr>
        <p:txBody>
          <a:bodyPr anchorCtr="0" anchor="t" bIns="68575" lIns="0" spcFirstLastPara="1" rIns="68575" wrap="square" tIns="0">
            <a:noAutofit/>
          </a:bodyPr>
          <a:lstStyle>
            <a:lvl1pPr lvl="0" marR="0">
              <a:lnSpc>
                <a:spcPct val="100000"/>
              </a:lnSpc>
              <a:spcBef>
                <a:spcPts val="0"/>
              </a:spcBef>
              <a:spcAft>
                <a:spcPts val="0"/>
              </a:spcAft>
              <a:buClr>
                <a:schemeClr val="dk2"/>
              </a:buClr>
              <a:buSzPts val="1800"/>
              <a:buFont typeface="Literata SemiBold"/>
              <a:buNone/>
              <a:defRPr i="0" sz="1800" u="none" cap="none" strike="noStrike">
                <a:solidFill>
                  <a:schemeClr val="dk2"/>
                </a:solidFill>
                <a:latin typeface="Literata SemiBold"/>
                <a:ea typeface="Literata SemiBold"/>
                <a:cs typeface="Literata SemiBold"/>
                <a:sym typeface="Literata SemiBold"/>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53" name="Google Shape;53;p11"/>
          <p:cNvSpPr txBox="1"/>
          <p:nvPr>
            <p:ph idx="2" type="title"/>
          </p:nvPr>
        </p:nvSpPr>
        <p:spPr>
          <a:xfrm>
            <a:off x="228600" y="576263"/>
            <a:ext cx="8620200" cy="384900"/>
          </a:xfrm>
          <a:prstGeom prst="rect">
            <a:avLst/>
          </a:prstGeom>
          <a:noFill/>
          <a:ln>
            <a:noFill/>
          </a:ln>
        </p:spPr>
        <p:txBody>
          <a:bodyPr anchorCtr="0" anchor="t" bIns="68575" lIns="0" spcFirstLastPara="1" rIns="68575" wrap="square" tIns="68575">
            <a:noAutofit/>
          </a:bodyPr>
          <a:lstStyle>
            <a:lvl1pPr lvl="0" marR="0">
              <a:lnSpc>
                <a:spcPct val="100000"/>
              </a:lnSpc>
              <a:spcBef>
                <a:spcPts val="0"/>
              </a:spcBef>
              <a:spcAft>
                <a:spcPts val="0"/>
              </a:spcAft>
              <a:buClr>
                <a:schemeClr val="dk1"/>
              </a:buClr>
              <a:buSzPts val="1500"/>
              <a:buFont typeface="IBM Plex Sans Light"/>
              <a:buNone/>
              <a:defRPr i="0" sz="1500" u="none" cap="none" strike="noStrike">
                <a:solidFill>
                  <a:schemeClr val="dk1"/>
                </a:solidFill>
                <a:latin typeface="IBM Plex Sans Light"/>
                <a:ea typeface="IBM Plex Sans Light"/>
                <a:cs typeface="IBM Plex Sans Light"/>
                <a:sym typeface="IBM Plex Sans Light"/>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54" name="Google Shape;54;p11"/>
          <p:cNvSpPr txBox="1"/>
          <p:nvPr>
            <p:ph idx="1" type="body"/>
          </p:nvPr>
        </p:nvSpPr>
        <p:spPr>
          <a:xfrm>
            <a:off x="228600" y="1577325"/>
            <a:ext cx="2674500" cy="2856300"/>
          </a:xfrm>
          <a:prstGeom prst="rect">
            <a:avLst/>
          </a:prstGeom>
        </p:spPr>
        <p:txBody>
          <a:bodyPr anchorCtr="0" anchor="t" bIns="91425" lIns="91425" spcFirstLastPara="1" rIns="91425" wrap="square" tIns="91425">
            <a:noAutofit/>
          </a:bodyPr>
          <a:lstStyle>
            <a:lvl1pPr indent="-304800" lvl="0" marL="4572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1pPr>
            <a:lvl2pPr indent="-304800" lvl="1" marL="9144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2pPr>
            <a:lvl3pPr indent="-304800" lvl="2" marL="13716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3pPr>
            <a:lvl4pPr indent="-304800" lvl="3" marL="18288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4pPr>
            <a:lvl5pPr indent="-304800" lvl="4" marL="22860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5pPr>
            <a:lvl6pPr indent="-304800" lvl="5" marL="27432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6pPr>
            <a:lvl7pPr indent="-304800" lvl="6" marL="32004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7pPr>
            <a:lvl8pPr indent="-304800" lvl="7" marL="36576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8pPr>
            <a:lvl9pPr indent="-304800" lvl="8" marL="4114800">
              <a:lnSpc>
                <a:spcPct val="115000"/>
              </a:lnSpc>
              <a:spcBef>
                <a:spcPts val="1000"/>
              </a:spcBef>
              <a:spcAft>
                <a:spcPts val="1000"/>
              </a:spcAft>
              <a:buSzPts val="1200"/>
              <a:buFont typeface="IBM Plex Sans"/>
              <a:buChar char="■"/>
              <a:defRPr sz="1200">
                <a:latin typeface="IBM Plex Sans"/>
                <a:ea typeface="IBM Plex Sans"/>
                <a:cs typeface="IBM Plex Sans"/>
                <a:sym typeface="IBM Plex Sans"/>
              </a:defRPr>
            </a:lvl9pPr>
          </a:lstStyle>
          <a:p/>
        </p:txBody>
      </p:sp>
      <p:sp>
        <p:nvSpPr>
          <p:cNvPr id="55" name="Google Shape;55;p11"/>
          <p:cNvSpPr txBox="1"/>
          <p:nvPr>
            <p:ph idx="3" type="subTitle"/>
          </p:nvPr>
        </p:nvSpPr>
        <p:spPr>
          <a:xfrm>
            <a:off x="228600" y="1150775"/>
            <a:ext cx="2674500" cy="3849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1pPr>
            <a:lvl2pPr lvl="1">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2pPr>
            <a:lvl3pPr lvl="2">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3pPr>
            <a:lvl4pPr lvl="3">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4pPr>
            <a:lvl5pPr lvl="4">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5pPr>
            <a:lvl6pPr lvl="5">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6pPr>
            <a:lvl7pPr lvl="6">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7pPr>
            <a:lvl8pPr lvl="7">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8pPr>
            <a:lvl9pPr lvl="8">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9pPr>
          </a:lstStyle>
          <a:p/>
        </p:txBody>
      </p:sp>
      <p:sp>
        <p:nvSpPr>
          <p:cNvPr id="56" name="Google Shape;56;p11"/>
          <p:cNvSpPr txBox="1"/>
          <p:nvPr>
            <p:ph idx="4" type="body"/>
          </p:nvPr>
        </p:nvSpPr>
        <p:spPr>
          <a:xfrm>
            <a:off x="6174300" y="1577325"/>
            <a:ext cx="2674500" cy="2856300"/>
          </a:xfrm>
          <a:prstGeom prst="rect">
            <a:avLst/>
          </a:prstGeom>
          <a:noFill/>
          <a:ln>
            <a:noFill/>
          </a:ln>
        </p:spPr>
        <p:txBody>
          <a:bodyPr anchorCtr="0" anchor="t" bIns="91425" lIns="91425" spcFirstLastPara="1" rIns="91425" wrap="square" tIns="91425">
            <a:noAutofit/>
          </a:bodyPr>
          <a:lstStyle>
            <a:lvl1pPr indent="-304800" lvl="0" marL="457200" rtl="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1pPr>
            <a:lvl2pPr indent="-304800" lvl="1" marL="914400" rtl="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2pPr>
            <a:lvl3pPr indent="-304800" lvl="2" marL="1371600" rtl="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3pPr>
            <a:lvl4pPr indent="-304800" lvl="3" marL="1828800" rtl="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4pPr>
            <a:lvl5pPr indent="-304800" lvl="4" marL="2286000" rtl="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5pPr>
            <a:lvl6pPr indent="-304800" lvl="5" marL="2743200" rtl="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6pPr>
            <a:lvl7pPr indent="-304800" lvl="6" marL="3200400" rtl="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7pPr>
            <a:lvl8pPr indent="-304800" lvl="7" marL="3657600" rtl="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8pPr>
            <a:lvl9pPr indent="-304800" lvl="8" marL="4114800" rtl="0">
              <a:lnSpc>
                <a:spcPct val="115000"/>
              </a:lnSpc>
              <a:spcBef>
                <a:spcPts val="1000"/>
              </a:spcBef>
              <a:spcAft>
                <a:spcPts val="1000"/>
              </a:spcAft>
              <a:buSzPts val="1200"/>
              <a:buFont typeface="IBM Plex Sans"/>
              <a:buChar char="■"/>
              <a:defRPr sz="1200">
                <a:latin typeface="IBM Plex Sans"/>
                <a:ea typeface="IBM Plex Sans"/>
                <a:cs typeface="IBM Plex Sans"/>
                <a:sym typeface="IBM Plex Sans"/>
              </a:defRPr>
            </a:lvl9pPr>
          </a:lstStyle>
          <a:p/>
        </p:txBody>
      </p:sp>
      <p:sp>
        <p:nvSpPr>
          <p:cNvPr id="57" name="Google Shape;57;p11"/>
          <p:cNvSpPr txBox="1"/>
          <p:nvPr>
            <p:ph idx="5" type="subTitle"/>
          </p:nvPr>
        </p:nvSpPr>
        <p:spPr>
          <a:xfrm>
            <a:off x="6174300" y="1150775"/>
            <a:ext cx="2674500" cy="3849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1pPr>
            <a:lvl2pPr lvl="1" rtl="0">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2pPr>
            <a:lvl3pPr lvl="2" rtl="0">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3pPr>
            <a:lvl4pPr lvl="3" rtl="0">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4pPr>
            <a:lvl5pPr lvl="4" rtl="0">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5pPr>
            <a:lvl6pPr lvl="5" rtl="0">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6pPr>
            <a:lvl7pPr lvl="6" rtl="0">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7pPr>
            <a:lvl8pPr lvl="7" rtl="0">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8pPr>
            <a:lvl9pPr lvl="8" rtl="0">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9pPr>
          </a:lstStyle>
          <a:p/>
        </p:txBody>
      </p:sp>
      <p:sp>
        <p:nvSpPr>
          <p:cNvPr id="58" name="Google Shape;58;p11"/>
          <p:cNvSpPr txBox="1"/>
          <p:nvPr>
            <p:ph idx="6" type="body"/>
          </p:nvPr>
        </p:nvSpPr>
        <p:spPr>
          <a:xfrm>
            <a:off x="3201450" y="1577325"/>
            <a:ext cx="2674500" cy="2856300"/>
          </a:xfrm>
          <a:prstGeom prst="rect">
            <a:avLst/>
          </a:prstGeom>
          <a:noFill/>
          <a:ln>
            <a:noFill/>
          </a:ln>
        </p:spPr>
        <p:txBody>
          <a:bodyPr anchorCtr="0" anchor="t" bIns="91425" lIns="91425" spcFirstLastPara="1" rIns="91425" wrap="square" tIns="91425">
            <a:noAutofit/>
          </a:bodyPr>
          <a:lstStyle>
            <a:lvl1pPr indent="-304800" lvl="0" marL="457200" rtl="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1pPr>
            <a:lvl2pPr indent="-304800" lvl="1" marL="914400" rtl="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2pPr>
            <a:lvl3pPr indent="-304800" lvl="2" marL="1371600" rtl="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3pPr>
            <a:lvl4pPr indent="-304800" lvl="3" marL="1828800" rtl="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4pPr>
            <a:lvl5pPr indent="-304800" lvl="4" marL="2286000" rtl="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5pPr>
            <a:lvl6pPr indent="-304800" lvl="5" marL="2743200" rtl="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6pPr>
            <a:lvl7pPr indent="-304800" lvl="6" marL="3200400" rtl="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7pPr>
            <a:lvl8pPr indent="-304800" lvl="7" marL="3657600" rtl="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8pPr>
            <a:lvl9pPr indent="-304800" lvl="8" marL="4114800" rtl="0">
              <a:lnSpc>
                <a:spcPct val="115000"/>
              </a:lnSpc>
              <a:spcBef>
                <a:spcPts val="1000"/>
              </a:spcBef>
              <a:spcAft>
                <a:spcPts val="1000"/>
              </a:spcAft>
              <a:buSzPts val="1200"/>
              <a:buFont typeface="IBM Plex Sans"/>
              <a:buChar char="■"/>
              <a:defRPr sz="1200">
                <a:latin typeface="IBM Plex Sans"/>
                <a:ea typeface="IBM Plex Sans"/>
                <a:cs typeface="IBM Plex Sans"/>
                <a:sym typeface="IBM Plex Sans"/>
              </a:defRPr>
            </a:lvl9pPr>
          </a:lstStyle>
          <a:p/>
        </p:txBody>
      </p:sp>
      <p:sp>
        <p:nvSpPr>
          <p:cNvPr id="59" name="Google Shape;59;p11"/>
          <p:cNvSpPr txBox="1"/>
          <p:nvPr>
            <p:ph idx="7" type="subTitle"/>
          </p:nvPr>
        </p:nvSpPr>
        <p:spPr>
          <a:xfrm>
            <a:off x="3201450" y="1150775"/>
            <a:ext cx="2674500" cy="3849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1pPr>
            <a:lvl2pPr lvl="1" rtl="0">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2pPr>
            <a:lvl3pPr lvl="2" rtl="0">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3pPr>
            <a:lvl4pPr lvl="3" rtl="0">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4pPr>
            <a:lvl5pPr lvl="4" rtl="0">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5pPr>
            <a:lvl6pPr lvl="5" rtl="0">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6pPr>
            <a:lvl7pPr lvl="6" rtl="0">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7pPr>
            <a:lvl8pPr lvl="7" rtl="0">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8pPr>
            <a:lvl9pPr lvl="8" rtl="0">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 Column w/ Headers">
  <p:cSld name="CUSTOM_36">
    <p:spTree>
      <p:nvGrpSpPr>
        <p:cNvPr id="60" name="Shape 60"/>
        <p:cNvGrpSpPr/>
        <p:nvPr/>
      </p:nvGrpSpPr>
      <p:grpSpPr>
        <a:xfrm>
          <a:off x="0" y="0"/>
          <a:ext cx="0" cy="0"/>
          <a:chOff x="0" y="0"/>
          <a:chExt cx="0" cy="0"/>
        </a:xfrm>
      </p:grpSpPr>
      <p:sp>
        <p:nvSpPr>
          <p:cNvPr id="61" name="Google Shape;61;p12"/>
          <p:cNvSpPr txBox="1"/>
          <p:nvPr>
            <p:ph type="title"/>
          </p:nvPr>
        </p:nvSpPr>
        <p:spPr>
          <a:xfrm>
            <a:off x="228600" y="228600"/>
            <a:ext cx="8620200" cy="272100"/>
          </a:xfrm>
          <a:prstGeom prst="rect">
            <a:avLst/>
          </a:prstGeom>
          <a:noFill/>
          <a:ln>
            <a:noFill/>
          </a:ln>
        </p:spPr>
        <p:txBody>
          <a:bodyPr anchorCtr="0" anchor="t" bIns="68575" lIns="0" spcFirstLastPara="1" rIns="68575" wrap="square" tIns="0">
            <a:noAutofit/>
          </a:bodyPr>
          <a:lstStyle>
            <a:lvl1pPr lvl="0" marR="0">
              <a:lnSpc>
                <a:spcPct val="100000"/>
              </a:lnSpc>
              <a:spcBef>
                <a:spcPts val="0"/>
              </a:spcBef>
              <a:spcAft>
                <a:spcPts val="0"/>
              </a:spcAft>
              <a:buClr>
                <a:schemeClr val="dk2"/>
              </a:buClr>
              <a:buSzPts val="1800"/>
              <a:buFont typeface="Literata SemiBold"/>
              <a:buNone/>
              <a:defRPr i="0" sz="1800" u="none" cap="none" strike="noStrike">
                <a:solidFill>
                  <a:schemeClr val="dk2"/>
                </a:solidFill>
                <a:latin typeface="Literata SemiBold"/>
                <a:ea typeface="Literata SemiBold"/>
                <a:cs typeface="Literata SemiBold"/>
                <a:sym typeface="Literata SemiBold"/>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62" name="Google Shape;62;p12"/>
          <p:cNvSpPr txBox="1"/>
          <p:nvPr>
            <p:ph idx="2" type="title"/>
          </p:nvPr>
        </p:nvSpPr>
        <p:spPr>
          <a:xfrm>
            <a:off x="228600" y="576263"/>
            <a:ext cx="8620200" cy="384900"/>
          </a:xfrm>
          <a:prstGeom prst="rect">
            <a:avLst/>
          </a:prstGeom>
          <a:noFill/>
          <a:ln>
            <a:noFill/>
          </a:ln>
        </p:spPr>
        <p:txBody>
          <a:bodyPr anchorCtr="0" anchor="t" bIns="68575" lIns="0" spcFirstLastPara="1" rIns="68575" wrap="square" tIns="68575">
            <a:noAutofit/>
          </a:bodyPr>
          <a:lstStyle>
            <a:lvl1pPr lvl="0" marR="0">
              <a:lnSpc>
                <a:spcPct val="100000"/>
              </a:lnSpc>
              <a:spcBef>
                <a:spcPts val="0"/>
              </a:spcBef>
              <a:spcAft>
                <a:spcPts val="0"/>
              </a:spcAft>
              <a:buClr>
                <a:schemeClr val="dk1"/>
              </a:buClr>
              <a:buSzPts val="1500"/>
              <a:buFont typeface="IBM Plex Sans Light"/>
              <a:buNone/>
              <a:defRPr i="0" sz="1500" u="none" cap="none" strike="noStrike">
                <a:solidFill>
                  <a:schemeClr val="dk1"/>
                </a:solidFill>
                <a:latin typeface="IBM Plex Sans Light"/>
                <a:ea typeface="IBM Plex Sans Light"/>
                <a:cs typeface="IBM Plex Sans Light"/>
                <a:sym typeface="IBM Plex Sans Light"/>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63" name="Google Shape;63;p12"/>
          <p:cNvSpPr txBox="1"/>
          <p:nvPr>
            <p:ph idx="1" type="body"/>
          </p:nvPr>
        </p:nvSpPr>
        <p:spPr>
          <a:xfrm>
            <a:off x="228600" y="1577325"/>
            <a:ext cx="1990800" cy="2856300"/>
          </a:xfrm>
          <a:prstGeom prst="rect">
            <a:avLst/>
          </a:prstGeom>
        </p:spPr>
        <p:txBody>
          <a:bodyPr anchorCtr="0" anchor="t" bIns="91425" lIns="91425" spcFirstLastPara="1" rIns="91425" wrap="square" tIns="91425">
            <a:noAutofit/>
          </a:bodyPr>
          <a:lstStyle>
            <a:lvl1pPr indent="-304800" lvl="0" marL="4572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1pPr>
            <a:lvl2pPr indent="-304800" lvl="1" marL="9144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2pPr>
            <a:lvl3pPr indent="-304800" lvl="2" marL="13716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3pPr>
            <a:lvl4pPr indent="-304800" lvl="3" marL="18288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4pPr>
            <a:lvl5pPr indent="-304800" lvl="4" marL="22860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5pPr>
            <a:lvl6pPr indent="-304800" lvl="5" marL="27432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6pPr>
            <a:lvl7pPr indent="-304800" lvl="6" marL="32004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7pPr>
            <a:lvl8pPr indent="-304800" lvl="7" marL="36576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8pPr>
            <a:lvl9pPr indent="-304800" lvl="8" marL="4114800">
              <a:lnSpc>
                <a:spcPct val="115000"/>
              </a:lnSpc>
              <a:spcBef>
                <a:spcPts val="1000"/>
              </a:spcBef>
              <a:spcAft>
                <a:spcPts val="1000"/>
              </a:spcAft>
              <a:buSzPts val="1200"/>
              <a:buFont typeface="IBM Plex Sans"/>
              <a:buChar char="■"/>
              <a:defRPr sz="1200">
                <a:latin typeface="IBM Plex Sans"/>
                <a:ea typeface="IBM Plex Sans"/>
                <a:cs typeface="IBM Plex Sans"/>
                <a:sym typeface="IBM Plex Sans"/>
              </a:defRPr>
            </a:lvl9pPr>
          </a:lstStyle>
          <a:p/>
        </p:txBody>
      </p:sp>
      <p:sp>
        <p:nvSpPr>
          <p:cNvPr id="64" name="Google Shape;64;p12"/>
          <p:cNvSpPr txBox="1"/>
          <p:nvPr>
            <p:ph idx="3" type="subTitle"/>
          </p:nvPr>
        </p:nvSpPr>
        <p:spPr>
          <a:xfrm>
            <a:off x="228600" y="1150775"/>
            <a:ext cx="1990800" cy="3849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1pPr>
            <a:lvl2pPr lvl="1">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2pPr>
            <a:lvl3pPr lvl="2">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3pPr>
            <a:lvl4pPr lvl="3">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4pPr>
            <a:lvl5pPr lvl="4">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5pPr>
            <a:lvl6pPr lvl="5">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6pPr>
            <a:lvl7pPr lvl="6">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7pPr>
            <a:lvl8pPr lvl="7">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8pPr>
            <a:lvl9pPr lvl="8">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9pPr>
          </a:lstStyle>
          <a:p/>
        </p:txBody>
      </p:sp>
      <p:sp>
        <p:nvSpPr>
          <p:cNvPr id="65" name="Google Shape;65;p12"/>
          <p:cNvSpPr txBox="1"/>
          <p:nvPr>
            <p:ph idx="4" type="body"/>
          </p:nvPr>
        </p:nvSpPr>
        <p:spPr>
          <a:xfrm>
            <a:off x="6858000" y="1577325"/>
            <a:ext cx="1990800" cy="2856300"/>
          </a:xfrm>
          <a:prstGeom prst="rect">
            <a:avLst/>
          </a:prstGeom>
          <a:noFill/>
          <a:ln>
            <a:noFill/>
          </a:ln>
        </p:spPr>
        <p:txBody>
          <a:bodyPr anchorCtr="0" anchor="t" bIns="91425" lIns="91425" spcFirstLastPara="1" rIns="91425" wrap="square" tIns="91425">
            <a:noAutofit/>
          </a:bodyPr>
          <a:lstStyle>
            <a:lvl1pPr indent="-304800" lvl="0" marL="457200" rtl="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1pPr>
            <a:lvl2pPr indent="-304800" lvl="1" marL="914400" rtl="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2pPr>
            <a:lvl3pPr indent="-304800" lvl="2" marL="1371600" rtl="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3pPr>
            <a:lvl4pPr indent="-304800" lvl="3" marL="1828800" rtl="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4pPr>
            <a:lvl5pPr indent="-304800" lvl="4" marL="2286000" rtl="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5pPr>
            <a:lvl6pPr indent="-304800" lvl="5" marL="2743200" rtl="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6pPr>
            <a:lvl7pPr indent="-304800" lvl="6" marL="3200400" rtl="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7pPr>
            <a:lvl8pPr indent="-304800" lvl="7" marL="3657600" rtl="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8pPr>
            <a:lvl9pPr indent="-304800" lvl="8" marL="4114800" rtl="0">
              <a:lnSpc>
                <a:spcPct val="115000"/>
              </a:lnSpc>
              <a:spcBef>
                <a:spcPts val="1000"/>
              </a:spcBef>
              <a:spcAft>
                <a:spcPts val="1000"/>
              </a:spcAft>
              <a:buSzPts val="1200"/>
              <a:buFont typeface="IBM Plex Sans"/>
              <a:buChar char="■"/>
              <a:defRPr sz="1200">
                <a:latin typeface="IBM Plex Sans"/>
                <a:ea typeface="IBM Plex Sans"/>
                <a:cs typeface="IBM Plex Sans"/>
                <a:sym typeface="IBM Plex Sans"/>
              </a:defRPr>
            </a:lvl9pPr>
          </a:lstStyle>
          <a:p/>
        </p:txBody>
      </p:sp>
      <p:sp>
        <p:nvSpPr>
          <p:cNvPr id="66" name="Google Shape;66;p12"/>
          <p:cNvSpPr txBox="1"/>
          <p:nvPr>
            <p:ph idx="5" type="subTitle"/>
          </p:nvPr>
        </p:nvSpPr>
        <p:spPr>
          <a:xfrm>
            <a:off x="6858000" y="1150775"/>
            <a:ext cx="1990800" cy="3849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1pPr>
            <a:lvl2pPr lvl="1" rtl="0">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2pPr>
            <a:lvl3pPr lvl="2" rtl="0">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3pPr>
            <a:lvl4pPr lvl="3" rtl="0">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4pPr>
            <a:lvl5pPr lvl="4" rtl="0">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5pPr>
            <a:lvl6pPr lvl="5" rtl="0">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6pPr>
            <a:lvl7pPr lvl="6" rtl="0">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7pPr>
            <a:lvl8pPr lvl="7" rtl="0">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8pPr>
            <a:lvl9pPr lvl="8" rtl="0">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9pPr>
          </a:lstStyle>
          <a:p/>
        </p:txBody>
      </p:sp>
      <p:sp>
        <p:nvSpPr>
          <p:cNvPr id="67" name="Google Shape;67;p12"/>
          <p:cNvSpPr txBox="1"/>
          <p:nvPr>
            <p:ph idx="6" type="body"/>
          </p:nvPr>
        </p:nvSpPr>
        <p:spPr>
          <a:xfrm>
            <a:off x="2438400" y="1577325"/>
            <a:ext cx="1990800" cy="2856300"/>
          </a:xfrm>
          <a:prstGeom prst="rect">
            <a:avLst/>
          </a:prstGeom>
          <a:noFill/>
          <a:ln>
            <a:noFill/>
          </a:ln>
        </p:spPr>
        <p:txBody>
          <a:bodyPr anchorCtr="0" anchor="t" bIns="91425" lIns="91425" spcFirstLastPara="1" rIns="91425" wrap="square" tIns="91425">
            <a:noAutofit/>
          </a:bodyPr>
          <a:lstStyle>
            <a:lvl1pPr indent="-304800" lvl="0" marL="457200" rtl="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1pPr>
            <a:lvl2pPr indent="-304800" lvl="1" marL="914400" rtl="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2pPr>
            <a:lvl3pPr indent="-304800" lvl="2" marL="1371600" rtl="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3pPr>
            <a:lvl4pPr indent="-304800" lvl="3" marL="1828800" rtl="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4pPr>
            <a:lvl5pPr indent="-304800" lvl="4" marL="2286000" rtl="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5pPr>
            <a:lvl6pPr indent="-304800" lvl="5" marL="2743200" rtl="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6pPr>
            <a:lvl7pPr indent="-304800" lvl="6" marL="3200400" rtl="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7pPr>
            <a:lvl8pPr indent="-304800" lvl="7" marL="3657600" rtl="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8pPr>
            <a:lvl9pPr indent="-304800" lvl="8" marL="4114800" rtl="0">
              <a:lnSpc>
                <a:spcPct val="115000"/>
              </a:lnSpc>
              <a:spcBef>
                <a:spcPts val="1000"/>
              </a:spcBef>
              <a:spcAft>
                <a:spcPts val="1000"/>
              </a:spcAft>
              <a:buSzPts val="1200"/>
              <a:buFont typeface="IBM Plex Sans"/>
              <a:buChar char="■"/>
              <a:defRPr sz="1200">
                <a:latin typeface="IBM Plex Sans"/>
                <a:ea typeface="IBM Plex Sans"/>
                <a:cs typeface="IBM Plex Sans"/>
                <a:sym typeface="IBM Plex Sans"/>
              </a:defRPr>
            </a:lvl9pPr>
          </a:lstStyle>
          <a:p/>
        </p:txBody>
      </p:sp>
      <p:sp>
        <p:nvSpPr>
          <p:cNvPr id="68" name="Google Shape;68;p12"/>
          <p:cNvSpPr txBox="1"/>
          <p:nvPr>
            <p:ph idx="7" type="subTitle"/>
          </p:nvPr>
        </p:nvSpPr>
        <p:spPr>
          <a:xfrm>
            <a:off x="2438400" y="1150775"/>
            <a:ext cx="1990800" cy="3849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1pPr>
            <a:lvl2pPr lvl="1" rtl="0">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2pPr>
            <a:lvl3pPr lvl="2" rtl="0">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3pPr>
            <a:lvl4pPr lvl="3" rtl="0">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4pPr>
            <a:lvl5pPr lvl="4" rtl="0">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5pPr>
            <a:lvl6pPr lvl="5" rtl="0">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6pPr>
            <a:lvl7pPr lvl="6" rtl="0">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7pPr>
            <a:lvl8pPr lvl="7" rtl="0">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8pPr>
            <a:lvl9pPr lvl="8" rtl="0">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9pPr>
          </a:lstStyle>
          <a:p/>
        </p:txBody>
      </p:sp>
      <p:sp>
        <p:nvSpPr>
          <p:cNvPr id="69" name="Google Shape;69;p12"/>
          <p:cNvSpPr txBox="1"/>
          <p:nvPr>
            <p:ph idx="8" type="body"/>
          </p:nvPr>
        </p:nvSpPr>
        <p:spPr>
          <a:xfrm>
            <a:off x="4648200" y="1577325"/>
            <a:ext cx="1990800" cy="2856300"/>
          </a:xfrm>
          <a:prstGeom prst="rect">
            <a:avLst/>
          </a:prstGeom>
          <a:noFill/>
          <a:ln>
            <a:noFill/>
          </a:ln>
        </p:spPr>
        <p:txBody>
          <a:bodyPr anchorCtr="0" anchor="t" bIns="91425" lIns="91425" spcFirstLastPara="1" rIns="91425" wrap="square" tIns="91425">
            <a:noAutofit/>
          </a:bodyPr>
          <a:lstStyle>
            <a:lvl1pPr indent="-304800" lvl="0" marL="457200" rtl="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1pPr>
            <a:lvl2pPr indent="-304800" lvl="1" marL="914400" rtl="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2pPr>
            <a:lvl3pPr indent="-304800" lvl="2" marL="1371600" rtl="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3pPr>
            <a:lvl4pPr indent="-304800" lvl="3" marL="1828800" rtl="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4pPr>
            <a:lvl5pPr indent="-304800" lvl="4" marL="2286000" rtl="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5pPr>
            <a:lvl6pPr indent="-304800" lvl="5" marL="2743200" rtl="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6pPr>
            <a:lvl7pPr indent="-304800" lvl="6" marL="3200400" rtl="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7pPr>
            <a:lvl8pPr indent="-304800" lvl="7" marL="3657600" rtl="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8pPr>
            <a:lvl9pPr indent="-304800" lvl="8" marL="4114800" rtl="0">
              <a:lnSpc>
                <a:spcPct val="115000"/>
              </a:lnSpc>
              <a:spcBef>
                <a:spcPts val="1000"/>
              </a:spcBef>
              <a:spcAft>
                <a:spcPts val="1000"/>
              </a:spcAft>
              <a:buSzPts val="1200"/>
              <a:buFont typeface="IBM Plex Sans"/>
              <a:buChar char="■"/>
              <a:defRPr sz="1200">
                <a:latin typeface="IBM Plex Sans"/>
                <a:ea typeface="IBM Plex Sans"/>
                <a:cs typeface="IBM Plex Sans"/>
                <a:sym typeface="IBM Plex Sans"/>
              </a:defRPr>
            </a:lvl9pPr>
          </a:lstStyle>
          <a:p/>
        </p:txBody>
      </p:sp>
      <p:sp>
        <p:nvSpPr>
          <p:cNvPr id="70" name="Google Shape;70;p12"/>
          <p:cNvSpPr txBox="1"/>
          <p:nvPr>
            <p:ph idx="9" type="subTitle"/>
          </p:nvPr>
        </p:nvSpPr>
        <p:spPr>
          <a:xfrm>
            <a:off x="4648200" y="1150775"/>
            <a:ext cx="1990800" cy="3849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1pPr>
            <a:lvl2pPr lvl="1" rtl="0">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2pPr>
            <a:lvl3pPr lvl="2" rtl="0">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3pPr>
            <a:lvl4pPr lvl="3" rtl="0">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4pPr>
            <a:lvl5pPr lvl="4" rtl="0">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5pPr>
            <a:lvl6pPr lvl="5" rtl="0">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6pPr>
            <a:lvl7pPr lvl="6" rtl="0">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7pPr>
            <a:lvl8pPr lvl="7" rtl="0">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8pPr>
            <a:lvl9pPr lvl="8" rtl="0">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age">
  <p:cSld name="CUSTOM_29">
    <p:spTree>
      <p:nvGrpSpPr>
        <p:cNvPr id="71" name="Shape 71"/>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Page - Title Only">
  <p:cSld name="CUSTOM_30">
    <p:spTree>
      <p:nvGrpSpPr>
        <p:cNvPr id="72" name="Shape 72"/>
        <p:cNvGrpSpPr/>
        <p:nvPr/>
      </p:nvGrpSpPr>
      <p:grpSpPr>
        <a:xfrm>
          <a:off x="0" y="0"/>
          <a:ext cx="0" cy="0"/>
          <a:chOff x="0" y="0"/>
          <a:chExt cx="0" cy="0"/>
        </a:xfrm>
      </p:grpSpPr>
      <p:sp>
        <p:nvSpPr>
          <p:cNvPr id="73" name="Google Shape;73;p14"/>
          <p:cNvSpPr txBox="1"/>
          <p:nvPr>
            <p:ph type="title"/>
          </p:nvPr>
        </p:nvSpPr>
        <p:spPr>
          <a:xfrm>
            <a:off x="228600" y="228600"/>
            <a:ext cx="8620200" cy="272100"/>
          </a:xfrm>
          <a:prstGeom prst="rect">
            <a:avLst/>
          </a:prstGeom>
          <a:noFill/>
          <a:ln>
            <a:noFill/>
          </a:ln>
        </p:spPr>
        <p:txBody>
          <a:bodyPr anchorCtr="0" anchor="t" bIns="68575" lIns="0" spcFirstLastPara="1" rIns="68575" wrap="square" tIns="0">
            <a:noAutofit/>
          </a:bodyPr>
          <a:lstStyle>
            <a:lvl1pPr lvl="0" marR="0">
              <a:lnSpc>
                <a:spcPct val="100000"/>
              </a:lnSpc>
              <a:spcBef>
                <a:spcPts val="0"/>
              </a:spcBef>
              <a:spcAft>
                <a:spcPts val="0"/>
              </a:spcAft>
              <a:buClr>
                <a:schemeClr val="dk2"/>
              </a:buClr>
              <a:buSzPts val="1800"/>
              <a:buFont typeface="Literata SemiBold"/>
              <a:buNone/>
              <a:defRPr i="0" sz="1800" u="none" cap="none" strike="noStrike">
                <a:solidFill>
                  <a:schemeClr val="dk2"/>
                </a:solidFill>
                <a:latin typeface="Literata SemiBold"/>
                <a:ea typeface="Literata SemiBold"/>
                <a:cs typeface="Literata SemiBold"/>
                <a:sym typeface="Literata SemiBold"/>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74" name="Google Shape;74;p14"/>
          <p:cNvSpPr txBox="1"/>
          <p:nvPr>
            <p:ph idx="2" type="title"/>
          </p:nvPr>
        </p:nvSpPr>
        <p:spPr>
          <a:xfrm>
            <a:off x="228600" y="576263"/>
            <a:ext cx="8620200" cy="384900"/>
          </a:xfrm>
          <a:prstGeom prst="rect">
            <a:avLst/>
          </a:prstGeom>
          <a:noFill/>
          <a:ln>
            <a:noFill/>
          </a:ln>
        </p:spPr>
        <p:txBody>
          <a:bodyPr anchorCtr="0" anchor="t" bIns="68575" lIns="0" spcFirstLastPara="1" rIns="68575" wrap="square" tIns="68575">
            <a:noAutofit/>
          </a:bodyPr>
          <a:lstStyle>
            <a:lvl1pPr lvl="0" marR="0">
              <a:lnSpc>
                <a:spcPct val="100000"/>
              </a:lnSpc>
              <a:spcBef>
                <a:spcPts val="0"/>
              </a:spcBef>
              <a:spcAft>
                <a:spcPts val="0"/>
              </a:spcAft>
              <a:buClr>
                <a:schemeClr val="dk1"/>
              </a:buClr>
              <a:buSzPts val="1500"/>
              <a:buFont typeface="IBM Plex Sans Light"/>
              <a:buNone/>
              <a:defRPr i="0" sz="1500" u="none" cap="none" strike="noStrike">
                <a:solidFill>
                  <a:schemeClr val="dk1"/>
                </a:solidFill>
                <a:latin typeface="IBM Plex Sans Light"/>
                <a:ea typeface="IBM Plex Sans Light"/>
                <a:cs typeface="IBM Plex Sans Light"/>
                <a:sym typeface="IBM Plex Sans Light"/>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untry Blue 20 Middle Bar">
  <p:cSld name="CUSTOM_18">
    <p:spTree>
      <p:nvGrpSpPr>
        <p:cNvPr id="75" name="Shape 75"/>
        <p:cNvGrpSpPr/>
        <p:nvPr/>
      </p:nvGrpSpPr>
      <p:grpSpPr>
        <a:xfrm>
          <a:off x="0" y="0"/>
          <a:ext cx="0" cy="0"/>
          <a:chOff x="0" y="0"/>
          <a:chExt cx="0" cy="0"/>
        </a:xfrm>
      </p:grpSpPr>
      <p:sp>
        <p:nvSpPr>
          <p:cNvPr id="76" name="Google Shape;76;p15"/>
          <p:cNvSpPr/>
          <p:nvPr/>
        </p:nvSpPr>
        <p:spPr>
          <a:xfrm>
            <a:off x="0" y="1166625"/>
            <a:ext cx="9144000" cy="3099300"/>
          </a:xfrm>
          <a:prstGeom prst="rect">
            <a:avLst/>
          </a:prstGeom>
          <a:solidFill>
            <a:srgbClr val="C6DAE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Roboto Light"/>
              <a:buNone/>
            </a:pPr>
            <a:r>
              <a:t/>
            </a:r>
            <a:endParaRPr b="0" i="0" sz="1800" u="none" cap="none" strike="noStrike">
              <a:solidFill>
                <a:srgbClr val="FFFFFF"/>
              </a:solidFill>
              <a:latin typeface="Roboto Light"/>
              <a:ea typeface="Roboto Light"/>
              <a:cs typeface="Roboto Light"/>
              <a:sym typeface="Roboto Light"/>
            </a:endParaRPr>
          </a:p>
        </p:txBody>
      </p:sp>
      <p:sp>
        <p:nvSpPr>
          <p:cNvPr id="77" name="Google Shape;77;p15"/>
          <p:cNvSpPr/>
          <p:nvPr>
            <p:ph idx="2" type="pic"/>
          </p:nvPr>
        </p:nvSpPr>
        <p:spPr>
          <a:xfrm>
            <a:off x="0" y="1166756"/>
            <a:ext cx="3292200" cy="3099300"/>
          </a:xfrm>
          <a:prstGeom prst="rect">
            <a:avLst/>
          </a:prstGeom>
          <a:noFill/>
          <a:ln>
            <a:noFill/>
          </a:ln>
        </p:spPr>
      </p:sp>
      <p:sp>
        <p:nvSpPr>
          <p:cNvPr id="78" name="Google Shape;78;p15"/>
          <p:cNvSpPr txBox="1"/>
          <p:nvPr>
            <p:ph type="title"/>
          </p:nvPr>
        </p:nvSpPr>
        <p:spPr>
          <a:xfrm>
            <a:off x="228600" y="228600"/>
            <a:ext cx="8620200" cy="272100"/>
          </a:xfrm>
          <a:prstGeom prst="rect">
            <a:avLst/>
          </a:prstGeom>
          <a:noFill/>
          <a:ln>
            <a:noFill/>
          </a:ln>
        </p:spPr>
        <p:txBody>
          <a:bodyPr anchorCtr="0" anchor="t" bIns="68575" lIns="0" spcFirstLastPara="1" rIns="68575" wrap="square" tIns="0">
            <a:noAutofit/>
          </a:bodyPr>
          <a:lstStyle>
            <a:lvl1pPr lvl="0" marR="0" rtl="0">
              <a:lnSpc>
                <a:spcPct val="100000"/>
              </a:lnSpc>
              <a:spcBef>
                <a:spcPts val="0"/>
              </a:spcBef>
              <a:spcAft>
                <a:spcPts val="0"/>
              </a:spcAft>
              <a:buClr>
                <a:schemeClr val="dk2"/>
              </a:buClr>
              <a:buSzPts val="1800"/>
              <a:buFont typeface="Literata SemiBold"/>
              <a:buNone/>
              <a:defRPr i="0" sz="1800" u="none" cap="none" strike="noStrike">
                <a:solidFill>
                  <a:schemeClr val="dk2"/>
                </a:solidFill>
                <a:latin typeface="Literata SemiBold"/>
                <a:ea typeface="Literata SemiBold"/>
                <a:cs typeface="Literata SemiBold"/>
                <a:sym typeface="Literata SemiBold"/>
              </a:defRPr>
            </a:lvl1pPr>
            <a:lvl2pPr lvl="1"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79" name="Google Shape;79;p15"/>
          <p:cNvSpPr txBox="1"/>
          <p:nvPr>
            <p:ph idx="3" type="title"/>
          </p:nvPr>
        </p:nvSpPr>
        <p:spPr>
          <a:xfrm>
            <a:off x="228600" y="576263"/>
            <a:ext cx="8620200" cy="384900"/>
          </a:xfrm>
          <a:prstGeom prst="rect">
            <a:avLst/>
          </a:prstGeom>
          <a:noFill/>
          <a:ln>
            <a:noFill/>
          </a:ln>
        </p:spPr>
        <p:txBody>
          <a:bodyPr anchorCtr="0" anchor="t" bIns="68575" lIns="0" spcFirstLastPara="1" rIns="68575" wrap="square" tIns="68575">
            <a:noAutofit/>
          </a:bodyPr>
          <a:lstStyle>
            <a:lvl1pPr lvl="0" marR="0" rtl="0">
              <a:lnSpc>
                <a:spcPct val="100000"/>
              </a:lnSpc>
              <a:spcBef>
                <a:spcPts val="0"/>
              </a:spcBef>
              <a:spcAft>
                <a:spcPts val="0"/>
              </a:spcAft>
              <a:buClr>
                <a:schemeClr val="dk1"/>
              </a:buClr>
              <a:buSzPts val="1500"/>
              <a:buFont typeface="IBM Plex Sans Light"/>
              <a:buNone/>
              <a:defRPr i="0" sz="1500" u="none" cap="none" strike="noStrike">
                <a:solidFill>
                  <a:schemeClr val="dk1"/>
                </a:solidFill>
                <a:latin typeface="IBM Plex Sans Light"/>
                <a:ea typeface="IBM Plex Sans Light"/>
                <a:cs typeface="IBM Plex Sans Light"/>
                <a:sym typeface="IBM Plex Sans Light"/>
              </a:defRPr>
            </a:lvl1pPr>
            <a:lvl2pPr lvl="1"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 Header">
  <p:cSld name="CUSTOM_21">
    <p:spTree>
      <p:nvGrpSpPr>
        <p:cNvPr id="80" name="Shape 80"/>
        <p:cNvGrpSpPr/>
        <p:nvPr/>
      </p:nvGrpSpPr>
      <p:grpSpPr>
        <a:xfrm>
          <a:off x="0" y="0"/>
          <a:ext cx="0" cy="0"/>
          <a:chOff x="0" y="0"/>
          <a:chExt cx="0" cy="0"/>
        </a:xfrm>
      </p:grpSpPr>
      <p:sp>
        <p:nvSpPr>
          <p:cNvPr id="81" name="Google Shape;81;p16"/>
          <p:cNvSpPr/>
          <p:nvPr>
            <p:ph idx="2" type="pic"/>
          </p:nvPr>
        </p:nvSpPr>
        <p:spPr>
          <a:xfrm>
            <a:off x="0" y="0"/>
            <a:ext cx="9144000" cy="1867500"/>
          </a:xfrm>
          <a:prstGeom prst="rect">
            <a:avLst/>
          </a:prstGeom>
          <a:noFill/>
          <a:ln>
            <a:noFill/>
          </a:ln>
        </p:spPr>
      </p:sp>
      <p:sp>
        <p:nvSpPr>
          <p:cNvPr id="82" name="Google Shape;82;p16"/>
          <p:cNvSpPr txBox="1"/>
          <p:nvPr>
            <p:ph type="title"/>
          </p:nvPr>
        </p:nvSpPr>
        <p:spPr>
          <a:xfrm>
            <a:off x="228600" y="2127425"/>
            <a:ext cx="4579200" cy="605400"/>
          </a:xfrm>
          <a:prstGeom prst="rect">
            <a:avLst/>
          </a:prstGeom>
          <a:noFill/>
          <a:ln>
            <a:noFill/>
          </a:ln>
        </p:spPr>
        <p:txBody>
          <a:bodyPr anchorCtr="0" anchor="t" bIns="68575" lIns="0" spcFirstLastPara="1" rIns="68575" wrap="square" tIns="0">
            <a:noAutofit/>
          </a:bodyPr>
          <a:lstStyle>
            <a:lvl1pPr lvl="0" marR="0" rtl="0">
              <a:lnSpc>
                <a:spcPct val="100000"/>
              </a:lnSpc>
              <a:spcBef>
                <a:spcPts val="0"/>
              </a:spcBef>
              <a:spcAft>
                <a:spcPts val="0"/>
              </a:spcAft>
              <a:buClr>
                <a:schemeClr val="dk2"/>
              </a:buClr>
              <a:buSzPts val="1800"/>
              <a:buFont typeface="Literata SemiBold"/>
              <a:buNone/>
              <a:defRPr i="0" sz="1800" u="none" cap="none" strike="noStrike">
                <a:solidFill>
                  <a:schemeClr val="dk2"/>
                </a:solidFill>
                <a:latin typeface="Literata SemiBold"/>
                <a:ea typeface="Literata SemiBold"/>
                <a:cs typeface="Literata SemiBold"/>
                <a:sym typeface="Literata SemiBold"/>
              </a:defRPr>
            </a:lvl1pPr>
            <a:lvl2pPr lvl="1"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83" name="Google Shape;83;p16"/>
          <p:cNvSpPr txBox="1"/>
          <p:nvPr>
            <p:ph idx="1" type="body"/>
          </p:nvPr>
        </p:nvSpPr>
        <p:spPr>
          <a:xfrm>
            <a:off x="228600" y="2868900"/>
            <a:ext cx="4579200" cy="1700700"/>
          </a:xfrm>
          <a:prstGeom prst="rect">
            <a:avLst/>
          </a:prstGeom>
        </p:spPr>
        <p:txBody>
          <a:bodyPr anchorCtr="0" anchor="t" bIns="91425" lIns="0" spcFirstLastPara="1" rIns="0" wrap="square" tIns="91425">
            <a:noAutofit/>
          </a:bodyPr>
          <a:lstStyle>
            <a:lvl1pPr indent="-304800" lvl="0" marL="457200" rtl="0">
              <a:spcBef>
                <a:spcPts val="0"/>
              </a:spcBef>
              <a:spcAft>
                <a:spcPts val="0"/>
              </a:spcAft>
              <a:buSzPts val="1200"/>
              <a:buFont typeface="IBM Plex Sans"/>
              <a:buChar char="●"/>
              <a:defRPr sz="1200">
                <a:latin typeface="IBM Plex Sans"/>
                <a:ea typeface="IBM Plex Sans"/>
                <a:cs typeface="IBM Plex Sans"/>
                <a:sym typeface="IBM Plex Sans"/>
              </a:defRPr>
            </a:lvl1pPr>
            <a:lvl2pPr indent="-304800" lvl="1" marL="914400" rtl="0">
              <a:spcBef>
                <a:spcPts val="0"/>
              </a:spcBef>
              <a:spcAft>
                <a:spcPts val="0"/>
              </a:spcAft>
              <a:buSzPts val="1200"/>
              <a:buFont typeface="IBM Plex Sans"/>
              <a:buChar char="○"/>
              <a:defRPr sz="1200">
                <a:latin typeface="IBM Plex Sans"/>
                <a:ea typeface="IBM Plex Sans"/>
                <a:cs typeface="IBM Plex Sans"/>
                <a:sym typeface="IBM Plex Sans"/>
              </a:defRPr>
            </a:lvl2pPr>
            <a:lvl3pPr indent="-304800" lvl="2" marL="1371600" rtl="0">
              <a:spcBef>
                <a:spcPts val="0"/>
              </a:spcBef>
              <a:spcAft>
                <a:spcPts val="0"/>
              </a:spcAft>
              <a:buSzPts val="1200"/>
              <a:buFont typeface="IBM Plex Sans"/>
              <a:buChar char="■"/>
              <a:defRPr sz="1200">
                <a:latin typeface="IBM Plex Sans"/>
                <a:ea typeface="IBM Plex Sans"/>
                <a:cs typeface="IBM Plex Sans"/>
                <a:sym typeface="IBM Plex Sans"/>
              </a:defRPr>
            </a:lvl3pPr>
            <a:lvl4pPr indent="-304800" lvl="3" marL="1828800" rtl="0">
              <a:spcBef>
                <a:spcPts val="0"/>
              </a:spcBef>
              <a:spcAft>
                <a:spcPts val="0"/>
              </a:spcAft>
              <a:buSzPts val="1200"/>
              <a:buFont typeface="IBM Plex Sans"/>
              <a:buChar char="●"/>
              <a:defRPr sz="1200">
                <a:latin typeface="IBM Plex Sans"/>
                <a:ea typeface="IBM Plex Sans"/>
                <a:cs typeface="IBM Plex Sans"/>
                <a:sym typeface="IBM Plex Sans"/>
              </a:defRPr>
            </a:lvl4pPr>
            <a:lvl5pPr indent="-304800" lvl="4" marL="2286000" rtl="0">
              <a:spcBef>
                <a:spcPts val="0"/>
              </a:spcBef>
              <a:spcAft>
                <a:spcPts val="0"/>
              </a:spcAft>
              <a:buSzPts val="1200"/>
              <a:buFont typeface="IBM Plex Sans"/>
              <a:buChar char="○"/>
              <a:defRPr sz="1200">
                <a:latin typeface="IBM Plex Sans"/>
                <a:ea typeface="IBM Plex Sans"/>
                <a:cs typeface="IBM Plex Sans"/>
                <a:sym typeface="IBM Plex Sans"/>
              </a:defRPr>
            </a:lvl5pPr>
            <a:lvl6pPr indent="-304800" lvl="5" marL="2743200" rtl="0">
              <a:spcBef>
                <a:spcPts val="0"/>
              </a:spcBef>
              <a:spcAft>
                <a:spcPts val="0"/>
              </a:spcAft>
              <a:buSzPts val="1200"/>
              <a:buFont typeface="IBM Plex Sans"/>
              <a:buChar char="■"/>
              <a:defRPr sz="1200">
                <a:latin typeface="IBM Plex Sans"/>
                <a:ea typeface="IBM Plex Sans"/>
                <a:cs typeface="IBM Plex Sans"/>
                <a:sym typeface="IBM Plex Sans"/>
              </a:defRPr>
            </a:lvl6pPr>
            <a:lvl7pPr indent="-304800" lvl="6" marL="3200400" rtl="0">
              <a:spcBef>
                <a:spcPts val="0"/>
              </a:spcBef>
              <a:spcAft>
                <a:spcPts val="0"/>
              </a:spcAft>
              <a:buSzPts val="1200"/>
              <a:buFont typeface="IBM Plex Sans"/>
              <a:buChar char="●"/>
              <a:defRPr sz="1200">
                <a:latin typeface="IBM Plex Sans"/>
                <a:ea typeface="IBM Plex Sans"/>
                <a:cs typeface="IBM Plex Sans"/>
                <a:sym typeface="IBM Plex Sans"/>
              </a:defRPr>
            </a:lvl7pPr>
            <a:lvl8pPr indent="-304800" lvl="7" marL="3657600" rtl="0">
              <a:spcBef>
                <a:spcPts val="0"/>
              </a:spcBef>
              <a:spcAft>
                <a:spcPts val="0"/>
              </a:spcAft>
              <a:buSzPts val="1200"/>
              <a:buFont typeface="IBM Plex Sans"/>
              <a:buChar char="○"/>
              <a:defRPr sz="1200">
                <a:latin typeface="IBM Plex Sans"/>
                <a:ea typeface="IBM Plex Sans"/>
                <a:cs typeface="IBM Plex Sans"/>
                <a:sym typeface="IBM Plex Sans"/>
              </a:defRPr>
            </a:lvl8pPr>
            <a:lvl9pPr indent="-304800" lvl="8" marL="4114800" rtl="0">
              <a:spcBef>
                <a:spcPts val="0"/>
              </a:spcBef>
              <a:spcAft>
                <a:spcPts val="0"/>
              </a:spcAft>
              <a:buSzPts val="1200"/>
              <a:buFont typeface="IBM Plex Sans"/>
              <a:buChar char="■"/>
              <a:defRPr sz="1200">
                <a:latin typeface="IBM Plex Sans"/>
                <a:ea typeface="IBM Plex Sans"/>
                <a:cs typeface="IBM Plex Sans"/>
                <a:sym typeface="IBM Plex Sans"/>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erra Green 20 Side Bar">
  <p:cSld name="CUSTOM_17">
    <p:spTree>
      <p:nvGrpSpPr>
        <p:cNvPr id="84" name="Shape 84"/>
        <p:cNvGrpSpPr/>
        <p:nvPr/>
      </p:nvGrpSpPr>
      <p:grpSpPr>
        <a:xfrm>
          <a:off x="0" y="0"/>
          <a:ext cx="0" cy="0"/>
          <a:chOff x="0" y="0"/>
          <a:chExt cx="0" cy="0"/>
        </a:xfrm>
      </p:grpSpPr>
      <p:sp>
        <p:nvSpPr>
          <p:cNvPr id="85" name="Google Shape;85;p17"/>
          <p:cNvSpPr txBox="1"/>
          <p:nvPr>
            <p:ph type="title"/>
          </p:nvPr>
        </p:nvSpPr>
        <p:spPr>
          <a:xfrm>
            <a:off x="228600" y="228600"/>
            <a:ext cx="5853900" cy="272100"/>
          </a:xfrm>
          <a:prstGeom prst="rect">
            <a:avLst/>
          </a:prstGeom>
          <a:noFill/>
          <a:ln>
            <a:noFill/>
          </a:ln>
        </p:spPr>
        <p:txBody>
          <a:bodyPr anchorCtr="0" anchor="t" bIns="68575" lIns="0" spcFirstLastPara="1" rIns="68575" wrap="square" tIns="0">
            <a:noAutofit/>
          </a:bodyPr>
          <a:lstStyle>
            <a:lvl1pPr lvl="0" marR="0" rtl="0">
              <a:lnSpc>
                <a:spcPct val="100000"/>
              </a:lnSpc>
              <a:spcBef>
                <a:spcPts val="0"/>
              </a:spcBef>
              <a:spcAft>
                <a:spcPts val="0"/>
              </a:spcAft>
              <a:buClr>
                <a:schemeClr val="dk2"/>
              </a:buClr>
              <a:buSzPts val="1800"/>
              <a:buFont typeface="Literata SemiBold"/>
              <a:buNone/>
              <a:defRPr i="0" sz="1800" u="none" cap="none" strike="noStrike">
                <a:solidFill>
                  <a:schemeClr val="dk2"/>
                </a:solidFill>
                <a:latin typeface="Literata SemiBold"/>
                <a:ea typeface="Literata SemiBold"/>
                <a:cs typeface="Literata SemiBold"/>
                <a:sym typeface="Literata SemiBold"/>
              </a:defRPr>
            </a:lvl1pPr>
            <a:lvl2pPr lvl="1"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86" name="Google Shape;86;p17"/>
          <p:cNvSpPr txBox="1"/>
          <p:nvPr>
            <p:ph idx="2" type="title"/>
          </p:nvPr>
        </p:nvSpPr>
        <p:spPr>
          <a:xfrm>
            <a:off x="228600" y="576275"/>
            <a:ext cx="5853900" cy="384900"/>
          </a:xfrm>
          <a:prstGeom prst="rect">
            <a:avLst/>
          </a:prstGeom>
          <a:noFill/>
          <a:ln>
            <a:noFill/>
          </a:ln>
        </p:spPr>
        <p:txBody>
          <a:bodyPr anchorCtr="0" anchor="t" bIns="68575" lIns="0" spcFirstLastPara="1" rIns="68575" wrap="square" tIns="68575">
            <a:noAutofit/>
          </a:bodyPr>
          <a:lstStyle>
            <a:lvl1pPr lvl="0" marR="0" rtl="0">
              <a:lnSpc>
                <a:spcPct val="100000"/>
              </a:lnSpc>
              <a:spcBef>
                <a:spcPts val="0"/>
              </a:spcBef>
              <a:spcAft>
                <a:spcPts val="0"/>
              </a:spcAft>
              <a:buClr>
                <a:schemeClr val="dk1"/>
              </a:buClr>
              <a:buSzPts val="1500"/>
              <a:buFont typeface="IBM Plex Sans Light"/>
              <a:buNone/>
              <a:defRPr i="0" sz="1500" u="none" cap="none" strike="noStrike">
                <a:solidFill>
                  <a:schemeClr val="dk1"/>
                </a:solidFill>
                <a:latin typeface="IBM Plex Sans Light"/>
                <a:ea typeface="IBM Plex Sans Light"/>
                <a:cs typeface="IBM Plex Sans Light"/>
                <a:sym typeface="IBM Plex Sans Light"/>
              </a:defRPr>
            </a:lvl1pPr>
            <a:lvl2pPr lvl="1"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87" name="Google Shape;87;p17"/>
          <p:cNvSpPr/>
          <p:nvPr/>
        </p:nvSpPr>
        <p:spPr>
          <a:xfrm>
            <a:off x="6301600" y="0"/>
            <a:ext cx="2427600" cy="5143500"/>
          </a:xfrm>
          <a:prstGeom prst="rect">
            <a:avLst/>
          </a:prstGeom>
          <a:solidFill>
            <a:srgbClr val="C5DCD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88" name="Google Shape;88;p17"/>
          <p:cNvPicPr preferRelativeResize="0"/>
          <p:nvPr/>
        </p:nvPicPr>
        <p:blipFill>
          <a:blip r:embed="rId2">
            <a:alphaModFix/>
          </a:blip>
          <a:stretch>
            <a:fillRect/>
          </a:stretch>
        </p:blipFill>
        <p:spPr>
          <a:xfrm>
            <a:off x="8527825" y="4548125"/>
            <a:ext cx="387575" cy="384900"/>
          </a:xfrm>
          <a:prstGeom prst="rect">
            <a:avLst/>
          </a:prstGeom>
          <a:noFill/>
          <a:ln>
            <a:noFill/>
          </a:ln>
        </p:spPr>
      </p:pic>
      <p:sp>
        <p:nvSpPr>
          <p:cNvPr id="89" name="Google Shape;89;p17"/>
          <p:cNvSpPr txBox="1"/>
          <p:nvPr>
            <p:ph idx="1" type="body"/>
          </p:nvPr>
        </p:nvSpPr>
        <p:spPr>
          <a:xfrm>
            <a:off x="228600" y="1076325"/>
            <a:ext cx="5853900" cy="3357300"/>
          </a:xfrm>
          <a:prstGeom prst="rect">
            <a:avLst/>
          </a:prstGeom>
        </p:spPr>
        <p:txBody>
          <a:bodyPr anchorCtr="0" anchor="t" bIns="91425" lIns="0" spcFirstLastPara="1" rIns="0" wrap="square" tIns="91425">
            <a:noAutofit/>
          </a:bodyPr>
          <a:lstStyle>
            <a:lvl1pPr indent="-304800" lvl="0" marL="457200" rtl="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1pPr>
            <a:lvl2pPr indent="-304800" lvl="1" marL="914400" rtl="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2pPr>
            <a:lvl3pPr indent="-304800" lvl="2" marL="1371600" rtl="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3pPr>
            <a:lvl4pPr indent="-304800" lvl="3" marL="1828800" rtl="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4pPr>
            <a:lvl5pPr indent="-304800" lvl="4" marL="2286000" rtl="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5pPr>
            <a:lvl6pPr indent="-304800" lvl="5" marL="2743200" rtl="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6pPr>
            <a:lvl7pPr indent="-304800" lvl="6" marL="3200400" rtl="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7pPr>
            <a:lvl8pPr indent="-304800" lvl="7" marL="3657600" rtl="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8pPr>
            <a:lvl9pPr indent="-304800" lvl="8" marL="4114800" rtl="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ledade Blue 10 Side Bar">
  <p:cSld name="CUSTOM_31">
    <p:spTree>
      <p:nvGrpSpPr>
        <p:cNvPr id="90" name="Shape 90"/>
        <p:cNvGrpSpPr/>
        <p:nvPr/>
      </p:nvGrpSpPr>
      <p:grpSpPr>
        <a:xfrm>
          <a:off x="0" y="0"/>
          <a:ext cx="0" cy="0"/>
          <a:chOff x="0" y="0"/>
          <a:chExt cx="0" cy="0"/>
        </a:xfrm>
      </p:grpSpPr>
      <p:sp>
        <p:nvSpPr>
          <p:cNvPr id="91" name="Google Shape;91;p18"/>
          <p:cNvSpPr txBox="1"/>
          <p:nvPr>
            <p:ph type="title"/>
          </p:nvPr>
        </p:nvSpPr>
        <p:spPr>
          <a:xfrm>
            <a:off x="228600" y="228600"/>
            <a:ext cx="5853900" cy="272100"/>
          </a:xfrm>
          <a:prstGeom prst="rect">
            <a:avLst/>
          </a:prstGeom>
          <a:noFill/>
          <a:ln>
            <a:noFill/>
          </a:ln>
        </p:spPr>
        <p:txBody>
          <a:bodyPr anchorCtr="0" anchor="t" bIns="68575" lIns="0" spcFirstLastPara="1" rIns="68575" wrap="square" tIns="0">
            <a:noAutofit/>
          </a:bodyPr>
          <a:lstStyle>
            <a:lvl1pPr lvl="0" marR="0">
              <a:lnSpc>
                <a:spcPct val="100000"/>
              </a:lnSpc>
              <a:spcBef>
                <a:spcPts val="0"/>
              </a:spcBef>
              <a:spcAft>
                <a:spcPts val="0"/>
              </a:spcAft>
              <a:buClr>
                <a:schemeClr val="dk2"/>
              </a:buClr>
              <a:buSzPts val="1800"/>
              <a:buFont typeface="Literata SemiBold"/>
              <a:buNone/>
              <a:defRPr i="0" sz="1800" u="none" cap="none" strike="noStrike">
                <a:solidFill>
                  <a:schemeClr val="dk2"/>
                </a:solidFill>
                <a:latin typeface="Literata SemiBold"/>
                <a:ea typeface="Literata SemiBold"/>
                <a:cs typeface="Literata SemiBold"/>
                <a:sym typeface="Literata SemiBold"/>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92" name="Google Shape;92;p18"/>
          <p:cNvSpPr txBox="1"/>
          <p:nvPr>
            <p:ph idx="2" type="title"/>
          </p:nvPr>
        </p:nvSpPr>
        <p:spPr>
          <a:xfrm>
            <a:off x="228600" y="576275"/>
            <a:ext cx="5853900" cy="384900"/>
          </a:xfrm>
          <a:prstGeom prst="rect">
            <a:avLst/>
          </a:prstGeom>
          <a:noFill/>
          <a:ln>
            <a:noFill/>
          </a:ln>
        </p:spPr>
        <p:txBody>
          <a:bodyPr anchorCtr="0" anchor="t" bIns="68575" lIns="0" spcFirstLastPara="1" rIns="68575" wrap="square" tIns="68575">
            <a:noAutofit/>
          </a:bodyPr>
          <a:lstStyle>
            <a:lvl1pPr lvl="0" marR="0">
              <a:lnSpc>
                <a:spcPct val="100000"/>
              </a:lnSpc>
              <a:spcBef>
                <a:spcPts val="0"/>
              </a:spcBef>
              <a:spcAft>
                <a:spcPts val="0"/>
              </a:spcAft>
              <a:buClr>
                <a:schemeClr val="dk1"/>
              </a:buClr>
              <a:buSzPts val="1500"/>
              <a:buFont typeface="IBM Plex Sans Light"/>
              <a:buNone/>
              <a:defRPr i="0" sz="1500" u="none" cap="none" strike="noStrike">
                <a:solidFill>
                  <a:schemeClr val="dk1"/>
                </a:solidFill>
                <a:latin typeface="IBM Plex Sans Light"/>
                <a:ea typeface="IBM Plex Sans Light"/>
                <a:cs typeface="IBM Plex Sans Light"/>
                <a:sym typeface="IBM Plex Sans Light"/>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93" name="Google Shape;93;p18"/>
          <p:cNvSpPr/>
          <p:nvPr/>
        </p:nvSpPr>
        <p:spPr>
          <a:xfrm>
            <a:off x="6301600" y="-100"/>
            <a:ext cx="2842500" cy="5143500"/>
          </a:xfrm>
          <a:prstGeom prst="rect">
            <a:avLst/>
          </a:prstGeom>
          <a:solidFill>
            <a:srgbClr val="EAF2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94" name="Google Shape;94;p18"/>
          <p:cNvPicPr preferRelativeResize="0"/>
          <p:nvPr/>
        </p:nvPicPr>
        <p:blipFill>
          <a:blip r:embed="rId2">
            <a:alphaModFix/>
          </a:blip>
          <a:stretch>
            <a:fillRect/>
          </a:stretch>
        </p:blipFill>
        <p:spPr>
          <a:xfrm>
            <a:off x="8527825" y="4548125"/>
            <a:ext cx="387575" cy="384900"/>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een Dots on White">
  <p:cSld name="CUSTOM_16">
    <p:bg>
      <p:bgPr>
        <a:blipFill>
          <a:blip r:embed="rId2">
            <a:alphaModFix/>
          </a:blip>
          <a:stretch>
            <a:fillRect/>
          </a:stretch>
        </a:blipFill>
      </p:bgPr>
    </p:bg>
    <p:spTree>
      <p:nvGrpSpPr>
        <p:cNvPr id="95" name="Shape 95"/>
        <p:cNvGrpSpPr/>
        <p:nvPr/>
      </p:nvGrpSpPr>
      <p:grpSpPr>
        <a:xfrm>
          <a:off x="0" y="0"/>
          <a:ext cx="0" cy="0"/>
          <a:chOff x="0" y="0"/>
          <a:chExt cx="0" cy="0"/>
        </a:xfrm>
      </p:grpSpPr>
      <p:sp>
        <p:nvSpPr>
          <p:cNvPr id="96" name="Google Shape;96;p19"/>
          <p:cNvSpPr txBox="1"/>
          <p:nvPr>
            <p:ph type="title"/>
          </p:nvPr>
        </p:nvSpPr>
        <p:spPr>
          <a:xfrm>
            <a:off x="228600" y="228600"/>
            <a:ext cx="8620200" cy="272100"/>
          </a:xfrm>
          <a:prstGeom prst="rect">
            <a:avLst/>
          </a:prstGeom>
          <a:noFill/>
          <a:ln>
            <a:noFill/>
          </a:ln>
        </p:spPr>
        <p:txBody>
          <a:bodyPr anchorCtr="0" anchor="t" bIns="68575" lIns="0" spcFirstLastPara="1" rIns="68575" wrap="square" tIns="0">
            <a:noAutofit/>
          </a:bodyPr>
          <a:lstStyle>
            <a:lvl1pPr lvl="0" marR="0" rtl="0">
              <a:lnSpc>
                <a:spcPct val="100000"/>
              </a:lnSpc>
              <a:spcBef>
                <a:spcPts val="0"/>
              </a:spcBef>
              <a:spcAft>
                <a:spcPts val="0"/>
              </a:spcAft>
              <a:buClr>
                <a:schemeClr val="dk2"/>
              </a:buClr>
              <a:buSzPts val="1800"/>
              <a:buFont typeface="Literata SemiBold"/>
              <a:buNone/>
              <a:defRPr i="0" sz="1800" u="none" cap="none" strike="noStrike">
                <a:solidFill>
                  <a:schemeClr val="dk2"/>
                </a:solidFill>
                <a:latin typeface="Literata SemiBold"/>
                <a:ea typeface="Literata SemiBold"/>
                <a:cs typeface="Literata SemiBold"/>
                <a:sym typeface="Literata SemiBold"/>
              </a:defRPr>
            </a:lvl1pPr>
            <a:lvl2pPr lvl="1"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97" name="Google Shape;97;p19"/>
          <p:cNvSpPr txBox="1"/>
          <p:nvPr>
            <p:ph idx="2" type="title"/>
          </p:nvPr>
        </p:nvSpPr>
        <p:spPr>
          <a:xfrm>
            <a:off x="228600" y="576263"/>
            <a:ext cx="8620200" cy="384900"/>
          </a:xfrm>
          <a:prstGeom prst="rect">
            <a:avLst/>
          </a:prstGeom>
          <a:noFill/>
          <a:ln>
            <a:noFill/>
          </a:ln>
        </p:spPr>
        <p:txBody>
          <a:bodyPr anchorCtr="0" anchor="t" bIns="68575" lIns="0" spcFirstLastPara="1" rIns="68575" wrap="square" tIns="68575">
            <a:noAutofit/>
          </a:bodyPr>
          <a:lstStyle>
            <a:lvl1pPr lvl="0" marR="0" rtl="0">
              <a:lnSpc>
                <a:spcPct val="100000"/>
              </a:lnSpc>
              <a:spcBef>
                <a:spcPts val="0"/>
              </a:spcBef>
              <a:spcAft>
                <a:spcPts val="0"/>
              </a:spcAft>
              <a:buClr>
                <a:schemeClr val="dk1"/>
              </a:buClr>
              <a:buSzPts val="1500"/>
              <a:buFont typeface="IBM Plex Sans Light"/>
              <a:buNone/>
              <a:defRPr i="0" sz="1500" u="none" cap="none" strike="noStrike">
                <a:solidFill>
                  <a:schemeClr val="dk1"/>
                </a:solidFill>
                <a:latin typeface="IBM Plex Sans Light"/>
                <a:ea typeface="IBM Plex Sans Light"/>
                <a:cs typeface="IBM Plex Sans Light"/>
                <a:sym typeface="IBM Plex Sans Light"/>
              </a:defRPr>
            </a:lvl1pPr>
            <a:lvl2pPr lvl="1"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98" name="Google Shape;98;p19"/>
          <p:cNvSpPr txBox="1"/>
          <p:nvPr>
            <p:ph idx="1" type="body"/>
          </p:nvPr>
        </p:nvSpPr>
        <p:spPr>
          <a:xfrm>
            <a:off x="228600" y="1076325"/>
            <a:ext cx="8620200" cy="3357300"/>
          </a:xfrm>
          <a:prstGeom prst="rect">
            <a:avLst/>
          </a:prstGeom>
        </p:spPr>
        <p:txBody>
          <a:bodyPr anchorCtr="0" anchor="t" bIns="91425" lIns="0" spcFirstLastPara="1" rIns="0" wrap="square" tIns="91425">
            <a:noAutofit/>
          </a:bodyPr>
          <a:lstStyle>
            <a:lvl1pPr indent="-304800" lvl="0" marL="457200" rtl="0">
              <a:spcBef>
                <a:spcPts val="0"/>
              </a:spcBef>
              <a:spcAft>
                <a:spcPts val="0"/>
              </a:spcAft>
              <a:buSzPts val="1200"/>
              <a:buFont typeface="IBM Plex Sans"/>
              <a:buChar char="●"/>
              <a:defRPr sz="1200">
                <a:latin typeface="IBM Plex Sans"/>
                <a:ea typeface="IBM Plex Sans"/>
                <a:cs typeface="IBM Plex Sans"/>
                <a:sym typeface="IBM Plex Sans"/>
              </a:defRPr>
            </a:lvl1pPr>
            <a:lvl2pPr indent="-304800" lvl="1" marL="914400" rtl="0">
              <a:spcBef>
                <a:spcPts val="0"/>
              </a:spcBef>
              <a:spcAft>
                <a:spcPts val="0"/>
              </a:spcAft>
              <a:buSzPts val="1200"/>
              <a:buFont typeface="IBM Plex Sans"/>
              <a:buChar char="○"/>
              <a:defRPr sz="1200">
                <a:latin typeface="IBM Plex Sans"/>
                <a:ea typeface="IBM Plex Sans"/>
                <a:cs typeface="IBM Plex Sans"/>
                <a:sym typeface="IBM Plex Sans"/>
              </a:defRPr>
            </a:lvl2pPr>
            <a:lvl3pPr indent="-304800" lvl="2" marL="1371600" rtl="0">
              <a:spcBef>
                <a:spcPts val="0"/>
              </a:spcBef>
              <a:spcAft>
                <a:spcPts val="0"/>
              </a:spcAft>
              <a:buSzPts val="1200"/>
              <a:buFont typeface="IBM Plex Sans"/>
              <a:buChar char="■"/>
              <a:defRPr sz="1200">
                <a:latin typeface="IBM Plex Sans"/>
                <a:ea typeface="IBM Plex Sans"/>
                <a:cs typeface="IBM Plex Sans"/>
                <a:sym typeface="IBM Plex Sans"/>
              </a:defRPr>
            </a:lvl3pPr>
            <a:lvl4pPr indent="-304800" lvl="3" marL="1828800" rtl="0">
              <a:spcBef>
                <a:spcPts val="0"/>
              </a:spcBef>
              <a:spcAft>
                <a:spcPts val="0"/>
              </a:spcAft>
              <a:buSzPts val="1200"/>
              <a:buFont typeface="IBM Plex Sans"/>
              <a:buChar char="●"/>
              <a:defRPr sz="1200">
                <a:latin typeface="IBM Plex Sans"/>
                <a:ea typeface="IBM Plex Sans"/>
                <a:cs typeface="IBM Plex Sans"/>
                <a:sym typeface="IBM Plex Sans"/>
              </a:defRPr>
            </a:lvl4pPr>
            <a:lvl5pPr indent="-304800" lvl="4" marL="2286000" rtl="0">
              <a:spcBef>
                <a:spcPts val="0"/>
              </a:spcBef>
              <a:spcAft>
                <a:spcPts val="0"/>
              </a:spcAft>
              <a:buSzPts val="1200"/>
              <a:buFont typeface="IBM Plex Sans"/>
              <a:buChar char="○"/>
              <a:defRPr sz="1200">
                <a:latin typeface="IBM Plex Sans"/>
                <a:ea typeface="IBM Plex Sans"/>
                <a:cs typeface="IBM Plex Sans"/>
                <a:sym typeface="IBM Plex Sans"/>
              </a:defRPr>
            </a:lvl5pPr>
            <a:lvl6pPr indent="-304800" lvl="5" marL="2743200" rtl="0">
              <a:spcBef>
                <a:spcPts val="0"/>
              </a:spcBef>
              <a:spcAft>
                <a:spcPts val="0"/>
              </a:spcAft>
              <a:buSzPts val="1200"/>
              <a:buFont typeface="IBM Plex Sans"/>
              <a:buChar char="■"/>
              <a:defRPr sz="1200">
                <a:latin typeface="IBM Plex Sans"/>
                <a:ea typeface="IBM Plex Sans"/>
                <a:cs typeface="IBM Plex Sans"/>
                <a:sym typeface="IBM Plex Sans"/>
              </a:defRPr>
            </a:lvl6pPr>
            <a:lvl7pPr indent="-304800" lvl="6" marL="3200400" rtl="0">
              <a:spcBef>
                <a:spcPts val="0"/>
              </a:spcBef>
              <a:spcAft>
                <a:spcPts val="0"/>
              </a:spcAft>
              <a:buSzPts val="1200"/>
              <a:buFont typeface="IBM Plex Sans"/>
              <a:buChar char="●"/>
              <a:defRPr sz="1200">
                <a:latin typeface="IBM Plex Sans"/>
                <a:ea typeface="IBM Plex Sans"/>
                <a:cs typeface="IBM Plex Sans"/>
                <a:sym typeface="IBM Plex Sans"/>
              </a:defRPr>
            </a:lvl7pPr>
            <a:lvl8pPr indent="-304800" lvl="7" marL="3657600" rtl="0">
              <a:spcBef>
                <a:spcPts val="0"/>
              </a:spcBef>
              <a:spcAft>
                <a:spcPts val="0"/>
              </a:spcAft>
              <a:buSzPts val="1200"/>
              <a:buFont typeface="IBM Plex Sans"/>
              <a:buChar char="○"/>
              <a:defRPr sz="1200">
                <a:latin typeface="IBM Plex Sans"/>
                <a:ea typeface="IBM Plex Sans"/>
                <a:cs typeface="IBM Plex Sans"/>
                <a:sym typeface="IBM Plex Sans"/>
              </a:defRPr>
            </a:lvl8pPr>
            <a:lvl9pPr indent="-304800" lvl="8" marL="4114800" rtl="0">
              <a:spcBef>
                <a:spcPts val="0"/>
              </a:spcBef>
              <a:spcAft>
                <a:spcPts val="0"/>
              </a:spcAft>
              <a:buSzPts val="1200"/>
              <a:buFont typeface="IBM Plex Sans"/>
              <a:buChar char="■"/>
              <a:defRPr sz="1200">
                <a:latin typeface="IBM Plex Sans"/>
                <a:ea typeface="IBM Plex Sans"/>
                <a:cs typeface="IBM Plex Sans"/>
                <a:sym typeface="IBM Plex Sans"/>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uter Screen">
  <p:cSld name="CUSTOM_22">
    <p:bg>
      <p:bgPr>
        <a:blipFill>
          <a:blip r:embed="rId2">
            <a:alphaModFix/>
          </a:blip>
          <a:stretch>
            <a:fillRect/>
          </a:stretch>
        </a:blipFill>
      </p:bgPr>
    </p:bg>
    <p:spTree>
      <p:nvGrpSpPr>
        <p:cNvPr id="99" name="Shape 99"/>
        <p:cNvGrpSpPr/>
        <p:nvPr/>
      </p:nvGrpSpPr>
      <p:grpSpPr>
        <a:xfrm>
          <a:off x="0" y="0"/>
          <a:ext cx="0" cy="0"/>
          <a:chOff x="0" y="0"/>
          <a:chExt cx="0" cy="0"/>
        </a:xfrm>
      </p:grpSpPr>
      <p:pic>
        <p:nvPicPr>
          <p:cNvPr descr="MacBookPro-Mask.png" id="100" name="Google Shape;100;p20"/>
          <p:cNvPicPr preferRelativeResize="0"/>
          <p:nvPr/>
        </p:nvPicPr>
        <p:blipFill rotWithShape="1">
          <a:blip r:embed="rId3">
            <a:alphaModFix/>
          </a:blip>
          <a:srcRect b="0" l="0" r="0" t="0"/>
          <a:stretch/>
        </p:blipFill>
        <p:spPr>
          <a:xfrm>
            <a:off x="3739900" y="1163162"/>
            <a:ext cx="5172300" cy="3121975"/>
          </a:xfrm>
          <a:prstGeom prst="rect">
            <a:avLst/>
          </a:prstGeom>
          <a:noFill/>
          <a:ln>
            <a:noFill/>
          </a:ln>
        </p:spPr>
      </p:pic>
      <p:sp>
        <p:nvSpPr>
          <p:cNvPr id="101" name="Google Shape;101;p20"/>
          <p:cNvSpPr/>
          <p:nvPr>
            <p:ph idx="2" type="pic"/>
          </p:nvPr>
        </p:nvSpPr>
        <p:spPr>
          <a:xfrm>
            <a:off x="4413175" y="1366300"/>
            <a:ext cx="3857400" cy="2416500"/>
          </a:xfrm>
          <a:prstGeom prst="rect">
            <a:avLst/>
          </a:prstGeom>
          <a:noFill/>
          <a:ln>
            <a:noFill/>
          </a:ln>
        </p:spPr>
      </p:sp>
      <p:sp>
        <p:nvSpPr>
          <p:cNvPr id="102" name="Google Shape;102;p20"/>
          <p:cNvSpPr txBox="1"/>
          <p:nvPr>
            <p:ph type="title"/>
          </p:nvPr>
        </p:nvSpPr>
        <p:spPr>
          <a:xfrm>
            <a:off x="228600" y="228600"/>
            <a:ext cx="8620200" cy="272100"/>
          </a:xfrm>
          <a:prstGeom prst="rect">
            <a:avLst/>
          </a:prstGeom>
          <a:noFill/>
          <a:ln>
            <a:noFill/>
          </a:ln>
        </p:spPr>
        <p:txBody>
          <a:bodyPr anchorCtr="0" anchor="t" bIns="68575" lIns="0" spcFirstLastPara="1" rIns="0" wrap="square" tIns="0">
            <a:noAutofit/>
          </a:bodyPr>
          <a:lstStyle>
            <a:lvl1pPr lvl="0" marR="0" rtl="0">
              <a:lnSpc>
                <a:spcPct val="100000"/>
              </a:lnSpc>
              <a:spcBef>
                <a:spcPts val="0"/>
              </a:spcBef>
              <a:spcAft>
                <a:spcPts val="0"/>
              </a:spcAft>
              <a:buClr>
                <a:schemeClr val="dk2"/>
              </a:buClr>
              <a:buSzPts val="1800"/>
              <a:buFont typeface="Literata SemiBold"/>
              <a:buNone/>
              <a:defRPr i="0" sz="1800" u="none" cap="none" strike="noStrike">
                <a:solidFill>
                  <a:schemeClr val="dk2"/>
                </a:solidFill>
                <a:latin typeface="Literata SemiBold"/>
                <a:ea typeface="Literata SemiBold"/>
                <a:cs typeface="Literata SemiBold"/>
                <a:sym typeface="Literata SemiBold"/>
              </a:defRPr>
            </a:lvl1pPr>
            <a:lvl2pPr lvl="1"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03" name="Google Shape;103;p20"/>
          <p:cNvSpPr txBox="1"/>
          <p:nvPr>
            <p:ph idx="3" type="title"/>
          </p:nvPr>
        </p:nvSpPr>
        <p:spPr>
          <a:xfrm>
            <a:off x="228600" y="576263"/>
            <a:ext cx="8620200" cy="384900"/>
          </a:xfrm>
          <a:prstGeom prst="rect">
            <a:avLst/>
          </a:prstGeom>
          <a:noFill/>
          <a:ln>
            <a:noFill/>
          </a:ln>
        </p:spPr>
        <p:txBody>
          <a:bodyPr anchorCtr="0" anchor="t" bIns="68575" lIns="0" spcFirstLastPara="1" rIns="0" wrap="square" tIns="68575">
            <a:noAutofit/>
          </a:bodyPr>
          <a:lstStyle>
            <a:lvl1pPr lvl="0" marR="0" rtl="0">
              <a:lnSpc>
                <a:spcPct val="100000"/>
              </a:lnSpc>
              <a:spcBef>
                <a:spcPts val="0"/>
              </a:spcBef>
              <a:spcAft>
                <a:spcPts val="0"/>
              </a:spcAft>
              <a:buClr>
                <a:schemeClr val="dk1"/>
              </a:buClr>
              <a:buSzPts val="1500"/>
              <a:buFont typeface="IBM Plex Sans Light"/>
              <a:buNone/>
              <a:defRPr i="0" sz="1500" u="none" cap="none" strike="noStrike">
                <a:solidFill>
                  <a:schemeClr val="dk1"/>
                </a:solidFill>
                <a:latin typeface="IBM Plex Sans Light"/>
                <a:ea typeface="IBM Plex Sans Light"/>
                <a:cs typeface="IBM Plex Sans Light"/>
                <a:sym typeface="IBM Plex Sans Light"/>
              </a:defRPr>
            </a:lvl1pPr>
            <a:lvl2pPr lvl="1"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04" name="Google Shape;104;p20"/>
          <p:cNvSpPr txBox="1"/>
          <p:nvPr>
            <p:ph idx="1" type="body"/>
          </p:nvPr>
        </p:nvSpPr>
        <p:spPr>
          <a:xfrm>
            <a:off x="228600" y="1076325"/>
            <a:ext cx="3264000" cy="3357300"/>
          </a:xfrm>
          <a:prstGeom prst="rect">
            <a:avLst/>
          </a:prstGeom>
        </p:spPr>
        <p:txBody>
          <a:bodyPr anchorCtr="0" anchor="t" bIns="91425" lIns="0" spcFirstLastPara="1" rIns="0" wrap="square" tIns="91425">
            <a:noAutofit/>
          </a:bodyPr>
          <a:lstStyle>
            <a:lvl1pPr indent="-304800" lvl="0" marL="457200" rtl="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1pPr>
            <a:lvl2pPr indent="-304800" lvl="1" marL="914400" rtl="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2pPr>
            <a:lvl3pPr indent="-304800" lvl="2" marL="1371600" rtl="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3pPr>
            <a:lvl4pPr indent="-304800" lvl="3" marL="1828800" rtl="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4pPr>
            <a:lvl5pPr indent="-304800" lvl="4" marL="2286000" rtl="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5pPr>
            <a:lvl6pPr indent="-304800" lvl="5" marL="2743200" rtl="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6pPr>
            <a:lvl7pPr indent="-304800" lvl="6" marL="3200400" rtl="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7pPr>
            <a:lvl8pPr indent="-304800" lvl="7" marL="3657600" rtl="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8pPr>
            <a:lvl9pPr indent="-304800" lvl="8" marL="4114800" rtl="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or Block">
  <p:cSld name="CUSTOM_19">
    <p:spTree>
      <p:nvGrpSpPr>
        <p:cNvPr id="105" name="Shape 105"/>
        <p:cNvGrpSpPr/>
        <p:nvPr/>
      </p:nvGrpSpPr>
      <p:grpSpPr>
        <a:xfrm>
          <a:off x="0" y="0"/>
          <a:ext cx="0" cy="0"/>
          <a:chOff x="0" y="0"/>
          <a:chExt cx="0" cy="0"/>
        </a:xfrm>
      </p:grpSpPr>
      <p:sp>
        <p:nvSpPr>
          <p:cNvPr id="106" name="Google Shape;106;p21"/>
          <p:cNvSpPr/>
          <p:nvPr/>
        </p:nvSpPr>
        <p:spPr>
          <a:xfrm>
            <a:off x="0" y="1258200"/>
            <a:ext cx="4572000" cy="3885300"/>
          </a:xfrm>
          <a:prstGeom prst="rect">
            <a:avLst/>
          </a:prstGeom>
          <a:solidFill>
            <a:schemeClr val="lt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lt1"/>
              </a:solidFill>
              <a:latin typeface="Calibri"/>
              <a:ea typeface="Calibri"/>
              <a:cs typeface="Calibri"/>
              <a:sym typeface="Calibri"/>
            </a:endParaRPr>
          </a:p>
        </p:txBody>
      </p:sp>
      <p:sp>
        <p:nvSpPr>
          <p:cNvPr id="107" name="Google Shape;107;p21"/>
          <p:cNvSpPr/>
          <p:nvPr/>
        </p:nvSpPr>
        <p:spPr>
          <a:xfrm>
            <a:off x="4572000" y="1258200"/>
            <a:ext cx="4572000" cy="3885300"/>
          </a:xfrm>
          <a:prstGeom prst="rect">
            <a:avLst/>
          </a:prstGeom>
          <a:solidFill>
            <a:srgbClr val="ECF3F4"/>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lt1"/>
              </a:solidFill>
              <a:latin typeface="Calibri"/>
              <a:ea typeface="Calibri"/>
              <a:cs typeface="Calibri"/>
              <a:sym typeface="Calibri"/>
            </a:endParaRPr>
          </a:p>
        </p:txBody>
      </p:sp>
      <p:sp>
        <p:nvSpPr>
          <p:cNvPr id="108" name="Google Shape;108;p21"/>
          <p:cNvSpPr txBox="1"/>
          <p:nvPr>
            <p:ph type="title"/>
          </p:nvPr>
        </p:nvSpPr>
        <p:spPr>
          <a:xfrm>
            <a:off x="228600" y="228600"/>
            <a:ext cx="8620200" cy="272100"/>
          </a:xfrm>
          <a:prstGeom prst="rect">
            <a:avLst/>
          </a:prstGeom>
          <a:noFill/>
          <a:ln>
            <a:noFill/>
          </a:ln>
        </p:spPr>
        <p:txBody>
          <a:bodyPr anchorCtr="0" anchor="t" bIns="68575" lIns="0" spcFirstLastPara="1" rIns="68575" wrap="square" tIns="0">
            <a:noAutofit/>
          </a:bodyPr>
          <a:lstStyle>
            <a:lvl1pPr lvl="0" marR="0" rtl="0">
              <a:lnSpc>
                <a:spcPct val="100000"/>
              </a:lnSpc>
              <a:spcBef>
                <a:spcPts val="0"/>
              </a:spcBef>
              <a:spcAft>
                <a:spcPts val="0"/>
              </a:spcAft>
              <a:buClr>
                <a:schemeClr val="dk2"/>
              </a:buClr>
              <a:buSzPts val="1800"/>
              <a:buFont typeface="Literata SemiBold"/>
              <a:buNone/>
              <a:defRPr i="0" sz="1800" u="none" cap="none" strike="noStrike">
                <a:solidFill>
                  <a:schemeClr val="dk2"/>
                </a:solidFill>
                <a:latin typeface="Literata SemiBold"/>
                <a:ea typeface="Literata SemiBold"/>
                <a:cs typeface="Literata SemiBold"/>
                <a:sym typeface="Literata SemiBold"/>
              </a:defRPr>
            </a:lvl1pPr>
            <a:lvl2pPr lvl="1"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09" name="Google Shape;109;p21"/>
          <p:cNvSpPr txBox="1"/>
          <p:nvPr>
            <p:ph idx="2" type="title"/>
          </p:nvPr>
        </p:nvSpPr>
        <p:spPr>
          <a:xfrm>
            <a:off x="228600" y="576263"/>
            <a:ext cx="8620200" cy="384900"/>
          </a:xfrm>
          <a:prstGeom prst="rect">
            <a:avLst/>
          </a:prstGeom>
          <a:noFill/>
          <a:ln>
            <a:noFill/>
          </a:ln>
        </p:spPr>
        <p:txBody>
          <a:bodyPr anchorCtr="0" anchor="t" bIns="68575" lIns="0" spcFirstLastPara="1" rIns="68575" wrap="square" tIns="68575">
            <a:noAutofit/>
          </a:bodyPr>
          <a:lstStyle>
            <a:lvl1pPr lvl="0" marR="0" rtl="0">
              <a:lnSpc>
                <a:spcPct val="100000"/>
              </a:lnSpc>
              <a:spcBef>
                <a:spcPts val="0"/>
              </a:spcBef>
              <a:spcAft>
                <a:spcPts val="0"/>
              </a:spcAft>
              <a:buClr>
                <a:schemeClr val="dk1"/>
              </a:buClr>
              <a:buSzPts val="1500"/>
              <a:buFont typeface="IBM Plex Sans Light"/>
              <a:buNone/>
              <a:defRPr i="0" sz="1500" u="none" cap="none" strike="noStrike">
                <a:solidFill>
                  <a:schemeClr val="dk1"/>
                </a:solidFill>
                <a:latin typeface="IBM Plex Sans Light"/>
                <a:ea typeface="IBM Plex Sans Light"/>
                <a:cs typeface="IBM Plex Sans Light"/>
                <a:sym typeface="IBM Plex Sans Light"/>
              </a:defRPr>
            </a:lvl1pPr>
            <a:lvl2pPr lvl="1"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pic>
        <p:nvPicPr>
          <p:cNvPr id="110" name="Google Shape;110;p21"/>
          <p:cNvPicPr preferRelativeResize="0"/>
          <p:nvPr/>
        </p:nvPicPr>
        <p:blipFill>
          <a:blip r:embed="rId2">
            <a:alphaModFix/>
          </a:blip>
          <a:stretch>
            <a:fillRect/>
          </a:stretch>
        </p:blipFill>
        <p:spPr>
          <a:xfrm>
            <a:off x="8527825" y="4548125"/>
            <a:ext cx="387575" cy="384900"/>
          </a:xfrm>
          <a:prstGeom prst="rect">
            <a:avLst/>
          </a:prstGeom>
          <a:noFill/>
          <a:ln>
            <a:noFill/>
          </a:ln>
        </p:spPr>
      </p:pic>
      <p:sp>
        <p:nvSpPr>
          <p:cNvPr id="111" name="Google Shape;111;p21"/>
          <p:cNvSpPr txBox="1"/>
          <p:nvPr/>
        </p:nvSpPr>
        <p:spPr>
          <a:xfrm>
            <a:off x="753950" y="4776725"/>
            <a:ext cx="499800" cy="171600"/>
          </a:xfrm>
          <a:prstGeom prst="rect">
            <a:avLst/>
          </a:prstGeom>
          <a:noFill/>
          <a:ln>
            <a:noFill/>
          </a:ln>
        </p:spPr>
        <p:txBody>
          <a:bodyPr anchorCtr="0" anchor="ctr" bIns="34275" lIns="0" spcFirstLastPara="1" rIns="68575" wrap="square" tIns="34275">
            <a:noAutofit/>
          </a:bodyPr>
          <a:lstStyle/>
          <a:p>
            <a:pPr indent="0" lvl="0" marL="0" marR="0" rtl="0" algn="l">
              <a:lnSpc>
                <a:spcPct val="100000"/>
              </a:lnSpc>
              <a:spcBef>
                <a:spcPts val="0"/>
              </a:spcBef>
              <a:spcAft>
                <a:spcPts val="0"/>
              </a:spcAft>
              <a:buClr>
                <a:srgbClr val="000000"/>
              </a:buClr>
              <a:buSzPts val="900"/>
              <a:buFont typeface="Arial"/>
              <a:buNone/>
            </a:pPr>
            <a:fld id="{00000000-1234-1234-1234-123412341234}" type="slidenum">
              <a:rPr i="0" lang="en" sz="900" u="none" cap="none" strike="noStrike">
                <a:solidFill>
                  <a:schemeClr val="lt1"/>
                </a:solidFill>
                <a:latin typeface="IBM Plex Sans Light"/>
                <a:ea typeface="IBM Plex Sans Light"/>
                <a:cs typeface="IBM Plex Sans Light"/>
                <a:sym typeface="IBM Plex Sans Light"/>
              </a:rPr>
              <a:t>‹#›</a:t>
            </a:fld>
            <a:endParaRPr i="0" sz="900" u="none" cap="none" strike="noStrike">
              <a:solidFill>
                <a:schemeClr val="lt1"/>
              </a:solidFill>
              <a:latin typeface="IBM Plex Sans Light"/>
              <a:ea typeface="IBM Plex Sans Light"/>
              <a:cs typeface="IBM Plex Sans Light"/>
              <a:sym typeface="IBM Plex Sans Light"/>
            </a:endParaRPr>
          </a:p>
        </p:txBody>
      </p:sp>
      <p:sp>
        <p:nvSpPr>
          <p:cNvPr id="112" name="Google Shape;112;p21"/>
          <p:cNvSpPr txBox="1"/>
          <p:nvPr/>
        </p:nvSpPr>
        <p:spPr>
          <a:xfrm>
            <a:off x="228600" y="4810775"/>
            <a:ext cx="5379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chemeClr val="lt1"/>
                </a:solidFill>
                <a:latin typeface="Literata Medium"/>
                <a:ea typeface="Literata Medium"/>
                <a:cs typeface="Literata Medium"/>
                <a:sym typeface="Literata Medium"/>
              </a:rPr>
              <a:t>Aledade |  </a:t>
            </a:r>
            <a:endParaRPr i="1" sz="900">
              <a:solidFill>
                <a:schemeClr val="lt1"/>
              </a:solidFill>
              <a:latin typeface="Literata Medium"/>
              <a:ea typeface="Literata Medium"/>
              <a:cs typeface="Literata Medium"/>
              <a:sym typeface="Literata Medium"/>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ledade Blue 10 Split Screen">
  <p:cSld name="CUSTOM_32">
    <p:spTree>
      <p:nvGrpSpPr>
        <p:cNvPr id="113" name="Shape 113"/>
        <p:cNvGrpSpPr/>
        <p:nvPr/>
      </p:nvGrpSpPr>
      <p:grpSpPr>
        <a:xfrm>
          <a:off x="0" y="0"/>
          <a:ext cx="0" cy="0"/>
          <a:chOff x="0" y="0"/>
          <a:chExt cx="0" cy="0"/>
        </a:xfrm>
      </p:grpSpPr>
      <p:sp>
        <p:nvSpPr>
          <p:cNvPr id="114" name="Google Shape;114;p22"/>
          <p:cNvSpPr txBox="1"/>
          <p:nvPr>
            <p:ph type="title"/>
          </p:nvPr>
        </p:nvSpPr>
        <p:spPr>
          <a:xfrm>
            <a:off x="228600" y="228600"/>
            <a:ext cx="4128300" cy="272100"/>
          </a:xfrm>
          <a:prstGeom prst="rect">
            <a:avLst/>
          </a:prstGeom>
          <a:noFill/>
          <a:ln>
            <a:noFill/>
          </a:ln>
        </p:spPr>
        <p:txBody>
          <a:bodyPr anchorCtr="0" anchor="t" bIns="68575" lIns="0" spcFirstLastPara="1" rIns="68575" wrap="square" tIns="0">
            <a:noAutofit/>
          </a:bodyPr>
          <a:lstStyle>
            <a:lvl1pPr lvl="0" marR="0">
              <a:lnSpc>
                <a:spcPct val="100000"/>
              </a:lnSpc>
              <a:spcBef>
                <a:spcPts val="0"/>
              </a:spcBef>
              <a:spcAft>
                <a:spcPts val="0"/>
              </a:spcAft>
              <a:buClr>
                <a:schemeClr val="dk2"/>
              </a:buClr>
              <a:buSzPts val="1800"/>
              <a:buFont typeface="Literata SemiBold"/>
              <a:buNone/>
              <a:defRPr i="0" sz="1800" u="none" cap="none" strike="noStrike">
                <a:solidFill>
                  <a:schemeClr val="dk2"/>
                </a:solidFill>
                <a:latin typeface="Literata SemiBold"/>
                <a:ea typeface="Literata SemiBold"/>
                <a:cs typeface="Literata SemiBold"/>
                <a:sym typeface="Literata SemiBold"/>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15" name="Google Shape;115;p22"/>
          <p:cNvSpPr/>
          <p:nvPr/>
        </p:nvSpPr>
        <p:spPr>
          <a:xfrm>
            <a:off x="4568100" y="-100"/>
            <a:ext cx="4575900" cy="5143500"/>
          </a:xfrm>
          <a:prstGeom prst="rect">
            <a:avLst/>
          </a:prstGeom>
          <a:solidFill>
            <a:srgbClr val="EAF2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16" name="Google Shape;116;p22"/>
          <p:cNvPicPr preferRelativeResize="0"/>
          <p:nvPr/>
        </p:nvPicPr>
        <p:blipFill>
          <a:blip r:embed="rId2">
            <a:alphaModFix/>
          </a:blip>
          <a:stretch>
            <a:fillRect/>
          </a:stretch>
        </p:blipFill>
        <p:spPr>
          <a:xfrm>
            <a:off x="8527825" y="4548125"/>
            <a:ext cx="387575" cy="384900"/>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alf Starburst Blue">
  <p:cSld name="CUSTOM_12">
    <p:spTree>
      <p:nvGrpSpPr>
        <p:cNvPr id="117" name="Shape 117"/>
        <p:cNvGrpSpPr/>
        <p:nvPr/>
      </p:nvGrpSpPr>
      <p:grpSpPr>
        <a:xfrm>
          <a:off x="0" y="0"/>
          <a:ext cx="0" cy="0"/>
          <a:chOff x="0" y="0"/>
          <a:chExt cx="0" cy="0"/>
        </a:xfrm>
      </p:grpSpPr>
      <p:pic>
        <p:nvPicPr>
          <p:cNvPr id="118" name="Google Shape;118;p23"/>
          <p:cNvPicPr preferRelativeResize="0"/>
          <p:nvPr/>
        </p:nvPicPr>
        <p:blipFill>
          <a:blip r:embed="rId2">
            <a:alphaModFix/>
          </a:blip>
          <a:stretch>
            <a:fillRect/>
          </a:stretch>
        </p:blipFill>
        <p:spPr>
          <a:xfrm>
            <a:off x="0" y="0"/>
            <a:ext cx="5143526" cy="5143501"/>
          </a:xfrm>
          <a:prstGeom prst="rect">
            <a:avLst/>
          </a:prstGeom>
          <a:noFill/>
          <a:ln>
            <a:noFill/>
          </a:ln>
        </p:spPr>
      </p:pic>
      <p:sp>
        <p:nvSpPr>
          <p:cNvPr id="119" name="Google Shape;119;p23"/>
          <p:cNvSpPr txBox="1"/>
          <p:nvPr/>
        </p:nvSpPr>
        <p:spPr>
          <a:xfrm>
            <a:off x="753950" y="4776725"/>
            <a:ext cx="499800" cy="171600"/>
          </a:xfrm>
          <a:prstGeom prst="rect">
            <a:avLst/>
          </a:prstGeom>
          <a:noFill/>
          <a:ln>
            <a:noFill/>
          </a:ln>
        </p:spPr>
        <p:txBody>
          <a:bodyPr anchorCtr="0" anchor="ctr" bIns="34275" lIns="0" spcFirstLastPara="1" rIns="68575" wrap="square" tIns="34275">
            <a:noAutofit/>
          </a:bodyPr>
          <a:lstStyle/>
          <a:p>
            <a:pPr indent="0" lvl="0" marL="0" marR="0" rtl="0" algn="l">
              <a:lnSpc>
                <a:spcPct val="100000"/>
              </a:lnSpc>
              <a:spcBef>
                <a:spcPts val="0"/>
              </a:spcBef>
              <a:spcAft>
                <a:spcPts val="0"/>
              </a:spcAft>
              <a:buClr>
                <a:srgbClr val="000000"/>
              </a:buClr>
              <a:buSzPts val="900"/>
              <a:buFont typeface="Arial"/>
              <a:buNone/>
            </a:pPr>
            <a:fld id="{00000000-1234-1234-1234-123412341234}" type="slidenum">
              <a:rPr i="0" lang="en" sz="900" u="none" cap="none" strike="noStrike">
                <a:solidFill>
                  <a:schemeClr val="lt1"/>
                </a:solidFill>
                <a:latin typeface="IBM Plex Sans Light"/>
                <a:ea typeface="IBM Plex Sans Light"/>
                <a:cs typeface="IBM Plex Sans Light"/>
                <a:sym typeface="IBM Plex Sans Light"/>
              </a:rPr>
              <a:t>‹#›</a:t>
            </a:fld>
            <a:endParaRPr i="0" sz="900" u="none" cap="none" strike="noStrike">
              <a:solidFill>
                <a:schemeClr val="lt1"/>
              </a:solidFill>
              <a:latin typeface="IBM Plex Sans Light"/>
              <a:ea typeface="IBM Plex Sans Light"/>
              <a:cs typeface="IBM Plex Sans Light"/>
              <a:sym typeface="IBM Plex Sans Light"/>
            </a:endParaRPr>
          </a:p>
        </p:txBody>
      </p:sp>
      <p:sp>
        <p:nvSpPr>
          <p:cNvPr id="120" name="Google Shape;120;p23"/>
          <p:cNvSpPr txBox="1"/>
          <p:nvPr/>
        </p:nvSpPr>
        <p:spPr>
          <a:xfrm>
            <a:off x="228600" y="4810775"/>
            <a:ext cx="5379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chemeClr val="lt1"/>
                </a:solidFill>
                <a:latin typeface="Literata Medium"/>
                <a:ea typeface="Literata Medium"/>
                <a:cs typeface="Literata Medium"/>
                <a:sym typeface="Literata Medium"/>
              </a:rPr>
              <a:t>Aledade |  </a:t>
            </a:r>
            <a:endParaRPr i="1" sz="900">
              <a:solidFill>
                <a:schemeClr val="lt1"/>
              </a:solidFill>
              <a:latin typeface="Literata Medium"/>
              <a:ea typeface="Literata Medium"/>
              <a:cs typeface="Literata Medium"/>
              <a:sym typeface="Literata Medium"/>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alf Starburst Orange">
  <p:cSld name="CUSTOM_20">
    <p:spTree>
      <p:nvGrpSpPr>
        <p:cNvPr id="121" name="Shape 121"/>
        <p:cNvGrpSpPr/>
        <p:nvPr/>
      </p:nvGrpSpPr>
      <p:grpSpPr>
        <a:xfrm>
          <a:off x="0" y="0"/>
          <a:ext cx="0" cy="0"/>
          <a:chOff x="0" y="0"/>
          <a:chExt cx="0" cy="0"/>
        </a:xfrm>
      </p:grpSpPr>
      <p:pic>
        <p:nvPicPr>
          <p:cNvPr id="122" name="Google Shape;122;p24"/>
          <p:cNvPicPr preferRelativeResize="0"/>
          <p:nvPr/>
        </p:nvPicPr>
        <p:blipFill rotWithShape="1">
          <a:blip r:embed="rId2">
            <a:alphaModFix/>
          </a:blip>
          <a:srcRect b="30" l="0" r="0" t="20"/>
          <a:stretch/>
        </p:blipFill>
        <p:spPr>
          <a:xfrm>
            <a:off x="0" y="0"/>
            <a:ext cx="5143528" cy="5143501"/>
          </a:xfrm>
          <a:prstGeom prst="rect">
            <a:avLst/>
          </a:prstGeom>
          <a:noFill/>
          <a:ln>
            <a:noFill/>
          </a:ln>
        </p:spPr>
      </p:pic>
      <p:sp>
        <p:nvSpPr>
          <p:cNvPr id="123" name="Google Shape;123;p24"/>
          <p:cNvSpPr txBox="1"/>
          <p:nvPr/>
        </p:nvSpPr>
        <p:spPr>
          <a:xfrm>
            <a:off x="753950" y="4776725"/>
            <a:ext cx="499800" cy="171600"/>
          </a:xfrm>
          <a:prstGeom prst="rect">
            <a:avLst/>
          </a:prstGeom>
          <a:noFill/>
          <a:ln>
            <a:noFill/>
          </a:ln>
        </p:spPr>
        <p:txBody>
          <a:bodyPr anchorCtr="0" anchor="ctr" bIns="34275" lIns="0" spcFirstLastPara="1" rIns="68575" wrap="square" tIns="34275">
            <a:noAutofit/>
          </a:bodyPr>
          <a:lstStyle/>
          <a:p>
            <a:pPr indent="0" lvl="0" marL="0" marR="0" rtl="0" algn="l">
              <a:lnSpc>
                <a:spcPct val="100000"/>
              </a:lnSpc>
              <a:spcBef>
                <a:spcPts val="0"/>
              </a:spcBef>
              <a:spcAft>
                <a:spcPts val="0"/>
              </a:spcAft>
              <a:buClr>
                <a:srgbClr val="000000"/>
              </a:buClr>
              <a:buSzPts val="900"/>
              <a:buFont typeface="Arial"/>
              <a:buNone/>
            </a:pPr>
            <a:fld id="{00000000-1234-1234-1234-123412341234}" type="slidenum">
              <a:rPr i="0" lang="en" sz="900" u="none" cap="none" strike="noStrike">
                <a:solidFill>
                  <a:schemeClr val="dk2"/>
                </a:solidFill>
                <a:latin typeface="IBM Plex Sans Light"/>
                <a:ea typeface="IBM Plex Sans Light"/>
                <a:cs typeface="IBM Plex Sans Light"/>
                <a:sym typeface="IBM Plex Sans Light"/>
              </a:rPr>
              <a:t>‹#›</a:t>
            </a:fld>
            <a:endParaRPr i="0" sz="900" u="none" cap="none" strike="noStrike">
              <a:solidFill>
                <a:schemeClr val="dk2"/>
              </a:solidFill>
              <a:latin typeface="IBM Plex Sans Light"/>
              <a:ea typeface="IBM Plex Sans Light"/>
              <a:cs typeface="IBM Plex Sans Light"/>
              <a:sym typeface="IBM Plex Sans Light"/>
            </a:endParaRPr>
          </a:p>
        </p:txBody>
      </p:sp>
      <p:sp>
        <p:nvSpPr>
          <p:cNvPr id="124" name="Google Shape;124;p24"/>
          <p:cNvSpPr txBox="1"/>
          <p:nvPr/>
        </p:nvSpPr>
        <p:spPr>
          <a:xfrm>
            <a:off x="228600" y="4810775"/>
            <a:ext cx="5379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chemeClr val="dk2"/>
                </a:solidFill>
                <a:latin typeface="Literata Medium"/>
                <a:ea typeface="Literata Medium"/>
                <a:cs typeface="Literata Medium"/>
                <a:sym typeface="Literata Medium"/>
              </a:rPr>
              <a:t>Aledade |  </a:t>
            </a:r>
            <a:endParaRPr i="1" sz="900">
              <a:solidFill>
                <a:schemeClr val="dk2"/>
              </a:solidFill>
              <a:latin typeface="Literata Medium"/>
              <a:ea typeface="Literata Medium"/>
              <a:cs typeface="Literata Medium"/>
              <a:sym typeface="Literata Medium"/>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re Value - Accountability">
  <p:cSld name="CUSTOM_24">
    <p:bg>
      <p:bgPr>
        <a:solidFill>
          <a:srgbClr val="95BCFF"/>
        </a:solidFill>
      </p:bgPr>
    </p:bg>
    <p:spTree>
      <p:nvGrpSpPr>
        <p:cNvPr id="125" name="Shape 125"/>
        <p:cNvGrpSpPr/>
        <p:nvPr/>
      </p:nvGrpSpPr>
      <p:grpSpPr>
        <a:xfrm>
          <a:off x="0" y="0"/>
          <a:ext cx="0" cy="0"/>
          <a:chOff x="0" y="0"/>
          <a:chExt cx="0" cy="0"/>
        </a:xfrm>
      </p:grpSpPr>
      <p:sp>
        <p:nvSpPr>
          <p:cNvPr id="126" name="Google Shape;126;p25"/>
          <p:cNvSpPr/>
          <p:nvPr/>
        </p:nvSpPr>
        <p:spPr>
          <a:xfrm>
            <a:off x="453000" y="453000"/>
            <a:ext cx="8238000" cy="4237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27" name="Google Shape;127;p25"/>
          <p:cNvPicPr preferRelativeResize="0"/>
          <p:nvPr/>
        </p:nvPicPr>
        <p:blipFill>
          <a:blip r:embed="rId2">
            <a:alphaModFix/>
          </a:blip>
          <a:stretch>
            <a:fillRect/>
          </a:stretch>
        </p:blipFill>
        <p:spPr>
          <a:xfrm>
            <a:off x="283464" y="283464"/>
            <a:ext cx="1206900" cy="1206900"/>
          </a:xfrm>
          <a:prstGeom prst="ellipse">
            <a:avLst/>
          </a:prstGeom>
          <a:noFill/>
          <a:ln cap="flat" cmpd="sng" w="19050">
            <a:solidFill>
              <a:schemeClr val="lt1"/>
            </a:solidFill>
            <a:prstDash val="solid"/>
            <a:round/>
            <a:headEnd len="sm" w="sm" type="none"/>
            <a:tailEnd len="sm" w="sm" type="none"/>
          </a:ln>
        </p:spPr>
      </p:pic>
      <p:pic>
        <p:nvPicPr>
          <p:cNvPr id="128" name="Google Shape;128;p25"/>
          <p:cNvPicPr preferRelativeResize="0"/>
          <p:nvPr/>
        </p:nvPicPr>
        <p:blipFill>
          <a:blip r:embed="rId3">
            <a:alphaModFix/>
          </a:blip>
          <a:stretch>
            <a:fillRect/>
          </a:stretch>
        </p:blipFill>
        <p:spPr>
          <a:xfrm>
            <a:off x="8527825" y="4548125"/>
            <a:ext cx="387575" cy="384900"/>
          </a:xfrm>
          <a:prstGeom prst="rect">
            <a:avLst/>
          </a:prstGeom>
          <a:noFill/>
          <a:ln>
            <a:noFill/>
          </a:ln>
        </p:spPr>
      </p:pic>
      <p:sp>
        <p:nvSpPr>
          <p:cNvPr id="129" name="Google Shape;129;p25"/>
          <p:cNvSpPr/>
          <p:nvPr/>
        </p:nvSpPr>
        <p:spPr>
          <a:xfrm>
            <a:off x="135400" y="4736500"/>
            <a:ext cx="2581500" cy="3849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endParaRPr>
          </a:p>
        </p:txBody>
      </p:sp>
      <p:sp>
        <p:nvSpPr>
          <p:cNvPr id="130" name="Google Shape;130;p25"/>
          <p:cNvSpPr txBox="1"/>
          <p:nvPr/>
        </p:nvSpPr>
        <p:spPr>
          <a:xfrm>
            <a:off x="228600" y="4810775"/>
            <a:ext cx="5379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chemeClr val="lt1"/>
                </a:solidFill>
                <a:latin typeface="Literata Medium"/>
                <a:ea typeface="Literata Medium"/>
                <a:cs typeface="Literata Medium"/>
                <a:sym typeface="Literata Medium"/>
              </a:rPr>
              <a:t>Aledade |  </a:t>
            </a:r>
            <a:endParaRPr i="1" sz="900">
              <a:solidFill>
                <a:schemeClr val="lt1"/>
              </a:solidFill>
              <a:latin typeface="Literata Medium"/>
              <a:ea typeface="Literata Medium"/>
              <a:cs typeface="Literata Medium"/>
              <a:sym typeface="Literata Medium"/>
            </a:endParaRPr>
          </a:p>
        </p:txBody>
      </p:sp>
      <p:sp>
        <p:nvSpPr>
          <p:cNvPr id="131" name="Google Shape;131;p25"/>
          <p:cNvSpPr txBox="1"/>
          <p:nvPr/>
        </p:nvSpPr>
        <p:spPr>
          <a:xfrm>
            <a:off x="753950" y="4776725"/>
            <a:ext cx="499800" cy="171600"/>
          </a:xfrm>
          <a:prstGeom prst="rect">
            <a:avLst/>
          </a:prstGeom>
          <a:noFill/>
          <a:ln>
            <a:noFill/>
          </a:ln>
        </p:spPr>
        <p:txBody>
          <a:bodyPr anchorCtr="0" anchor="ctr" bIns="34275" lIns="0" spcFirstLastPara="1" rIns="68575" wrap="square" tIns="34275">
            <a:noAutofit/>
          </a:bodyPr>
          <a:lstStyle/>
          <a:p>
            <a:pPr indent="0" lvl="0" marL="0" marR="0" rtl="0" algn="l">
              <a:lnSpc>
                <a:spcPct val="100000"/>
              </a:lnSpc>
              <a:spcBef>
                <a:spcPts val="0"/>
              </a:spcBef>
              <a:spcAft>
                <a:spcPts val="0"/>
              </a:spcAft>
              <a:buClr>
                <a:srgbClr val="000000"/>
              </a:buClr>
              <a:buSzPts val="900"/>
              <a:buFont typeface="Arial"/>
              <a:buNone/>
            </a:pPr>
            <a:fld id="{00000000-1234-1234-1234-123412341234}" type="slidenum">
              <a:rPr i="0" lang="en" sz="900" u="none" cap="none" strike="noStrike">
                <a:solidFill>
                  <a:schemeClr val="lt1"/>
                </a:solidFill>
                <a:latin typeface="IBM Plex Sans Light"/>
                <a:ea typeface="IBM Plex Sans Light"/>
                <a:cs typeface="IBM Plex Sans Light"/>
                <a:sym typeface="IBM Plex Sans Light"/>
              </a:rPr>
              <a:t>‹#›</a:t>
            </a:fld>
            <a:endParaRPr i="0" sz="900" u="none" cap="none" strike="noStrike">
              <a:solidFill>
                <a:schemeClr val="lt1"/>
              </a:solidFill>
              <a:latin typeface="IBM Plex Sans Light"/>
              <a:ea typeface="IBM Plex Sans Light"/>
              <a:cs typeface="IBM Plex Sans Light"/>
              <a:sym typeface="IBM Plex Sans Light"/>
            </a:endParaRPr>
          </a:p>
        </p:txBody>
      </p:sp>
      <p:sp>
        <p:nvSpPr>
          <p:cNvPr id="132" name="Google Shape;132;p25"/>
          <p:cNvSpPr txBox="1"/>
          <p:nvPr/>
        </p:nvSpPr>
        <p:spPr>
          <a:xfrm>
            <a:off x="228600" y="4810775"/>
            <a:ext cx="5379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chemeClr val="lt1"/>
                </a:solidFill>
                <a:latin typeface="Literata Medium"/>
                <a:ea typeface="Literata Medium"/>
                <a:cs typeface="Literata Medium"/>
                <a:sym typeface="Literata Medium"/>
              </a:rPr>
              <a:t>Aledade |  </a:t>
            </a:r>
            <a:endParaRPr i="1" sz="900">
              <a:solidFill>
                <a:schemeClr val="lt1"/>
              </a:solidFill>
              <a:latin typeface="Literata Medium"/>
              <a:ea typeface="Literata Medium"/>
              <a:cs typeface="Literata Medium"/>
              <a:sym typeface="Literata Medium"/>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re Value - Curiosity">
  <p:cSld name="CUSTOM_25">
    <p:bg>
      <p:bgPr>
        <a:solidFill>
          <a:srgbClr val="9FC3C6"/>
        </a:solidFill>
      </p:bgPr>
    </p:bg>
    <p:spTree>
      <p:nvGrpSpPr>
        <p:cNvPr id="133" name="Shape 133"/>
        <p:cNvGrpSpPr/>
        <p:nvPr/>
      </p:nvGrpSpPr>
      <p:grpSpPr>
        <a:xfrm>
          <a:off x="0" y="0"/>
          <a:ext cx="0" cy="0"/>
          <a:chOff x="0" y="0"/>
          <a:chExt cx="0" cy="0"/>
        </a:xfrm>
      </p:grpSpPr>
      <p:sp>
        <p:nvSpPr>
          <p:cNvPr id="134" name="Google Shape;134;p26"/>
          <p:cNvSpPr/>
          <p:nvPr/>
        </p:nvSpPr>
        <p:spPr>
          <a:xfrm>
            <a:off x="135400" y="4736500"/>
            <a:ext cx="2581500" cy="384900"/>
          </a:xfrm>
          <a:prstGeom prst="rect">
            <a:avLst/>
          </a:prstGeom>
          <a:solidFill>
            <a:srgbClr val="9FC3C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endParaRPr>
          </a:p>
        </p:txBody>
      </p:sp>
      <p:sp>
        <p:nvSpPr>
          <p:cNvPr id="135" name="Google Shape;135;p26"/>
          <p:cNvSpPr/>
          <p:nvPr/>
        </p:nvSpPr>
        <p:spPr>
          <a:xfrm>
            <a:off x="453000" y="453000"/>
            <a:ext cx="8238000" cy="4237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36" name="Google Shape;136;p26"/>
          <p:cNvPicPr preferRelativeResize="0"/>
          <p:nvPr/>
        </p:nvPicPr>
        <p:blipFill rotWithShape="1">
          <a:blip r:embed="rId2">
            <a:alphaModFix/>
          </a:blip>
          <a:srcRect b="0" l="0" r="0" t="0"/>
          <a:stretch/>
        </p:blipFill>
        <p:spPr>
          <a:xfrm>
            <a:off x="283464" y="283464"/>
            <a:ext cx="1206900" cy="1206900"/>
          </a:xfrm>
          <a:prstGeom prst="ellipse">
            <a:avLst/>
          </a:prstGeom>
          <a:noFill/>
          <a:ln cap="flat" cmpd="sng" w="19050">
            <a:solidFill>
              <a:schemeClr val="lt1"/>
            </a:solidFill>
            <a:prstDash val="solid"/>
            <a:round/>
            <a:headEnd len="sm" w="sm" type="none"/>
            <a:tailEnd len="sm" w="sm" type="none"/>
          </a:ln>
        </p:spPr>
      </p:pic>
      <p:pic>
        <p:nvPicPr>
          <p:cNvPr id="137" name="Google Shape;137;p26"/>
          <p:cNvPicPr preferRelativeResize="0"/>
          <p:nvPr/>
        </p:nvPicPr>
        <p:blipFill>
          <a:blip r:embed="rId3">
            <a:alphaModFix/>
          </a:blip>
          <a:stretch>
            <a:fillRect/>
          </a:stretch>
        </p:blipFill>
        <p:spPr>
          <a:xfrm>
            <a:off x="8527825" y="4548125"/>
            <a:ext cx="387575" cy="384900"/>
          </a:xfrm>
          <a:prstGeom prst="rect">
            <a:avLst/>
          </a:prstGeom>
          <a:noFill/>
          <a:ln>
            <a:noFill/>
          </a:ln>
        </p:spPr>
      </p:pic>
      <p:sp>
        <p:nvSpPr>
          <p:cNvPr id="138" name="Google Shape;138;p26"/>
          <p:cNvSpPr txBox="1"/>
          <p:nvPr/>
        </p:nvSpPr>
        <p:spPr>
          <a:xfrm>
            <a:off x="228600" y="4810775"/>
            <a:ext cx="5379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chemeClr val="lt1"/>
                </a:solidFill>
                <a:latin typeface="Literata Medium"/>
                <a:ea typeface="Literata Medium"/>
                <a:cs typeface="Literata Medium"/>
                <a:sym typeface="Literata Medium"/>
              </a:rPr>
              <a:t>Aledade |  </a:t>
            </a:r>
            <a:endParaRPr i="1" sz="900">
              <a:solidFill>
                <a:schemeClr val="lt1"/>
              </a:solidFill>
              <a:latin typeface="Literata Medium"/>
              <a:ea typeface="Literata Medium"/>
              <a:cs typeface="Literata Medium"/>
              <a:sym typeface="Literata Medium"/>
            </a:endParaRPr>
          </a:p>
        </p:txBody>
      </p:sp>
      <p:sp>
        <p:nvSpPr>
          <p:cNvPr id="139" name="Google Shape;139;p26"/>
          <p:cNvSpPr txBox="1"/>
          <p:nvPr/>
        </p:nvSpPr>
        <p:spPr>
          <a:xfrm>
            <a:off x="753950" y="4776725"/>
            <a:ext cx="499800" cy="171600"/>
          </a:xfrm>
          <a:prstGeom prst="rect">
            <a:avLst/>
          </a:prstGeom>
          <a:noFill/>
          <a:ln>
            <a:noFill/>
          </a:ln>
        </p:spPr>
        <p:txBody>
          <a:bodyPr anchorCtr="0" anchor="ctr" bIns="34275" lIns="0" spcFirstLastPara="1" rIns="68575" wrap="square" tIns="34275">
            <a:noAutofit/>
          </a:bodyPr>
          <a:lstStyle/>
          <a:p>
            <a:pPr indent="0" lvl="0" marL="0" marR="0" rtl="0" algn="l">
              <a:lnSpc>
                <a:spcPct val="100000"/>
              </a:lnSpc>
              <a:spcBef>
                <a:spcPts val="0"/>
              </a:spcBef>
              <a:spcAft>
                <a:spcPts val="0"/>
              </a:spcAft>
              <a:buClr>
                <a:srgbClr val="000000"/>
              </a:buClr>
              <a:buSzPts val="900"/>
              <a:buFont typeface="Arial"/>
              <a:buNone/>
            </a:pPr>
            <a:fld id="{00000000-1234-1234-1234-123412341234}" type="slidenum">
              <a:rPr i="0" lang="en" sz="900" u="none" cap="none" strike="noStrike">
                <a:solidFill>
                  <a:schemeClr val="lt1"/>
                </a:solidFill>
                <a:latin typeface="IBM Plex Sans Light"/>
                <a:ea typeface="IBM Plex Sans Light"/>
                <a:cs typeface="IBM Plex Sans Light"/>
                <a:sym typeface="IBM Plex Sans Light"/>
              </a:rPr>
              <a:t>‹#›</a:t>
            </a:fld>
            <a:endParaRPr i="0" sz="900" u="none" cap="none" strike="noStrike">
              <a:solidFill>
                <a:schemeClr val="lt1"/>
              </a:solidFill>
              <a:latin typeface="IBM Plex Sans Light"/>
              <a:ea typeface="IBM Plex Sans Light"/>
              <a:cs typeface="IBM Plex Sans Light"/>
              <a:sym typeface="IBM Plex Sans Light"/>
            </a:endParaRPr>
          </a:p>
        </p:txBody>
      </p:sp>
      <p:sp>
        <p:nvSpPr>
          <p:cNvPr id="140" name="Google Shape;140;p26"/>
          <p:cNvSpPr txBox="1"/>
          <p:nvPr/>
        </p:nvSpPr>
        <p:spPr>
          <a:xfrm>
            <a:off x="753950" y="4776725"/>
            <a:ext cx="499800" cy="171600"/>
          </a:xfrm>
          <a:prstGeom prst="rect">
            <a:avLst/>
          </a:prstGeom>
          <a:noFill/>
          <a:ln>
            <a:noFill/>
          </a:ln>
        </p:spPr>
        <p:txBody>
          <a:bodyPr anchorCtr="0" anchor="ctr" bIns="34275" lIns="0" spcFirstLastPara="1" rIns="68575" wrap="square" tIns="34275">
            <a:noAutofit/>
          </a:bodyPr>
          <a:lstStyle/>
          <a:p>
            <a:pPr indent="0" lvl="0" marL="0" marR="0" rtl="0" algn="l">
              <a:lnSpc>
                <a:spcPct val="100000"/>
              </a:lnSpc>
              <a:spcBef>
                <a:spcPts val="0"/>
              </a:spcBef>
              <a:spcAft>
                <a:spcPts val="0"/>
              </a:spcAft>
              <a:buClr>
                <a:srgbClr val="000000"/>
              </a:buClr>
              <a:buSzPts val="900"/>
              <a:buFont typeface="Arial"/>
              <a:buNone/>
            </a:pPr>
            <a:fld id="{00000000-1234-1234-1234-123412341234}" type="slidenum">
              <a:rPr i="0" lang="en" sz="900" u="none" cap="none" strike="noStrike">
                <a:solidFill>
                  <a:schemeClr val="lt1"/>
                </a:solidFill>
                <a:latin typeface="IBM Plex Sans Light"/>
                <a:ea typeface="IBM Plex Sans Light"/>
                <a:cs typeface="IBM Plex Sans Light"/>
                <a:sym typeface="IBM Plex Sans Light"/>
              </a:rPr>
              <a:t>‹#›</a:t>
            </a:fld>
            <a:endParaRPr i="0" sz="900" u="none" cap="none" strike="noStrike">
              <a:solidFill>
                <a:schemeClr val="lt1"/>
              </a:solidFill>
              <a:latin typeface="IBM Plex Sans Light"/>
              <a:ea typeface="IBM Plex Sans Light"/>
              <a:cs typeface="IBM Plex Sans Light"/>
              <a:sym typeface="IBM Plex Sans Light"/>
            </a:endParaRPr>
          </a:p>
        </p:txBody>
      </p:sp>
      <p:sp>
        <p:nvSpPr>
          <p:cNvPr id="141" name="Google Shape;141;p26"/>
          <p:cNvSpPr txBox="1"/>
          <p:nvPr/>
        </p:nvSpPr>
        <p:spPr>
          <a:xfrm>
            <a:off x="228600" y="4810775"/>
            <a:ext cx="5379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chemeClr val="lt1"/>
                </a:solidFill>
                <a:latin typeface="Literata Medium"/>
                <a:ea typeface="Literata Medium"/>
                <a:cs typeface="Literata Medium"/>
                <a:sym typeface="Literata Medium"/>
              </a:rPr>
              <a:t>Aledade |  </a:t>
            </a:r>
            <a:endParaRPr i="1" sz="900">
              <a:solidFill>
                <a:schemeClr val="lt1"/>
              </a:solidFill>
              <a:latin typeface="Literata Medium"/>
              <a:ea typeface="Literata Medium"/>
              <a:cs typeface="Literata Medium"/>
              <a:sym typeface="Literata Medium"/>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re Value - Service">
  <p:cSld name="CUSTOM_26">
    <p:bg>
      <p:bgPr>
        <a:solidFill>
          <a:srgbClr val="7ECAD5"/>
        </a:solidFill>
      </p:bgPr>
    </p:bg>
    <p:spTree>
      <p:nvGrpSpPr>
        <p:cNvPr id="142" name="Shape 142"/>
        <p:cNvGrpSpPr/>
        <p:nvPr/>
      </p:nvGrpSpPr>
      <p:grpSpPr>
        <a:xfrm>
          <a:off x="0" y="0"/>
          <a:ext cx="0" cy="0"/>
          <a:chOff x="0" y="0"/>
          <a:chExt cx="0" cy="0"/>
        </a:xfrm>
      </p:grpSpPr>
      <p:sp>
        <p:nvSpPr>
          <p:cNvPr id="143" name="Google Shape;143;p27"/>
          <p:cNvSpPr/>
          <p:nvPr/>
        </p:nvSpPr>
        <p:spPr>
          <a:xfrm>
            <a:off x="135400" y="4736500"/>
            <a:ext cx="2581500" cy="384900"/>
          </a:xfrm>
          <a:prstGeom prst="rect">
            <a:avLst/>
          </a:prstGeom>
          <a:solidFill>
            <a:srgbClr val="7ECAD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endParaRPr>
          </a:p>
        </p:txBody>
      </p:sp>
      <p:sp>
        <p:nvSpPr>
          <p:cNvPr id="144" name="Google Shape;144;p27"/>
          <p:cNvSpPr/>
          <p:nvPr/>
        </p:nvSpPr>
        <p:spPr>
          <a:xfrm>
            <a:off x="453000" y="453000"/>
            <a:ext cx="8238000" cy="4237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45" name="Google Shape;145;p27"/>
          <p:cNvPicPr preferRelativeResize="0"/>
          <p:nvPr/>
        </p:nvPicPr>
        <p:blipFill rotWithShape="1">
          <a:blip r:embed="rId2">
            <a:alphaModFix/>
          </a:blip>
          <a:srcRect b="0" l="0" r="0" t="0"/>
          <a:stretch/>
        </p:blipFill>
        <p:spPr>
          <a:xfrm>
            <a:off x="283464" y="283464"/>
            <a:ext cx="1206900" cy="1206900"/>
          </a:xfrm>
          <a:prstGeom prst="ellipse">
            <a:avLst/>
          </a:prstGeom>
          <a:noFill/>
          <a:ln cap="flat" cmpd="sng" w="19050">
            <a:solidFill>
              <a:schemeClr val="lt1"/>
            </a:solidFill>
            <a:prstDash val="solid"/>
            <a:round/>
            <a:headEnd len="sm" w="sm" type="none"/>
            <a:tailEnd len="sm" w="sm" type="none"/>
          </a:ln>
        </p:spPr>
      </p:pic>
      <p:pic>
        <p:nvPicPr>
          <p:cNvPr id="146" name="Google Shape;146;p27"/>
          <p:cNvPicPr preferRelativeResize="0"/>
          <p:nvPr/>
        </p:nvPicPr>
        <p:blipFill>
          <a:blip r:embed="rId3">
            <a:alphaModFix/>
          </a:blip>
          <a:stretch>
            <a:fillRect/>
          </a:stretch>
        </p:blipFill>
        <p:spPr>
          <a:xfrm>
            <a:off x="8527825" y="4548125"/>
            <a:ext cx="387575" cy="384900"/>
          </a:xfrm>
          <a:prstGeom prst="rect">
            <a:avLst/>
          </a:prstGeom>
          <a:noFill/>
          <a:ln>
            <a:noFill/>
          </a:ln>
        </p:spPr>
      </p:pic>
      <p:sp>
        <p:nvSpPr>
          <p:cNvPr id="147" name="Google Shape;147;p27"/>
          <p:cNvSpPr txBox="1"/>
          <p:nvPr/>
        </p:nvSpPr>
        <p:spPr>
          <a:xfrm>
            <a:off x="228600" y="4810775"/>
            <a:ext cx="5379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chemeClr val="lt1"/>
                </a:solidFill>
                <a:latin typeface="Literata Medium"/>
                <a:ea typeface="Literata Medium"/>
                <a:cs typeface="Literata Medium"/>
                <a:sym typeface="Literata Medium"/>
              </a:rPr>
              <a:t>Aledade |  </a:t>
            </a:r>
            <a:endParaRPr i="1" sz="900">
              <a:solidFill>
                <a:schemeClr val="lt1"/>
              </a:solidFill>
              <a:latin typeface="Literata Medium"/>
              <a:ea typeface="Literata Medium"/>
              <a:cs typeface="Literata Medium"/>
              <a:sym typeface="Literata Medium"/>
            </a:endParaRPr>
          </a:p>
        </p:txBody>
      </p:sp>
      <p:sp>
        <p:nvSpPr>
          <p:cNvPr id="148" name="Google Shape;148;p27"/>
          <p:cNvSpPr txBox="1"/>
          <p:nvPr/>
        </p:nvSpPr>
        <p:spPr>
          <a:xfrm>
            <a:off x="753950" y="4776725"/>
            <a:ext cx="499800" cy="171600"/>
          </a:xfrm>
          <a:prstGeom prst="rect">
            <a:avLst/>
          </a:prstGeom>
          <a:noFill/>
          <a:ln>
            <a:noFill/>
          </a:ln>
        </p:spPr>
        <p:txBody>
          <a:bodyPr anchorCtr="0" anchor="ctr" bIns="34275" lIns="0" spcFirstLastPara="1" rIns="68575" wrap="square" tIns="34275">
            <a:noAutofit/>
          </a:bodyPr>
          <a:lstStyle/>
          <a:p>
            <a:pPr indent="0" lvl="0" marL="0" marR="0" rtl="0" algn="l">
              <a:lnSpc>
                <a:spcPct val="100000"/>
              </a:lnSpc>
              <a:spcBef>
                <a:spcPts val="0"/>
              </a:spcBef>
              <a:spcAft>
                <a:spcPts val="0"/>
              </a:spcAft>
              <a:buClr>
                <a:srgbClr val="000000"/>
              </a:buClr>
              <a:buSzPts val="900"/>
              <a:buFont typeface="Arial"/>
              <a:buNone/>
            </a:pPr>
            <a:fld id="{00000000-1234-1234-1234-123412341234}" type="slidenum">
              <a:rPr i="0" lang="en" sz="900" u="none" cap="none" strike="noStrike">
                <a:solidFill>
                  <a:schemeClr val="lt1"/>
                </a:solidFill>
                <a:latin typeface="IBM Plex Sans Light"/>
                <a:ea typeface="IBM Plex Sans Light"/>
                <a:cs typeface="IBM Plex Sans Light"/>
                <a:sym typeface="IBM Plex Sans Light"/>
              </a:rPr>
              <a:t>‹#›</a:t>
            </a:fld>
            <a:endParaRPr i="0" sz="900" u="none" cap="none" strike="noStrike">
              <a:solidFill>
                <a:schemeClr val="lt1"/>
              </a:solidFill>
              <a:latin typeface="IBM Plex Sans Light"/>
              <a:ea typeface="IBM Plex Sans Light"/>
              <a:cs typeface="IBM Plex Sans Light"/>
              <a:sym typeface="IBM Plex Sans Light"/>
            </a:endParaRPr>
          </a:p>
        </p:txBody>
      </p:sp>
      <p:sp>
        <p:nvSpPr>
          <p:cNvPr id="149" name="Google Shape;149;p27"/>
          <p:cNvSpPr txBox="1"/>
          <p:nvPr/>
        </p:nvSpPr>
        <p:spPr>
          <a:xfrm>
            <a:off x="753950" y="4776725"/>
            <a:ext cx="499800" cy="171600"/>
          </a:xfrm>
          <a:prstGeom prst="rect">
            <a:avLst/>
          </a:prstGeom>
          <a:noFill/>
          <a:ln>
            <a:noFill/>
          </a:ln>
        </p:spPr>
        <p:txBody>
          <a:bodyPr anchorCtr="0" anchor="ctr" bIns="34275" lIns="0" spcFirstLastPara="1" rIns="68575" wrap="square" tIns="34275">
            <a:noAutofit/>
          </a:bodyPr>
          <a:lstStyle/>
          <a:p>
            <a:pPr indent="0" lvl="0" marL="0" marR="0" rtl="0" algn="l">
              <a:lnSpc>
                <a:spcPct val="100000"/>
              </a:lnSpc>
              <a:spcBef>
                <a:spcPts val="0"/>
              </a:spcBef>
              <a:spcAft>
                <a:spcPts val="0"/>
              </a:spcAft>
              <a:buClr>
                <a:srgbClr val="000000"/>
              </a:buClr>
              <a:buSzPts val="900"/>
              <a:buFont typeface="Arial"/>
              <a:buNone/>
            </a:pPr>
            <a:fld id="{00000000-1234-1234-1234-123412341234}" type="slidenum">
              <a:rPr i="0" lang="en" sz="900" u="none" cap="none" strike="noStrike">
                <a:solidFill>
                  <a:schemeClr val="lt1"/>
                </a:solidFill>
                <a:latin typeface="IBM Plex Sans Light"/>
                <a:ea typeface="IBM Plex Sans Light"/>
                <a:cs typeface="IBM Plex Sans Light"/>
                <a:sym typeface="IBM Plex Sans Light"/>
              </a:rPr>
              <a:t>‹#›</a:t>
            </a:fld>
            <a:endParaRPr i="0" sz="900" u="none" cap="none" strike="noStrike">
              <a:solidFill>
                <a:schemeClr val="lt1"/>
              </a:solidFill>
              <a:latin typeface="IBM Plex Sans Light"/>
              <a:ea typeface="IBM Plex Sans Light"/>
              <a:cs typeface="IBM Plex Sans Light"/>
              <a:sym typeface="IBM Plex Sans Light"/>
            </a:endParaRPr>
          </a:p>
        </p:txBody>
      </p:sp>
      <p:sp>
        <p:nvSpPr>
          <p:cNvPr id="150" name="Google Shape;150;p27"/>
          <p:cNvSpPr txBox="1"/>
          <p:nvPr/>
        </p:nvSpPr>
        <p:spPr>
          <a:xfrm>
            <a:off x="228600" y="4810775"/>
            <a:ext cx="5379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chemeClr val="lt1"/>
                </a:solidFill>
                <a:latin typeface="Literata Medium"/>
                <a:ea typeface="Literata Medium"/>
                <a:cs typeface="Literata Medium"/>
                <a:sym typeface="Literata Medium"/>
              </a:rPr>
              <a:t>Aledade |  </a:t>
            </a:r>
            <a:endParaRPr i="1" sz="900">
              <a:solidFill>
                <a:schemeClr val="lt1"/>
              </a:solidFill>
              <a:latin typeface="Literata Medium"/>
              <a:ea typeface="Literata Medium"/>
              <a:cs typeface="Literata Medium"/>
              <a:sym typeface="Literata Medium"/>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re Value - Inclusion &amp; Belonging">
  <p:cSld name="CUSTOM_27">
    <p:bg>
      <p:bgPr>
        <a:solidFill>
          <a:srgbClr val="A1C1D2"/>
        </a:solidFill>
      </p:bgPr>
    </p:bg>
    <p:spTree>
      <p:nvGrpSpPr>
        <p:cNvPr id="151" name="Shape 151"/>
        <p:cNvGrpSpPr/>
        <p:nvPr/>
      </p:nvGrpSpPr>
      <p:grpSpPr>
        <a:xfrm>
          <a:off x="0" y="0"/>
          <a:ext cx="0" cy="0"/>
          <a:chOff x="0" y="0"/>
          <a:chExt cx="0" cy="0"/>
        </a:xfrm>
      </p:grpSpPr>
      <p:sp>
        <p:nvSpPr>
          <p:cNvPr id="152" name="Google Shape;152;p28"/>
          <p:cNvSpPr/>
          <p:nvPr/>
        </p:nvSpPr>
        <p:spPr>
          <a:xfrm>
            <a:off x="135400" y="4736500"/>
            <a:ext cx="2581500" cy="384900"/>
          </a:xfrm>
          <a:prstGeom prst="rect">
            <a:avLst/>
          </a:prstGeom>
          <a:solidFill>
            <a:srgbClr val="A1C1D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endParaRPr>
          </a:p>
        </p:txBody>
      </p:sp>
      <p:sp>
        <p:nvSpPr>
          <p:cNvPr id="153" name="Google Shape;153;p28"/>
          <p:cNvSpPr/>
          <p:nvPr/>
        </p:nvSpPr>
        <p:spPr>
          <a:xfrm>
            <a:off x="453000" y="453000"/>
            <a:ext cx="8238000" cy="4237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54" name="Google Shape;154;p28"/>
          <p:cNvPicPr preferRelativeResize="0"/>
          <p:nvPr/>
        </p:nvPicPr>
        <p:blipFill rotWithShape="1">
          <a:blip r:embed="rId2">
            <a:alphaModFix/>
          </a:blip>
          <a:srcRect b="0" l="179" r="169" t="0"/>
          <a:stretch/>
        </p:blipFill>
        <p:spPr>
          <a:xfrm>
            <a:off x="283464" y="283464"/>
            <a:ext cx="1206900" cy="1206900"/>
          </a:xfrm>
          <a:prstGeom prst="ellipse">
            <a:avLst/>
          </a:prstGeom>
          <a:noFill/>
          <a:ln cap="flat" cmpd="sng" w="19050">
            <a:solidFill>
              <a:schemeClr val="lt1"/>
            </a:solidFill>
            <a:prstDash val="solid"/>
            <a:round/>
            <a:headEnd len="sm" w="sm" type="none"/>
            <a:tailEnd len="sm" w="sm" type="none"/>
          </a:ln>
        </p:spPr>
      </p:pic>
      <p:pic>
        <p:nvPicPr>
          <p:cNvPr id="155" name="Google Shape;155;p28"/>
          <p:cNvPicPr preferRelativeResize="0"/>
          <p:nvPr/>
        </p:nvPicPr>
        <p:blipFill>
          <a:blip r:embed="rId3">
            <a:alphaModFix/>
          </a:blip>
          <a:stretch>
            <a:fillRect/>
          </a:stretch>
        </p:blipFill>
        <p:spPr>
          <a:xfrm>
            <a:off x="8527825" y="4548125"/>
            <a:ext cx="387575" cy="384900"/>
          </a:xfrm>
          <a:prstGeom prst="rect">
            <a:avLst/>
          </a:prstGeom>
          <a:noFill/>
          <a:ln>
            <a:noFill/>
          </a:ln>
        </p:spPr>
      </p:pic>
      <p:sp>
        <p:nvSpPr>
          <p:cNvPr id="156" name="Google Shape;156;p28"/>
          <p:cNvSpPr txBox="1"/>
          <p:nvPr/>
        </p:nvSpPr>
        <p:spPr>
          <a:xfrm>
            <a:off x="228600" y="4810775"/>
            <a:ext cx="5379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chemeClr val="lt1"/>
                </a:solidFill>
                <a:latin typeface="Literata Medium"/>
                <a:ea typeface="Literata Medium"/>
                <a:cs typeface="Literata Medium"/>
                <a:sym typeface="Literata Medium"/>
              </a:rPr>
              <a:t>Aledade |  </a:t>
            </a:r>
            <a:endParaRPr i="1" sz="900">
              <a:solidFill>
                <a:schemeClr val="lt1"/>
              </a:solidFill>
              <a:latin typeface="Literata Medium"/>
              <a:ea typeface="Literata Medium"/>
              <a:cs typeface="Literata Medium"/>
              <a:sym typeface="Literata Medium"/>
            </a:endParaRPr>
          </a:p>
        </p:txBody>
      </p:sp>
      <p:sp>
        <p:nvSpPr>
          <p:cNvPr id="157" name="Google Shape;157;p28"/>
          <p:cNvSpPr txBox="1"/>
          <p:nvPr/>
        </p:nvSpPr>
        <p:spPr>
          <a:xfrm>
            <a:off x="753950" y="4776725"/>
            <a:ext cx="499800" cy="171600"/>
          </a:xfrm>
          <a:prstGeom prst="rect">
            <a:avLst/>
          </a:prstGeom>
          <a:noFill/>
          <a:ln>
            <a:noFill/>
          </a:ln>
        </p:spPr>
        <p:txBody>
          <a:bodyPr anchorCtr="0" anchor="ctr" bIns="34275" lIns="0" spcFirstLastPara="1" rIns="68575" wrap="square" tIns="34275">
            <a:noAutofit/>
          </a:bodyPr>
          <a:lstStyle/>
          <a:p>
            <a:pPr indent="0" lvl="0" marL="0" marR="0" rtl="0" algn="l">
              <a:lnSpc>
                <a:spcPct val="100000"/>
              </a:lnSpc>
              <a:spcBef>
                <a:spcPts val="0"/>
              </a:spcBef>
              <a:spcAft>
                <a:spcPts val="0"/>
              </a:spcAft>
              <a:buClr>
                <a:srgbClr val="000000"/>
              </a:buClr>
              <a:buSzPts val="900"/>
              <a:buFont typeface="Arial"/>
              <a:buNone/>
            </a:pPr>
            <a:fld id="{00000000-1234-1234-1234-123412341234}" type="slidenum">
              <a:rPr i="0" lang="en" sz="900" u="none" cap="none" strike="noStrike">
                <a:solidFill>
                  <a:schemeClr val="lt1"/>
                </a:solidFill>
                <a:latin typeface="IBM Plex Sans Light"/>
                <a:ea typeface="IBM Plex Sans Light"/>
                <a:cs typeface="IBM Plex Sans Light"/>
                <a:sym typeface="IBM Plex Sans Light"/>
              </a:rPr>
              <a:t>‹#›</a:t>
            </a:fld>
            <a:endParaRPr i="0" sz="900" u="none" cap="none" strike="noStrike">
              <a:solidFill>
                <a:schemeClr val="lt1"/>
              </a:solidFill>
              <a:latin typeface="IBM Plex Sans Light"/>
              <a:ea typeface="IBM Plex Sans Light"/>
              <a:cs typeface="IBM Plex Sans Light"/>
              <a:sym typeface="IBM Plex Sans Light"/>
            </a:endParaRPr>
          </a:p>
        </p:txBody>
      </p:sp>
      <p:sp>
        <p:nvSpPr>
          <p:cNvPr id="158" name="Google Shape;158;p28"/>
          <p:cNvSpPr txBox="1"/>
          <p:nvPr/>
        </p:nvSpPr>
        <p:spPr>
          <a:xfrm>
            <a:off x="753950" y="4776725"/>
            <a:ext cx="499800" cy="171600"/>
          </a:xfrm>
          <a:prstGeom prst="rect">
            <a:avLst/>
          </a:prstGeom>
          <a:noFill/>
          <a:ln>
            <a:noFill/>
          </a:ln>
        </p:spPr>
        <p:txBody>
          <a:bodyPr anchorCtr="0" anchor="ctr" bIns="34275" lIns="0" spcFirstLastPara="1" rIns="68575" wrap="square" tIns="34275">
            <a:noAutofit/>
          </a:bodyPr>
          <a:lstStyle/>
          <a:p>
            <a:pPr indent="0" lvl="0" marL="0" marR="0" rtl="0" algn="l">
              <a:lnSpc>
                <a:spcPct val="100000"/>
              </a:lnSpc>
              <a:spcBef>
                <a:spcPts val="0"/>
              </a:spcBef>
              <a:spcAft>
                <a:spcPts val="0"/>
              </a:spcAft>
              <a:buClr>
                <a:srgbClr val="000000"/>
              </a:buClr>
              <a:buSzPts val="900"/>
              <a:buFont typeface="Arial"/>
              <a:buNone/>
            </a:pPr>
            <a:fld id="{00000000-1234-1234-1234-123412341234}" type="slidenum">
              <a:rPr i="0" lang="en" sz="900" u="none" cap="none" strike="noStrike">
                <a:solidFill>
                  <a:schemeClr val="lt1"/>
                </a:solidFill>
                <a:latin typeface="IBM Plex Sans Light"/>
                <a:ea typeface="IBM Plex Sans Light"/>
                <a:cs typeface="IBM Plex Sans Light"/>
                <a:sym typeface="IBM Plex Sans Light"/>
              </a:rPr>
              <a:t>‹#›</a:t>
            </a:fld>
            <a:endParaRPr i="0" sz="900" u="none" cap="none" strike="noStrike">
              <a:solidFill>
                <a:schemeClr val="lt1"/>
              </a:solidFill>
              <a:latin typeface="IBM Plex Sans Light"/>
              <a:ea typeface="IBM Plex Sans Light"/>
              <a:cs typeface="IBM Plex Sans Light"/>
              <a:sym typeface="IBM Plex Sans Light"/>
            </a:endParaRPr>
          </a:p>
        </p:txBody>
      </p:sp>
      <p:sp>
        <p:nvSpPr>
          <p:cNvPr id="159" name="Google Shape;159;p28"/>
          <p:cNvSpPr txBox="1"/>
          <p:nvPr/>
        </p:nvSpPr>
        <p:spPr>
          <a:xfrm>
            <a:off x="228600" y="4810775"/>
            <a:ext cx="5379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chemeClr val="lt1"/>
                </a:solidFill>
                <a:latin typeface="Literata Medium"/>
                <a:ea typeface="Literata Medium"/>
                <a:cs typeface="Literata Medium"/>
                <a:sym typeface="Literata Medium"/>
              </a:rPr>
              <a:t>Aledade |  </a:t>
            </a:r>
            <a:endParaRPr i="1" sz="900">
              <a:solidFill>
                <a:schemeClr val="lt1"/>
              </a:solidFill>
              <a:latin typeface="Literata Medium"/>
              <a:ea typeface="Literata Medium"/>
              <a:cs typeface="Literata Medium"/>
              <a:sym typeface="Literata Medium"/>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re Value - Evidence">
  <p:cSld name="CUSTOM_28">
    <p:bg>
      <p:bgPr>
        <a:solidFill>
          <a:srgbClr val="FDA179"/>
        </a:solidFill>
      </p:bgPr>
    </p:bg>
    <p:spTree>
      <p:nvGrpSpPr>
        <p:cNvPr id="160" name="Shape 160"/>
        <p:cNvGrpSpPr/>
        <p:nvPr/>
      </p:nvGrpSpPr>
      <p:grpSpPr>
        <a:xfrm>
          <a:off x="0" y="0"/>
          <a:ext cx="0" cy="0"/>
          <a:chOff x="0" y="0"/>
          <a:chExt cx="0" cy="0"/>
        </a:xfrm>
      </p:grpSpPr>
      <p:sp>
        <p:nvSpPr>
          <p:cNvPr id="161" name="Google Shape;161;p29"/>
          <p:cNvSpPr/>
          <p:nvPr/>
        </p:nvSpPr>
        <p:spPr>
          <a:xfrm>
            <a:off x="135400" y="4736500"/>
            <a:ext cx="2581500" cy="384900"/>
          </a:xfrm>
          <a:prstGeom prst="rect">
            <a:avLst/>
          </a:prstGeom>
          <a:solidFill>
            <a:srgbClr val="FDA17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endParaRPr>
          </a:p>
        </p:txBody>
      </p:sp>
      <p:sp>
        <p:nvSpPr>
          <p:cNvPr id="162" name="Google Shape;162;p29"/>
          <p:cNvSpPr/>
          <p:nvPr/>
        </p:nvSpPr>
        <p:spPr>
          <a:xfrm>
            <a:off x="453000" y="453000"/>
            <a:ext cx="8238000" cy="4237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63" name="Google Shape;163;p29"/>
          <p:cNvPicPr preferRelativeResize="0"/>
          <p:nvPr/>
        </p:nvPicPr>
        <p:blipFill rotWithShape="1">
          <a:blip r:embed="rId2">
            <a:alphaModFix/>
          </a:blip>
          <a:srcRect b="0" l="179" r="169" t="0"/>
          <a:stretch/>
        </p:blipFill>
        <p:spPr>
          <a:xfrm>
            <a:off x="283464" y="283464"/>
            <a:ext cx="1206900" cy="1206900"/>
          </a:xfrm>
          <a:prstGeom prst="ellipse">
            <a:avLst/>
          </a:prstGeom>
          <a:noFill/>
          <a:ln cap="flat" cmpd="sng" w="19050">
            <a:solidFill>
              <a:schemeClr val="lt1"/>
            </a:solidFill>
            <a:prstDash val="solid"/>
            <a:round/>
            <a:headEnd len="sm" w="sm" type="none"/>
            <a:tailEnd len="sm" w="sm" type="none"/>
          </a:ln>
        </p:spPr>
      </p:pic>
      <p:pic>
        <p:nvPicPr>
          <p:cNvPr id="164" name="Google Shape;164;p29"/>
          <p:cNvPicPr preferRelativeResize="0"/>
          <p:nvPr/>
        </p:nvPicPr>
        <p:blipFill>
          <a:blip r:embed="rId3">
            <a:alphaModFix/>
          </a:blip>
          <a:stretch>
            <a:fillRect/>
          </a:stretch>
        </p:blipFill>
        <p:spPr>
          <a:xfrm>
            <a:off x="8527825" y="4548125"/>
            <a:ext cx="387575" cy="384900"/>
          </a:xfrm>
          <a:prstGeom prst="rect">
            <a:avLst/>
          </a:prstGeom>
          <a:noFill/>
          <a:ln>
            <a:noFill/>
          </a:ln>
        </p:spPr>
      </p:pic>
      <p:sp>
        <p:nvSpPr>
          <p:cNvPr id="165" name="Google Shape;165;p29"/>
          <p:cNvSpPr txBox="1"/>
          <p:nvPr/>
        </p:nvSpPr>
        <p:spPr>
          <a:xfrm>
            <a:off x="228600" y="4810775"/>
            <a:ext cx="5379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chemeClr val="lt1"/>
                </a:solidFill>
                <a:latin typeface="Literata Medium"/>
                <a:ea typeface="Literata Medium"/>
                <a:cs typeface="Literata Medium"/>
                <a:sym typeface="Literata Medium"/>
              </a:rPr>
              <a:t>Aledade |  </a:t>
            </a:r>
            <a:endParaRPr i="1" sz="900">
              <a:solidFill>
                <a:schemeClr val="lt1"/>
              </a:solidFill>
              <a:latin typeface="Literata Medium"/>
              <a:ea typeface="Literata Medium"/>
              <a:cs typeface="Literata Medium"/>
              <a:sym typeface="Literata Medium"/>
            </a:endParaRPr>
          </a:p>
        </p:txBody>
      </p:sp>
      <p:sp>
        <p:nvSpPr>
          <p:cNvPr id="166" name="Google Shape;166;p29"/>
          <p:cNvSpPr txBox="1"/>
          <p:nvPr/>
        </p:nvSpPr>
        <p:spPr>
          <a:xfrm>
            <a:off x="753950" y="4776725"/>
            <a:ext cx="499800" cy="171600"/>
          </a:xfrm>
          <a:prstGeom prst="rect">
            <a:avLst/>
          </a:prstGeom>
          <a:noFill/>
          <a:ln>
            <a:noFill/>
          </a:ln>
        </p:spPr>
        <p:txBody>
          <a:bodyPr anchorCtr="0" anchor="ctr" bIns="34275" lIns="0" spcFirstLastPara="1" rIns="68575" wrap="square" tIns="34275">
            <a:noAutofit/>
          </a:bodyPr>
          <a:lstStyle/>
          <a:p>
            <a:pPr indent="0" lvl="0" marL="0" marR="0" rtl="0" algn="l">
              <a:lnSpc>
                <a:spcPct val="100000"/>
              </a:lnSpc>
              <a:spcBef>
                <a:spcPts val="0"/>
              </a:spcBef>
              <a:spcAft>
                <a:spcPts val="0"/>
              </a:spcAft>
              <a:buClr>
                <a:srgbClr val="000000"/>
              </a:buClr>
              <a:buSzPts val="900"/>
              <a:buFont typeface="Arial"/>
              <a:buNone/>
            </a:pPr>
            <a:fld id="{00000000-1234-1234-1234-123412341234}" type="slidenum">
              <a:rPr i="0" lang="en" sz="900" u="none" cap="none" strike="noStrike">
                <a:solidFill>
                  <a:schemeClr val="lt1"/>
                </a:solidFill>
                <a:latin typeface="IBM Plex Sans Light"/>
                <a:ea typeface="IBM Plex Sans Light"/>
                <a:cs typeface="IBM Plex Sans Light"/>
                <a:sym typeface="IBM Plex Sans Light"/>
              </a:rPr>
              <a:t>‹#›</a:t>
            </a:fld>
            <a:endParaRPr i="0" sz="900" u="none" cap="none" strike="noStrike">
              <a:solidFill>
                <a:schemeClr val="lt1"/>
              </a:solidFill>
              <a:latin typeface="IBM Plex Sans Light"/>
              <a:ea typeface="IBM Plex Sans Light"/>
              <a:cs typeface="IBM Plex Sans Light"/>
              <a:sym typeface="IBM Plex Sans Light"/>
            </a:endParaRPr>
          </a:p>
        </p:txBody>
      </p:sp>
      <p:sp>
        <p:nvSpPr>
          <p:cNvPr id="167" name="Google Shape;167;p29"/>
          <p:cNvSpPr txBox="1"/>
          <p:nvPr/>
        </p:nvSpPr>
        <p:spPr>
          <a:xfrm>
            <a:off x="753950" y="4776725"/>
            <a:ext cx="499800" cy="171600"/>
          </a:xfrm>
          <a:prstGeom prst="rect">
            <a:avLst/>
          </a:prstGeom>
          <a:noFill/>
          <a:ln>
            <a:noFill/>
          </a:ln>
        </p:spPr>
        <p:txBody>
          <a:bodyPr anchorCtr="0" anchor="ctr" bIns="34275" lIns="0" spcFirstLastPara="1" rIns="68575" wrap="square" tIns="34275">
            <a:noAutofit/>
          </a:bodyPr>
          <a:lstStyle/>
          <a:p>
            <a:pPr indent="0" lvl="0" marL="0" marR="0" rtl="0" algn="l">
              <a:lnSpc>
                <a:spcPct val="100000"/>
              </a:lnSpc>
              <a:spcBef>
                <a:spcPts val="0"/>
              </a:spcBef>
              <a:spcAft>
                <a:spcPts val="0"/>
              </a:spcAft>
              <a:buClr>
                <a:srgbClr val="000000"/>
              </a:buClr>
              <a:buSzPts val="900"/>
              <a:buFont typeface="Arial"/>
              <a:buNone/>
            </a:pPr>
            <a:fld id="{00000000-1234-1234-1234-123412341234}" type="slidenum">
              <a:rPr i="0" lang="en" sz="900" u="none" cap="none" strike="noStrike">
                <a:solidFill>
                  <a:schemeClr val="lt1"/>
                </a:solidFill>
                <a:latin typeface="IBM Plex Sans Light"/>
                <a:ea typeface="IBM Plex Sans Light"/>
                <a:cs typeface="IBM Plex Sans Light"/>
                <a:sym typeface="IBM Plex Sans Light"/>
              </a:rPr>
              <a:t>‹#›</a:t>
            </a:fld>
            <a:endParaRPr i="0" sz="900" u="none" cap="none" strike="noStrike">
              <a:solidFill>
                <a:schemeClr val="lt1"/>
              </a:solidFill>
              <a:latin typeface="IBM Plex Sans Light"/>
              <a:ea typeface="IBM Plex Sans Light"/>
              <a:cs typeface="IBM Plex Sans Light"/>
              <a:sym typeface="IBM Plex Sans Light"/>
            </a:endParaRPr>
          </a:p>
        </p:txBody>
      </p:sp>
      <p:sp>
        <p:nvSpPr>
          <p:cNvPr id="168" name="Google Shape;168;p29"/>
          <p:cNvSpPr txBox="1"/>
          <p:nvPr/>
        </p:nvSpPr>
        <p:spPr>
          <a:xfrm>
            <a:off x="228600" y="4810775"/>
            <a:ext cx="5379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chemeClr val="lt1"/>
                </a:solidFill>
                <a:latin typeface="Literata Medium"/>
                <a:ea typeface="Literata Medium"/>
                <a:cs typeface="Literata Medium"/>
                <a:sym typeface="Literata Medium"/>
              </a:rPr>
              <a:t>Aledade |  </a:t>
            </a:r>
            <a:endParaRPr i="1" sz="900">
              <a:solidFill>
                <a:schemeClr val="lt1"/>
              </a:solidFill>
              <a:latin typeface="Literata Medium"/>
              <a:ea typeface="Literata Medium"/>
              <a:cs typeface="Literata Medium"/>
              <a:sym typeface="Literata Medium"/>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19.xml"/><Relationship Id="rId22" Type="http://schemas.openxmlformats.org/officeDocument/2006/relationships/slideLayout" Target="../slideLayouts/slideLayout21.xml"/><Relationship Id="rId21" Type="http://schemas.openxmlformats.org/officeDocument/2006/relationships/slideLayout" Target="../slideLayouts/slideLayout20.xml"/><Relationship Id="rId24" Type="http://schemas.openxmlformats.org/officeDocument/2006/relationships/slideLayout" Target="../slideLayouts/slideLayout23.xml"/><Relationship Id="rId23" Type="http://schemas.openxmlformats.org/officeDocument/2006/relationships/slideLayout" Target="../slideLayouts/slideLayout22.xml"/><Relationship Id="rId1" Type="http://schemas.openxmlformats.org/officeDocument/2006/relationships/image" Target="../media/image2.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26" Type="http://schemas.openxmlformats.org/officeDocument/2006/relationships/slideLayout" Target="../slideLayouts/slideLayout25.xml"/><Relationship Id="rId25" Type="http://schemas.openxmlformats.org/officeDocument/2006/relationships/slideLayout" Target="../slideLayouts/slideLayout24.xml"/><Relationship Id="rId28" Type="http://schemas.openxmlformats.org/officeDocument/2006/relationships/slideLayout" Target="../slideLayouts/slideLayout27.xml"/><Relationship Id="rId27" Type="http://schemas.openxmlformats.org/officeDocument/2006/relationships/slideLayout" Target="../slideLayouts/slideLayout26.xml"/><Relationship Id="rId5" Type="http://schemas.openxmlformats.org/officeDocument/2006/relationships/slideLayout" Target="../slideLayouts/slideLayout4.xml"/><Relationship Id="rId6" Type="http://schemas.openxmlformats.org/officeDocument/2006/relationships/slideLayout" Target="../slideLayouts/slideLayout5.xml"/><Relationship Id="rId29" Type="http://schemas.openxmlformats.org/officeDocument/2006/relationships/slideLayout" Target="../slideLayouts/slideLayout28.xml"/><Relationship Id="rId7" Type="http://schemas.openxmlformats.org/officeDocument/2006/relationships/slideLayout" Target="../slideLayouts/slideLayout6.xml"/><Relationship Id="rId8" Type="http://schemas.openxmlformats.org/officeDocument/2006/relationships/slideLayout" Target="../slideLayouts/slideLayout7.xml"/><Relationship Id="rId30" Type="http://schemas.openxmlformats.org/officeDocument/2006/relationships/theme" Target="../theme/theme1.xml"/><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19" Type="http://schemas.openxmlformats.org/officeDocument/2006/relationships/slideLayout" Target="../slideLayouts/slideLayout18.xml"/><Relationship Id="rId18"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nvSpPr>
        <p:spPr>
          <a:xfrm>
            <a:off x="753950" y="4776725"/>
            <a:ext cx="499800" cy="171600"/>
          </a:xfrm>
          <a:prstGeom prst="rect">
            <a:avLst/>
          </a:prstGeom>
          <a:noFill/>
          <a:ln>
            <a:noFill/>
          </a:ln>
        </p:spPr>
        <p:txBody>
          <a:bodyPr anchorCtr="0" anchor="ctr" bIns="34275" lIns="0" spcFirstLastPara="1" rIns="68575" wrap="square" tIns="34275">
            <a:noAutofit/>
          </a:bodyPr>
          <a:lstStyle/>
          <a:p>
            <a:pPr indent="0" lvl="0" marL="0" marR="0" rtl="0" algn="l">
              <a:lnSpc>
                <a:spcPct val="100000"/>
              </a:lnSpc>
              <a:spcBef>
                <a:spcPts val="0"/>
              </a:spcBef>
              <a:spcAft>
                <a:spcPts val="0"/>
              </a:spcAft>
              <a:buClr>
                <a:srgbClr val="000000"/>
              </a:buClr>
              <a:buSzPts val="900"/>
              <a:buFont typeface="Arial"/>
              <a:buNone/>
            </a:pPr>
            <a:fld id="{00000000-1234-1234-1234-123412341234}" type="slidenum">
              <a:rPr i="0" lang="en" sz="900" u="none" cap="none" strike="noStrike">
                <a:solidFill>
                  <a:srgbClr val="4D85E9"/>
                </a:solidFill>
                <a:latin typeface="IBM Plex Sans Light"/>
                <a:ea typeface="IBM Plex Sans Light"/>
                <a:cs typeface="IBM Plex Sans Light"/>
                <a:sym typeface="IBM Plex Sans Light"/>
              </a:rPr>
              <a:t>‹#›</a:t>
            </a:fld>
            <a:endParaRPr i="0" sz="900" u="none" cap="none" strike="noStrike">
              <a:solidFill>
                <a:srgbClr val="4D85E9"/>
              </a:solidFill>
              <a:latin typeface="IBM Plex Sans Light"/>
              <a:ea typeface="IBM Plex Sans Light"/>
              <a:cs typeface="IBM Plex Sans Light"/>
              <a:sym typeface="IBM Plex Sans Light"/>
            </a:endParaRPr>
          </a:p>
        </p:txBody>
      </p:sp>
      <p:sp>
        <p:nvSpPr>
          <p:cNvPr id="7" name="Google Shape;7;p1"/>
          <p:cNvSpPr txBox="1"/>
          <p:nvPr>
            <p:ph type="title"/>
          </p:nvPr>
        </p:nvSpPr>
        <p:spPr>
          <a:xfrm>
            <a:off x="228600" y="228600"/>
            <a:ext cx="8620200" cy="272100"/>
          </a:xfrm>
          <a:prstGeom prst="rect">
            <a:avLst/>
          </a:prstGeom>
          <a:noFill/>
          <a:ln>
            <a:noFill/>
          </a:ln>
        </p:spPr>
        <p:txBody>
          <a:bodyPr anchorCtr="0" anchor="t" bIns="68575" lIns="0" spcFirstLastPara="1" rIns="0" wrap="square" tIns="0">
            <a:noAutofit/>
          </a:bodyPr>
          <a:lstStyle>
            <a:lvl1pPr lvl="0" marR="0" rtl="0">
              <a:lnSpc>
                <a:spcPct val="100000"/>
              </a:lnSpc>
              <a:spcBef>
                <a:spcPts val="0"/>
              </a:spcBef>
              <a:spcAft>
                <a:spcPts val="0"/>
              </a:spcAft>
              <a:buClr>
                <a:schemeClr val="dk2"/>
              </a:buClr>
              <a:buSzPts val="1800"/>
              <a:buFont typeface="Literata SemiBold"/>
              <a:buNone/>
              <a:defRPr i="0" sz="1800" u="none" cap="none" strike="noStrike">
                <a:solidFill>
                  <a:schemeClr val="dk2"/>
                </a:solidFill>
                <a:latin typeface="Literata SemiBold"/>
                <a:ea typeface="Literata SemiBold"/>
                <a:cs typeface="Literata SemiBold"/>
                <a:sym typeface="Literata SemiBold"/>
              </a:defRPr>
            </a:lvl1pPr>
            <a:lvl2pPr lvl="1"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8" name="Google Shape;8;p1"/>
          <p:cNvSpPr txBox="1"/>
          <p:nvPr>
            <p:ph idx="2" type="title"/>
          </p:nvPr>
        </p:nvSpPr>
        <p:spPr>
          <a:xfrm>
            <a:off x="228600" y="576263"/>
            <a:ext cx="8620200" cy="384900"/>
          </a:xfrm>
          <a:prstGeom prst="rect">
            <a:avLst/>
          </a:prstGeom>
          <a:noFill/>
          <a:ln>
            <a:noFill/>
          </a:ln>
        </p:spPr>
        <p:txBody>
          <a:bodyPr anchorCtr="0" anchor="t" bIns="68575" lIns="0" spcFirstLastPara="1" rIns="0" wrap="square" tIns="68575">
            <a:noAutofit/>
          </a:bodyPr>
          <a:lstStyle>
            <a:lvl1pPr lvl="0" marR="0" rtl="0">
              <a:lnSpc>
                <a:spcPct val="100000"/>
              </a:lnSpc>
              <a:spcBef>
                <a:spcPts val="0"/>
              </a:spcBef>
              <a:spcAft>
                <a:spcPts val="0"/>
              </a:spcAft>
              <a:buClr>
                <a:schemeClr val="dk1"/>
              </a:buClr>
              <a:buSzPts val="1500"/>
              <a:buFont typeface="IBM Plex Sans Light"/>
              <a:buNone/>
              <a:defRPr i="0" sz="1500" u="none" cap="none" strike="noStrike">
                <a:solidFill>
                  <a:schemeClr val="dk1"/>
                </a:solidFill>
                <a:latin typeface="IBM Plex Sans Light"/>
                <a:ea typeface="IBM Plex Sans Light"/>
                <a:cs typeface="IBM Plex Sans Light"/>
                <a:sym typeface="IBM Plex Sans Light"/>
              </a:defRPr>
            </a:lvl1pPr>
            <a:lvl2pPr lvl="1"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9" name="Google Shape;9;p1"/>
          <p:cNvSpPr txBox="1"/>
          <p:nvPr>
            <p:ph idx="1" type="body"/>
          </p:nvPr>
        </p:nvSpPr>
        <p:spPr>
          <a:xfrm>
            <a:off x="228600" y="1076325"/>
            <a:ext cx="8620200" cy="3357300"/>
          </a:xfrm>
          <a:prstGeom prst="rect">
            <a:avLst/>
          </a:prstGeom>
          <a:noFill/>
          <a:ln>
            <a:noFill/>
          </a:ln>
        </p:spPr>
        <p:txBody>
          <a:bodyPr anchorCtr="0" anchor="t" bIns="91425" lIns="0" spcFirstLastPara="1" rIns="0" wrap="square" tIns="91425">
            <a:noAutofit/>
          </a:bodyPr>
          <a:lstStyle>
            <a:lvl1pPr indent="-304800" lvl="0" marL="457200" rtl="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1pPr>
            <a:lvl2pPr indent="-304800" lvl="1" marL="914400" rtl="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2pPr>
            <a:lvl3pPr indent="-304800" lvl="2" marL="1371600" rtl="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3pPr>
            <a:lvl4pPr indent="-304800" lvl="3" marL="1828800" rtl="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4pPr>
            <a:lvl5pPr indent="-304800" lvl="4" marL="2286000" rtl="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5pPr>
            <a:lvl6pPr indent="-304800" lvl="5" marL="2743200" rtl="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6pPr>
            <a:lvl7pPr indent="-304800" lvl="6" marL="3200400" rtl="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7pPr>
            <a:lvl8pPr indent="-304800" lvl="7" marL="3657600" rtl="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8pPr>
            <a:lvl9pPr indent="-304800" lvl="8" marL="4114800" rtl="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9pPr>
          </a:lstStyle>
          <a:p/>
        </p:txBody>
      </p:sp>
      <p:sp>
        <p:nvSpPr>
          <p:cNvPr id="10" name="Google Shape;10;p1"/>
          <p:cNvSpPr txBox="1"/>
          <p:nvPr/>
        </p:nvSpPr>
        <p:spPr>
          <a:xfrm>
            <a:off x="228600" y="4810775"/>
            <a:ext cx="5379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rgbClr val="4D85E9"/>
                </a:solidFill>
                <a:latin typeface="Literata Medium"/>
                <a:ea typeface="Literata Medium"/>
                <a:cs typeface="Literata Medium"/>
                <a:sym typeface="Literata Medium"/>
              </a:rPr>
              <a:t>Aledade</a:t>
            </a:r>
            <a:r>
              <a:rPr i="1" lang="en" sz="900">
                <a:solidFill>
                  <a:srgbClr val="4D85E9"/>
                </a:solidFill>
                <a:latin typeface="Literata Medium"/>
                <a:ea typeface="Literata Medium"/>
                <a:cs typeface="Literata Medium"/>
                <a:sym typeface="Literata Medium"/>
              </a:rPr>
              <a:t> |  </a:t>
            </a:r>
            <a:endParaRPr i="1" sz="900">
              <a:solidFill>
                <a:srgbClr val="4D85E9"/>
              </a:solidFill>
              <a:latin typeface="Literata Medium"/>
              <a:ea typeface="Literata Medium"/>
              <a:cs typeface="Literata Medium"/>
              <a:sym typeface="Literata Medium"/>
            </a:endParaRPr>
          </a:p>
        </p:txBody>
      </p:sp>
      <p:pic>
        <p:nvPicPr>
          <p:cNvPr id="11" name="Google Shape;11;p1"/>
          <p:cNvPicPr preferRelativeResize="0"/>
          <p:nvPr/>
        </p:nvPicPr>
        <p:blipFill>
          <a:blip r:embed="rId1">
            <a:alphaModFix/>
          </a:blip>
          <a:stretch>
            <a:fillRect/>
          </a:stretch>
        </p:blipFill>
        <p:spPr>
          <a:xfrm>
            <a:off x="8527825" y="4548125"/>
            <a:ext cx="387575" cy="38490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Lst>
  <mc:AlternateContent>
    <mc:Choice Requires="p14">
      <p:transition spd="slow" p14:dur="700">
        <p:fade/>
      </p:transition>
    </mc:Choice>
    <mc:Fallback>
      <p:transition spd="slow">
        <p:fade/>
      </p:transition>
    </mc:Fallback>
  </mc:AlternateConten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 Id="rId3" Type="http://schemas.openxmlformats.org/officeDocument/2006/relationships/image" Target="../media/image23.jpg"/><Relationship Id="rId4" Type="http://schemas.openxmlformats.org/officeDocument/2006/relationships/image" Target="../media/image35.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38.jpg"/><Relationship Id="rId4" Type="http://schemas.openxmlformats.org/officeDocument/2006/relationships/image" Target="../media/image3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2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21.pn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comments" Target="../comments/comment1.xml"/><Relationship Id="rId4" Type="http://schemas.openxmlformats.org/officeDocument/2006/relationships/image" Target="../media/image31.png"/><Relationship Id="rId9" Type="http://schemas.openxmlformats.org/officeDocument/2006/relationships/hyperlink" Target="https://ehealthexchange.org/providers/" TargetMode="External"/><Relationship Id="rId5" Type="http://schemas.openxmlformats.org/officeDocument/2006/relationships/image" Target="../media/image25.png"/><Relationship Id="rId6" Type="http://schemas.openxmlformats.org/officeDocument/2006/relationships/image" Target="../media/image29.png"/><Relationship Id="rId7" Type="http://schemas.openxmlformats.org/officeDocument/2006/relationships/image" Target="../media/image27.png"/><Relationship Id="rId8" Type="http://schemas.openxmlformats.org/officeDocument/2006/relationships/image" Target="../media/image2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37.png"/><Relationship Id="rId4" Type="http://schemas.openxmlformats.org/officeDocument/2006/relationships/image" Target="../media/image41.png"/><Relationship Id="rId5" Type="http://schemas.openxmlformats.org/officeDocument/2006/relationships/image" Target="../media/image20.png"/><Relationship Id="rId6" Type="http://schemas.openxmlformats.org/officeDocument/2006/relationships/image" Target="../media/image2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30.png"/><Relationship Id="rId4" Type="http://schemas.openxmlformats.org/officeDocument/2006/relationships/image" Target="../media/image2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30"/>
          <p:cNvSpPr txBox="1"/>
          <p:nvPr>
            <p:ph type="title"/>
          </p:nvPr>
        </p:nvSpPr>
        <p:spPr>
          <a:xfrm>
            <a:off x="532549" y="811975"/>
            <a:ext cx="5523300" cy="11805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Building the Road to Coordinated Care</a:t>
            </a:r>
            <a:endParaRPr/>
          </a:p>
        </p:txBody>
      </p:sp>
      <p:sp>
        <p:nvSpPr>
          <p:cNvPr id="174" name="Google Shape;174;p30"/>
          <p:cNvSpPr txBox="1"/>
          <p:nvPr>
            <p:ph idx="1" type="subTitle"/>
          </p:nvPr>
        </p:nvSpPr>
        <p:spPr>
          <a:xfrm>
            <a:off x="524474" y="2079150"/>
            <a:ext cx="6540900" cy="6849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1700"/>
              <a:t>How Virginia’s Health IT Infrastructure Supports Vulnerable Populations</a:t>
            </a:r>
            <a:endParaRPr sz="1700"/>
          </a:p>
        </p:txBody>
      </p:sp>
      <p:sp>
        <p:nvSpPr>
          <p:cNvPr id="175" name="Google Shape;175;p30"/>
          <p:cNvSpPr txBox="1"/>
          <p:nvPr/>
        </p:nvSpPr>
        <p:spPr>
          <a:xfrm>
            <a:off x="516125" y="2947626"/>
            <a:ext cx="5668800" cy="1092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solidFill>
                  <a:schemeClr val="lt1"/>
                </a:solidFill>
                <a:latin typeface="IBM Plex Sans SemiBold"/>
                <a:ea typeface="IBM Plex Sans SemiBold"/>
                <a:cs typeface="IBM Plex Sans SemiBold"/>
                <a:sym typeface="IBM Plex Sans SemiBold"/>
              </a:rPr>
              <a:t>Melissa Blackmon: Account Manager, Aledade</a:t>
            </a:r>
            <a:endParaRPr>
              <a:solidFill>
                <a:schemeClr val="lt1"/>
              </a:solidFill>
              <a:latin typeface="IBM Plex Sans SemiBold"/>
              <a:ea typeface="IBM Plex Sans SemiBold"/>
              <a:cs typeface="IBM Plex Sans SemiBold"/>
              <a:sym typeface="IBM Plex Sans SemiBold"/>
            </a:endParaRPr>
          </a:p>
          <a:p>
            <a:pPr indent="0" lvl="0" marL="0" rtl="0" algn="l">
              <a:lnSpc>
                <a:spcPct val="100000"/>
              </a:lnSpc>
              <a:spcBef>
                <a:spcPts val="0"/>
              </a:spcBef>
              <a:spcAft>
                <a:spcPts val="0"/>
              </a:spcAft>
              <a:buNone/>
            </a:pPr>
            <a:r>
              <a:rPr lang="en">
                <a:solidFill>
                  <a:schemeClr val="lt1"/>
                </a:solidFill>
                <a:latin typeface="IBM Plex Sans SemiBold"/>
                <a:ea typeface="IBM Plex Sans SemiBold"/>
                <a:cs typeface="IBM Plex Sans SemiBold"/>
                <a:sym typeface="IBM Plex Sans SemiBold"/>
              </a:rPr>
              <a:t>Kelly Richards: Director, HIT, Virginia Health Information</a:t>
            </a:r>
            <a:endParaRPr>
              <a:solidFill>
                <a:schemeClr val="lt1"/>
              </a:solidFill>
              <a:latin typeface="IBM Plex Sans SemiBold"/>
              <a:ea typeface="IBM Plex Sans SemiBold"/>
              <a:cs typeface="IBM Plex Sans SemiBold"/>
              <a:sym typeface="IBM Plex Sans SemiBold"/>
            </a:endParaRPr>
          </a:p>
          <a:p>
            <a:pPr indent="0" lvl="0" marL="0" rtl="0" algn="l">
              <a:lnSpc>
                <a:spcPct val="115000"/>
              </a:lnSpc>
              <a:spcBef>
                <a:spcPts val="1000"/>
              </a:spcBef>
              <a:spcAft>
                <a:spcPts val="500"/>
              </a:spcAft>
              <a:buNone/>
            </a:pPr>
            <a:r>
              <a:rPr lang="en">
                <a:solidFill>
                  <a:schemeClr val="lt1"/>
                </a:solidFill>
                <a:latin typeface="IBM Plex Sans"/>
                <a:ea typeface="IBM Plex Sans"/>
                <a:cs typeface="IBM Plex Sans"/>
                <a:sym typeface="IBM Plex Sans"/>
              </a:rPr>
              <a:t>September 16, 2026</a:t>
            </a:r>
            <a:endParaRPr>
              <a:solidFill>
                <a:schemeClr val="lt1"/>
              </a:solidFill>
              <a:latin typeface="IBM Plex Sans"/>
              <a:ea typeface="IBM Plex Sans"/>
              <a:cs typeface="IBM Plex Sans"/>
              <a:sym typeface="IBM Plex Sans"/>
            </a:endParaRPr>
          </a:p>
        </p:txBody>
      </p:sp>
      <p:cxnSp>
        <p:nvCxnSpPr>
          <p:cNvPr id="176" name="Google Shape;176;p30"/>
          <p:cNvCxnSpPr/>
          <p:nvPr/>
        </p:nvCxnSpPr>
        <p:spPr>
          <a:xfrm flipH="1">
            <a:off x="508325" y="3032781"/>
            <a:ext cx="7800" cy="818700"/>
          </a:xfrm>
          <a:prstGeom prst="straightConnector1">
            <a:avLst/>
          </a:prstGeom>
          <a:noFill/>
          <a:ln cap="flat" cmpd="sng" w="19050">
            <a:solidFill>
              <a:srgbClr val="FFC7AE"/>
            </a:solidFill>
            <a:prstDash val="solid"/>
            <a:round/>
            <a:headEnd len="med" w="med" type="none"/>
            <a:tailEnd len="med" w="med" type="none"/>
          </a:ln>
        </p:spPr>
      </p:cxn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31"/>
          <p:cNvSpPr txBox="1"/>
          <p:nvPr>
            <p:ph type="title"/>
          </p:nvPr>
        </p:nvSpPr>
        <p:spPr>
          <a:xfrm>
            <a:off x="571500" y="381000"/>
            <a:ext cx="8001000" cy="4764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rPr b="1" lang="en" sz="2800">
                <a:solidFill>
                  <a:srgbClr val="003DA5"/>
                </a:solidFill>
                <a:latin typeface="Literata"/>
                <a:ea typeface="Literata"/>
                <a:cs typeface="Literata"/>
                <a:sym typeface="Literata"/>
              </a:rPr>
              <a:t>Speaker Introduction</a:t>
            </a:r>
            <a:endParaRPr b="1" sz="2800">
              <a:solidFill>
                <a:srgbClr val="003DA5"/>
              </a:solidFill>
              <a:latin typeface="Literata"/>
              <a:ea typeface="Literata"/>
              <a:cs typeface="Literata"/>
              <a:sym typeface="Literata"/>
            </a:endParaRPr>
          </a:p>
        </p:txBody>
      </p:sp>
      <p:grpSp>
        <p:nvGrpSpPr>
          <p:cNvPr id="182" name="Google Shape;182;p31"/>
          <p:cNvGrpSpPr/>
          <p:nvPr/>
        </p:nvGrpSpPr>
        <p:grpSpPr>
          <a:xfrm>
            <a:off x="762000" y="1143000"/>
            <a:ext cx="7620000" cy="3333900"/>
            <a:chOff x="762000" y="1143000"/>
            <a:chExt cx="7620000" cy="3333900"/>
          </a:xfrm>
        </p:grpSpPr>
        <p:grpSp>
          <p:nvGrpSpPr>
            <p:cNvPr id="183" name="Google Shape;183;p31"/>
            <p:cNvGrpSpPr/>
            <p:nvPr/>
          </p:nvGrpSpPr>
          <p:grpSpPr>
            <a:xfrm>
              <a:off x="762000" y="1143000"/>
              <a:ext cx="3429000" cy="3333900"/>
              <a:chOff x="0" y="0"/>
              <a:chExt cx="3429000" cy="3333900"/>
            </a:xfrm>
          </p:grpSpPr>
          <p:sp>
            <p:nvSpPr>
              <p:cNvPr id="184" name="Google Shape;184;p31"/>
              <p:cNvSpPr/>
              <p:nvPr/>
            </p:nvSpPr>
            <p:spPr>
              <a:xfrm>
                <a:off x="0" y="0"/>
                <a:ext cx="3429000" cy="3333900"/>
              </a:xfrm>
              <a:prstGeom prst="roundRect">
                <a:avLst>
                  <a:gd fmla="val 4571" name="adj"/>
                </a:avLst>
              </a:prstGeom>
              <a:solidFill>
                <a:srgbClr val="F8FAFC"/>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85" name="Google Shape;185;p31"/>
              <p:cNvSpPr/>
              <p:nvPr/>
            </p:nvSpPr>
            <p:spPr>
              <a:xfrm>
                <a:off x="971550" y="304800"/>
                <a:ext cx="1485900" cy="1485900"/>
              </a:xfrm>
              <a:prstGeom prst="ellipse">
                <a:avLst/>
              </a:prstGeom>
              <a:solidFill>
                <a:srgbClr val="000000">
                  <a:alpha val="0"/>
                </a:srgbClr>
              </a:solidFill>
              <a:ln cap="flat" cmpd="sng" w="28575">
                <a:solidFill>
                  <a:srgbClr val="003DA5"/>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pic>
            <p:nvPicPr>
              <p:cNvPr id="186" name="Google Shape;186;p31"/>
              <p:cNvPicPr preferRelativeResize="0"/>
              <p:nvPr/>
            </p:nvPicPr>
            <p:blipFill rotWithShape="1">
              <a:blip r:embed="rId3">
                <a:alphaModFix/>
              </a:blip>
              <a:srcRect b="24447" l="60" r="60" t="8887"/>
              <a:stretch/>
            </p:blipFill>
            <p:spPr>
              <a:xfrm>
                <a:off x="1000125" y="333375"/>
                <a:ext cx="1428900" cy="1428900"/>
              </a:xfrm>
              <a:prstGeom prst="ellipse">
                <a:avLst/>
              </a:prstGeom>
              <a:noFill/>
              <a:ln>
                <a:noFill/>
              </a:ln>
            </p:spPr>
          </p:pic>
          <p:sp>
            <p:nvSpPr>
              <p:cNvPr id="187" name="Google Shape;187;p31"/>
              <p:cNvSpPr txBox="1"/>
              <p:nvPr/>
            </p:nvSpPr>
            <p:spPr>
              <a:xfrm>
                <a:off x="190500" y="1952625"/>
                <a:ext cx="3048000" cy="11907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1" lang="en" sz="1600">
                    <a:solidFill>
                      <a:srgbClr val="003DA5"/>
                    </a:solidFill>
                    <a:latin typeface="Literata"/>
                    <a:ea typeface="Literata"/>
                    <a:cs typeface="Literata"/>
                    <a:sym typeface="Literata"/>
                  </a:rPr>
                  <a:t>Kelly Richards, PMP, CCSA, CSM</a:t>
                </a:r>
                <a:endParaRPr b="1" sz="1600">
                  <a:solidFill>
                    <a:srgbClr val="003DA5"/>
                  </a:solidFill>
                  <a:latin typeface="Literata"/>
                  <a:ea typeface="Literata"/>
                  <a:cs typeface="Literata"/>
                  <a:sym typeface="Literata"/>
                </a:endParaRPr>
              </a:p>
              <a:p>
                <a:pPr indent="0" lvl="0" marL="0" rtl="0" algn="ctr">
                  <a:spcBef>
                    <a:spcPts val="750"/>
                  </a:spcBef>
                  <a:spcAft>
                    <a:spcPts val="0"/>
                  </a:spcAft>
                  <a:buNone/>
                </a:pPr>
                <a:r>
                  <a:rPr b="0" lang="en" sz="1100">
                    <a:solidFill>
                      <a:srgbClr val="475569"/>
                    </a:solidFill>
                    <a:latin typeface="IBM Plex Sans Medium"/>
                    <a:ea typeface="IBM Plex Sans Medium"/>
                    <a:cs typeface="IBM Plex Sans Medium"/>
                    <a:sym typeface="IBM Plex Sans Medium"/>
                  </a:rPr>
                  <a:t>Director of Health Information Technology, VHI</a:t>
                </a:r>
                <a:endParaRPr b="0" sz="1100">
                  <a:solidFill>
                    <a:srgbClr val="475569"/>
                  </a:solidFill>
                  <a:latin typeface="IBM Plex Sans Medium"/>
                  <a:ea typeface="IBM Plex Sans Medium"/>
                  <a:cs typeface="IBM Plex Sans Medium"/>
                  <a:sym typeface="IBM Plex Sans Medium"/>
                </a:endParaRPr>
              </a:p>
            </p:txBody>
          </p:sp>
        </p:grpSp>
        <p:grpSp>
          <p:nvGrpSpPr>
            <p:cNvPr id="188" name="Google Shape;188;p31"/>
            <p:cNvGrpSpPr/>
            <p:nvPr/>
          </p:nvGrpSpPr>
          <p:grpSpPr>
            <a:xfrm>
              <a:off x="4953000" y="1143000"/>
              <a:ext cx="3429000" cy="3333900"/>
              <a:chOff x="0" y="0"/>
              <a:chExt cx="3429000" cy="3333900"/>
            </a:xfrm>
          </p:grpSpPr>
          <p:sp>
            <p:nvSpPr>
              <p:cNvPr id="189" name="Google Shape;189;p31"/>
              <p:cNvSpPr/>
              <p:nvPr/>
            </p:nvSpPr>
            <p:spPr>
              <a:xfrm>
                <a:off x="0" y="0"/>
                <a:ext cx="3429000" cy="3333900"/>
              </a:xfrm>
              <a:prstGeom prst="roundRect">
                <a:avLst>
                  <a:gd fmla="val 4571" name="adj"/>
                </a:avLst>
              </a:prstGeom>
              <a:solidFill>
                <a:srgbClr val="F8FAFC"/>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90" name="Google Shape;190;p31"/>
              <p:cNvSpPr/>
              <p:nvPr/>
            </p:nvSpPr>
            <p:spPr>
              <a:xfrm>
                <a:off x="971550" y="304800"/>
                <a:ext cx="1485900" cy="1485900"/>
              </a:xfrm>
              <a:prstGeom prst="ellipse">
                <a:avLst/>
              </a:prstGeom>
              <a:solidFill>
                <a:srgbClr val="000000">
                  <a:alpha val="0"/>
                </a:srgbClr>
              </a:solidFill>
              <a:ln cap="flat" cmpd="sng" w="28575">
                <a:solidFill>
                  <a:srgbClr val="003DA5"/>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91" name="Google Shape;191;p31"/>
              <p:cNvSpPr txBox="1"/>
              <p:nvPr/>
            </p:nvSpPr>
            <p:spPr>
              <a:xfrm>
                <a:off x="190500" y="1952625"/>
                <a:ext cx="3048000" cy="11907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1" lang="en" sz="1600">
                    <a:solidFill>
                      <a:srgbClr val="003DA5"/>
                    </a:solidFill>
                    <a:latin typeface="Literata"/>
                    <a:ea typeface="Literata"/>
                    <a:cs typeface="Literata"/>
                    <a:sym typeface="Literata"/>
                  </a:rPr>
                  <a:t>Melissa Blackmon</a:t>
                </a:r>
                <a:endParaRPr b="1" sz="1600">
                  <a:solidFill>
                    <a:srgbClr val="003DA5"/>
                  </a:solidFill>
                  <a:latin typeface="Literata"/>
                  <a:ea typeface="Literata"/>
                  <a:cs typeface="Literata"/>
                  <a:sym typeface="Literata"/>
                </a:endParaRPr>
              </a:p>
              <a:p>
                <a:pPr indent="0" lvl="0" marL="0" rtl="0" algn="ctr">
                  <a:spcBef>
                    <a:spcPts val="750"/>
                  </a:spcBef>
                  <a:spcAft>
                    <a:spcPts val="0"/>
                  </a:spcAft>
                  <a:buNone/>
                </a:pPr>
                <a:r>
                  <a:rPr lang="en" sz="1100">
                    <a:solidFill>
                      <a:srgbClr val="475569"/>
                    </a:solidFill>
                    <a:latin typeface="IBM Plex Sans Medium"/>
                    <a:ea typeface="IBM Plex Sans Medium"/>
                    <a:cs typeface="IBM Plex Sans Medium"/>
                    <a:sym typeface="IBM Plex Sans Medium"/>
                  </a:rPr>
                  <a:t>Account Manager</a:t>
                </a:r>
                <a:r>
                  <a:rPr b="0" lang="en" sz="1100">
                    <a:solidFill>
                      <a:srgbClr val="475569"/>
                    </a:solidFill>
                    <a:latin typeface="IBM Plex Sans Medium"/>
                    <a:ea typeface="IBM Plex Sans Medium"/>
                    <a:cs typeface="IBM Plex Sans Medium"/>
                    <a:sym typeface="IBM Plex Sans Medium"/>
                  </a:rPr>
                  <a:t>, </a:t>
                </a:r>
                <a:br>
                  <a:rPr b="0" lang="en" sz="1100">
                    <a:solidFill>
                      <a:srgbClr val="475569"/>
                    </a:solidFill>
                    <a:latin typeface="IBM Plex Sans Medium"/>
                    <a:ea typeface="IBM Plex Sans Medium"/>
                    <a:cs typeface="IBM Plex Sans Medium"/>
                    <a:sym typeface="IBM Plex Sans Medium"/>
                  </a:rPr>
                </a:br>
                <a:r>
                  <a:rPr b="0" lang="en" sz="1100">
                    <a:solidFill>
                      <a:srgbClr val="475569"/>
                    </a:solidFill>
                    <a:latin typeface="IBM Plex Sans Medium"/>
                    <a:ea typeface="IBM Plex Sans Medium"/>
                    <a:cs typeface="IBM Plex Sans Medium"/>
                    <a:sym typeface="IBM Plex Sans Medium"/>
                  </a:rPr>
                  <a:t>Virginia Field Team at Aledade</a:t>
                </a:r>
                <a:endParaRPr b="0" sz="1100">
                  <a:solidFill>
                    <a:srgbClr val="475569"/>
                  </a:solidFill>
                  <a:latin typeface="IBM Plex Sans Medium"/>
                  <a:ea typeface="IBM Plex Sans Medium"/>
                  <a:cs typeface="IBM Plex Sans Medium"/>
                  <a:sym typeface="IBM Plex Sans Medium"/>
                </a:endParaRPr>
              </a:p>
            </p:txBody>
          </p:sp>
        </p:grpSp>
      </p:grpSp>
      <p:pic>
        <p:nvPicPr>
          <p:cNvPr id="192" name="Google Shape;192;p31" title="IMG_0395.jpg"/>
          <p:cNvPicPr preferRelativeResize="0"/>
          <p:nvPr/>
        </p:nvPicPr>
        <p:blipFill rotWithShape="1">
          <a:blip r:embed="rId4">
            <a:alphaModFix/>
          </a:blip>
          <a:srcRect b="14196" l="7863" r="7855" t="1806"/>
          <a:stretch/>
        </p:blipFill>
        <p:spPr>
          <a:xfrm>
            <a:off x="5952334" y="1475579"/>
            <a:ext cx="1428900" cy="1428900"/>
          </a:xfrm>
          <a:prstGeom prst="ellipse">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pic>
        <p:nvPicPr>
          <p:cNvPr id="197" name="Google Shape;197;p32"/>
          <p:cNvPicPr preferRelativeResize="0"/>
          <p:nvPr/>
        </p:nvPicPr>
        <p:blipFill rotWithShape="1">
          <a:blip r:embed="rId3">
            <a:alphaModFix/>
          </a:blip>
          <a:srcRect b="0" l="22950" r="30068" t="2306"/>
          <a:stretch/>
        </p:blipFill>
        <p:spPr>
          <a:xfrm>
            <a:off x="5435850" y="-8500"/>
            <a:ext cx="3708000" cy="5143500"/>
          </a:xfrm>
          <a:prstGeom prst="rect">
            <a:avLst/>
          </a:prstGeom>
          <a:noFill/>
          <a:ln>
            <a:noFill/>
          </a:ln>
        </p:spPr>
      </p:pic>
      <p:sp>
        <p:nvSpPr>
          <p:cNvPr id="198" name="Google Shape;198;p32"/>
          <p:cNvSpPr/>
          <p:nvPr/>
        </p:nvSpPr>
        <p:spPr>
          <a:xfrm>
            <a:off x="5435850" y="3881600"/>
            <a:ext cx="3724800" cy="472800"/>
          </a:xfrm>
          <a:prstGeom prst="rect">
            <a:avLst/>
          </a:prstGeom>
          <a:solidFill>
            <a:srgbClr val="FFFFFF">
              <a:alpha val="90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199" name="Google Shape;199;p32"/>
          <p:cNvGrpSpPr/>
          <p:nvPr/>
        </p:nvGrpSpPr>
        <p:grpSpPr>
          <a:xfrm>
            <a:off x="5626351" y="3919975"/>
            <a:ext cx="3553942" cy="404188"/>
            <a:chOff x="101073" y="-316215"/>
            <a:chExt cx="3526786" cy="401100"/>
          </a:xfrm>
        </p:grpSpPr>
        <p:sp>
          <p:nvSpPr>
            <p:cNvPr id="200" name="Google Shape;200;p32"/>
            <p:cNvSpPr txBox="1"/>
            <p:nvPr/>
          </p:nvSpPr>
          <p:spPr>
            <a:xfrm>
              <a:off x="101073" y="-316215"/>
              <a:ext cx="1619100" cy="4011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209">
                  <a:solidFill>
                    <a:srgbClr val="003DA5"/>
                  </a:solidFill>
                  <a:latin typeface="IBM Plex Sans"/>
                  <a:ea typeface="IBM Plex Sans"/>
                  <a:cs typeface="IBM Plex Sans"/>
                  <a:sym typeface="IBM Plex Sans"/>
                </a:rPr>
                <a:t>Farzad Mostashari</a:t>
              </a:r>
              <a:endParaRPr b="1" sz="1209">
                <a:solidFill>
                  <a:srgbClr val="003DA5"/>
                </a:solidFill>
                <a:latin typeface="IBM Plex Sans"/>
                <a:ea typeface="IBM Plex Sans"/>
                <a:cs typeface="IBM Plex Sans"/>
                <a:sym typeface="IBM Plex Sans"/>
              </a:endParaRPr>
            </a:p>
            <a:p>
              <a:pPr indent="0" lvl="0" marL="0" rtl="0" algn="l">
                <a:spcBef>
                  <a:spcPts val="302"/>
                </a:spcBef>
                <a:spcAft>
                  <a:spcPts val="0"/>
                </a:spcAft>
                <a:buNone/>
              </a:pPr>
              <a:r>
                <a:rPr b="0" lang="en" sz="1008">
                  <a:solidFill>
                    <a:srgbClr val="475569"/>
                  </a:solidFill>
                  <a:latin typeface="IBM Plex Sans"/>
                  <a:ea typeface="IBM Plex Sans"/>
                  <a:cs typeface="IBM Plex Sans"/>
                  <a:sym typeface="IBM Plex Sans"/>
                </a:rPr>
                <a:t>Co-founder &amp; CEO</a:t>
              </a:r>
              <a:endParaRPr b="0" sz="1008">
                <a:solidFill>
                  <a:srgbClr val="475569"/>
                </a:solidFill>
                <a:latin typeface="IBM Plex Sans"/>
                <a:ea typeface="IBM Plex Sans"/>
                <a:cs typeface="IBM Plex Sans"/>
                <a:sym typeface="IBM Plex Sans"/>
              </a:endParaRPr>
            </a:p>
          </p:txBody>
        </p:sp>
        <p:sp>
          <p:nvSpPr>
            <p:cNvPr id="201" name="Google Shape;201;p32"/>
            <p:cNvSpPr txBox="1"/>
            <p:nvPr/>
          </p:nvSpPr>
          <p:spPr>
            <a:xfrm>
              <a:off x="2008759" y="-316215"/>
              <a:ext cx="1619100" cy="4011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209">
                  <a:solidFill>
                    <a:srgbClr val="003DA5"/>
                  </a:solidFill>
                  <a:latin typeface="IBM Plex Sans"/>
                  <a:ea typeface="IBM Plex Sans"/>
                  <a:cs typeface="IBM Plex Sans"/>
                  <a:sym typeface="IBM Plex Sans"/>
                </a:rPr>
                <a:t>Mat </a:t>
              </a:r>
              <a:r>
                <a:rPr b="1" lang="en" sz="1209">
                  <a:solidFill>
                    <a:srgbClr val="003DA5"/>
                  </a:solidFill>
                  <a:latin typeface="IBM Plex Sans"/>
                  <a:ea typeface="IBM Plex Sans"/>
                  <a:cs typeface="IBM Plex Sans"/>
                  <a:sym typeface="IBM Plex Sans"/>
                </a:rPr>
                <a:t>Kendall</a:t>
              </a:r>
              <a:endParaRPr b="1" sz="1209">
                <a:solidFill>
                  <a:srgbClr val="003DA5"/>
                </a:solidFill>
                <a:latin typeface="IBM Plex Sans"/>
                <a:ea typeface="IBM Plex Sans"/>
                <a:cs typeface="IBM Plex Sans"/>
                <a:sym typeface="IBM Plex Sans"/>
              </a:endParaRPr>
            </a:p>
            <a:p>
              <a:pPr indent="0" lvl="0" marL="0" rtl="0" algn="l">
                <a:spcBef>
                  <a:spcPts val="302"/>
                </a:spcBef>
                <a:spcAft>
                  <a:spcPts val="0"/>
                </a:spcAft>
                <a:buNone/>
              </a:pPr>
              <a:r>
                <a:rPr b="0" lang="en" sz="1008">
                  <a:solidFill>
                    <a:srgbClr val="475569"/>
                  </a:solidFill>
                  <a:latin typeface="IBM Plex Sans"/>
                  <a:ea typeface="IBM Plex Sans"/>
                  <a:cs typeface="IBM Plex Sans"/>
                  <a:sym typeface="IBM Plex Sans"/>
                </a:rPr>
                <a:t>Co-founder &amp; President</a:t>
              </a:r>
              <a:endParaRPr b="0" sz="1008">
                <a:solidFill>
                  <a:srgbClr val="475569"/>
                </a:solidFill>
                <a:latin typeface="IBM Plex Sans"/>
                <a:ea typeface="IBM Plex Sans"/>
                <a:cs typeface="IBM Plex Sans"/>
                <a:sym typeface="IBM Plex Sans"/>
              </a:endParaRPr>
            </a:p>
          </p:txBody>
        </p:sp>
      </p:grpSp>
      <p:sp>
        <p:nvSpPr>
          <p:cNvPr id="202" name="Google Shape;202;p32"/>
          <p:cNvSpPr txBox="1"/>
          <p:nvPr/>
        </p:nvSpPr>
        <p:spPr>
          <a:xfrm>
            <a:off x="432276" y="622711"/>
            <a:ext cx="4572000" cy="100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 sz="1488">
                <a:solidFill>
                  <a:srgbClr val="1E293B"/>
                </a:solidFill>
                <a:latin typeface="IBM Plex Sans"/>
                <a:ea typeface="IBM Plex Sans"/>
                <a:cs typeface="IBM Plex Sans"/>
                <a:sym typeface="IBM Plex Sans"/>
              </a:rPr>
              <a:t>Our mission, as a physician-led public benefit corporation, is to </a:t>
            </a:r>
            <a:r>
              <a:rPr b="0" lang="en" sz="1488">
                <a:solidFill>
                  <a:srgbClr val="003DA5"/>
                </a:solidFill>
                <a:latin typeface="IBM Plex Sans SemiBold"/>
                <a:ea typeface="IBM Plex Sans SemiBold"/>
                <a:cs typeface="IBM Plex Sans SemiBold"/>
                <a:sym typeface="IBM Plex Sans SemiBold"/>
              </a:rPr>
              <a:t>deliver better health, better care and lower costs</a:t>
            </a:r>
            <a:r>
              <a:rPr b="0" lang="en" sz="1488">
                <a:solidFill>
                  <a:srgbClr val="1E293B"/>
                </a:solidFill>
                <a:latin typeface="IBM Plex Sans"/>
                <a:ea typeface="IBM Plex Sans"/>
                <a:cs typeface="IBM Plex Sans"/>
                <a:sym typeface="IBM Plex Sans"/>
              </a:rPr>
              <a:t>, creating a healthcare system that is </a:t>
            </a:r>
            <a:r>
              <a:rPr b="0" lang="en" sz="1488">
                <a:solidFill>
                  <a:srgbClr val="003DA5"/>
                </a:solidFill>
                <a:latin typeface="IBM Plex Sans SemiBold"/>
                <a:ea typeface="IBM Plex Sans SemiBold"/>
                <a:cs typeface="IBM Plex Sans SemiBold"/>
                <a:sym typeface="IBM Plex Sans SemiBold"/>
              </a:rPr>
              <a:t>good for patients, practices and society</a:t>
            </a:r>
            <a:r>
              <a:rPr b="0" lang="en" sz="1488">
                <a:solidFill>
                  <a:srgbClr val="1E293B"/>
                </a:solidFill>
                <a:latin typeface="IBM Plex Sans"/>
                <a:ea typeface="IBM Plex Sans"/>
                <a:cs typeface="IBM Plex Sans"/>
                <a:sym typeface="IBM Plex Sans"/>
              </a:rPr>
              <a:t>.</a:t>
            </a:r>
            <a:endParaRPr b="0" sz="1488">
              <a:solidFill>
                <a:srgbClr val="1E293B"/>
              </a:solidFill>
              <a:latin typeface="IBM Plex Sans"/>
              <a:ea typeface="IBM Plex Sans"/>
              <a:cs typeface="IBM Plex Sans"/>
              <a:sym typeface="IBM Plex Sans"/>
            </a:endParaRPr>
          </a:p>
        </p:txBody>
      </p:sp>
      <p:pic>
        <p:nvPicPr>
          <p:cNvPr id="203" name="Google Shape;203;p32"/>
          <p:cNvPicPr preferRelativeResize="0"/>
          <p:nvPr/>
        </p:nvPicPr>
        <p:blipFill rotWithShape="1">
          <a:blip r:embed="rId4">
            <a:alphaModFix/>
          </a:blip>
          <a:srcRect b="0" l="179" r="189" t="0"/>
          <a:stretch/>
        </p:blipFill>
        <p:spPr>
          <a:xfrm>
            <a:off x="1106294" y="1785350"/>
            <a:ext cx="3460800" cy="1878600"/>
          </a:xfrm>
          <a:prstGeom prst="rect">
            <a:avLst/>
          </a:prstGeom>
          <a:noFill/>
          <a:ln>
            <a:noFill/>
          </a:ln>
        </p:spPr>
      </p:pic>
      <p:grpSp>
        <p:nvGrpSpPr>
          <p:cNvPr id="204" name="Google Shape;204;p32"/>
          <p:cNvGrpSpPr/>
          <p:nvPr/>
        </p:nvGrpSpPr>
        <p:grpSpPr>
          <a:xfrm>
            <a:off x="381000" y="3982790"/>
            <a:ext cx="4810275" cy="1067025"/>
            <a:chOff x="0" y="76125"/>
            <a:chExt cx="4810275" cy="1067025"/>
          </a:xfrm>
        </p:grpSpPr>
        <p:cxnSp>
          <p:nvCxnSpPr>
            <p:cNvPr id="205" name="Google Shape;205;p32"/>
            <p:cNvCxnSpPr/>
            <p:nvPr/>
          </p:nvCxnSpPr>
          <p:spPr>
            <a:xfrm>
              <a:off x="190500" y="142875"/>
              <a:ext cx="4000500" cy="0"/>
            </a:xfrm>
            <a:prstGeom prst="straightConnector1">
              <a:avLst/>
            </a:prstGeom>
            <a:solidFill>
              <a:srgbClr val="FFFFFF"/>
            </a:solidFill>
            <a:ln cap="flat" cmpd="sng" w="28575">
              <a:solidFill>
                <a:srgbClr val="E2E8F0"/>
              </a:solidFill>
              <a:prstDash val="solid"/>
              <a:round/>
              <a:headEnd len="sm" w="sm" type="none"/>
              <a:tailEnd len="sm" w="sm" type="none"/>
            </a:ln>
          </p:spPr>
        </p:cxnSp>
        <p:sp>
          <p:nvSpPr>
            <p:cNvPr id="206" name="Google Shape;206;p32"/>
            <p:cNvSpPr/>
            <p:nvPr/>
          </p:nvSpPr>
          <p:spPr>
            <a:xfrm>
              <a:off x="123825" y="76200"/>
              <a:ext cx="133500" cy="133500"/>
            </a:xfrm>
            <a:prstGeom prst="ellipse">
              <a:avLst/>
            </a:prstGeom>
            <a:solidFill>
              <a:srgbClr val="003DA5"/>
            </a:solidFill>
            <a:ln cap="flat" cmpd="sng" w="19050">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07" name="Google Shape;207;p32"/>
            <p:cNvSpPr txBox="1"/>
            <p:nvPr/>
          </p:nvSpPr>
          <p:spPr>
            <a:xfrm>
              <a:off x="0" y="285750"/>
              <a:ext cx="1238400" cy="8574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1" lang="en" sz="1300">
                  <a:solidFill>
                    <a:srgbClr val="003DA5"/>
                  </a:solidFill>
                  <a:latin typeface="Literata"/>
                  <a:ea typeface="Literata"/>
                  <a:cs typeface="Literata"/>
                  <a:sym typeface="Literata"/>
                </a:rPr>
                <a:t>2014</a:t>
              </a:r>
              <a:endParaRPr b="1" sz="1300">
                <a:solidFill>
                  <a:srgbClr val="003DA5"/>
                </a:solidFill>
                <a:latin typeface="Literata"/>
                <a:ea typeface="Literata"/>
                <a:cs typeface="Literata"/>
                <a:sym typeface="Literata"/>
              </a:endParaRPr>
            </a:p>
            <a:p>
              <a:pPr indent="0" lvl="0" marL="0" rtl="0" algn="ctr">
                <a:spcBef>
                  <a:spcPts val="300"/>
                </a:spcBef>
                <a:spcAft>
                  <a:spcPts val="0"/>
                </a:spcAft>
                <a:buNone/>
              </a:pPr>
              <a:r>
                <a:rPr b="0" lang="en" sz="1000">
                  <a:solidFill>
                    <a:srgbClr val="475569"/>
                  </a:solidFill>
                  <a:latin typeface="IBM Plex Sans"/>
                  <a:ea typeface="IBM Plex Sans"/>
                  <a:cs typeface="IBM Plex Sans"/>
                  <a:sym typeface="IBM Plex Sans"/>
                </a:rPr>
                <a:t>Aledade founded</a:t>
              </a:r>
              <a:endParaRPr b="0" sz="1000">
                <a:solidFill>
                  <a:srgbClr val="475569"/>
                </a:solidFill>
                <a:latin typeface="IBM Plex Sans"/>
                <a:ea typeface="IBM Plex Sans"/>
                <a:cs typeface="IBM Plex Sans"/>
                <a:sym typeface="IBM Plex Sans"/>
              </a:endParaRPr>
            </a:p>
          </p:txBody>
        </p:sp>
        <p:sp>
          <p:nvSpPr>
            <p:cNvPr id="208" name="Google Shape;208;p32"/>
            <p:cNvSpPr/>
            <p:nvPr/>
          </p:nvSpPr>
          <p:spPr>
            <a:xfrm>
              <a:off x="2270525" y="76125"/>
              <a:ext cx="133500" cy="133500"/>
            </a:xfrm>
            <a:prstGeom prst="ellipse">
              <a:avLst/>
            </a:prstGeom>
            <a:solidFill>
              <a:srgbClr val="003DA5"/>
            </a:solidFill>
            <a:ln cap="flat" cmpd="sng" w="19050">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09" name="Google Shape;209;p32"/>
            <p:cNvSpPr txBox="1"/>
            <p:nvPr/>
          </p:nvSpPr>
          <p:spPr>
            <a:xfrm>
              <a:off x="1684675" y="285750"/>
              <a:ext cx="1238400" cy="8574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1" lang="en" sz="1300">
                  <a:solidFill>
                    <a:srgbClr val="003DA5"/>
                  </a:solidFill>
                  <a:latin typeface="Literata"/>
                  <a:ea typeface="Literata"/>
                  <a:cs typeface="Literata"/>
                  <a:sym typeface="Literata"/>
                </a:rPr>
                <a:t>202</a:t>
              </a:r>
              <a:r>
                <a:rPr b="1" lang="en" sz="1300">
                  <a:solidFill>
                    <a:srgbClr val="003DA5"/>
                  </a:solidFill>
                  <a:latin typeface="Literata"/>
                  <a:ea typeface="Literata"/>
                  <a:cs typeface="Literata"/>
                  <a:sym typeface="Literata"/>
                </a:rPr>
                <a:t>2</a:t>
              </a:r>
              <a:endParaRPr b="1" sz="1300">
                <a:solidFill>
                  <a:srgbClr val="003DA5"/>
                </a:solidFill>
                <a:latin typeface="Literata"/>
                <a:ea typeface="Literata"/>
                <a:cs typeface="Literata"/>
                <a:sym typeface="Literata"/>
              </a:endParaRPr>
            </a:p>
            <a:p>
              <a:pPr indent="0" lvl="0" marL="0" rtl="0" algn="ctr">
                <a:spcBef>
                  <a:spcPts val="300"/>
                </a:spcBef>
                <a:spcAft>
                  <a:spcPts val="0"/>
                </a:spcAft>
                <a:buNone/>
              </a:pPr>
              <a:r>
                <a:rPr b="0" lang="en" sz="1000">
                  <a:solidFill>
                    <a:srgbClr val="475569"/>
                  </a:solidFill>
                  <a:latin typeface="IBM Plex Sans"/>
                  <a:ea typeface="IBM Plex Sans"/>
                  <a:cs typeface="IBM Plex Sans"/>
                  <a:sym typeface="IBM Plex Sans"/>
                </a:rPr>
                <a:t>PBC designation</a:t>
              </a:r>
              <a:endParaRPr b="0" sz="1000">
                <a:solidFill>
                  <a:srgbClr val="475569"/>
                </a:solidFill>
                <a:latin typeface="IBM Plex Sans"/>
                <a:ea typeface="IBM Plex Sans"/>
                <a:cs typeface="IBM Plex Sans"/>
                <a:sym typeface="IBM Plex Sans"/>
              </a:endParaRPr>
            </a:p>
          </p:txBody>
        </p:sp>
        <p:sp>
          <p:nvSpPr>
            <p:cNvPr id="210" name="Google Shape;210;p32"/>
            <p:cNvSpPr/>
            <p:nvPr/>
          </p:nvSpPr>
          <p:spPr>
            <a:xfrm>
              <a:off x="4124325" y="76200"/>
              <a:ext cx="133500" cy="133500"/>
            </a:xfrm>
            <a:prstGeom prst="ellipse">
              <a:avLst/>
            </a:prstGeom>
            <a:solidFill>
              <a:srgbClr val="003DA5"/>
            </a:solidFill>
            <a:ln cap="flat" cmpd="sng" w="19050">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11" name="Google Shape;211;p32"/>
            <p:cNvSpPr txBox="1"/>
            <p:nvPr/>
          </p:nvSpPr>
          <p:spPr>
            <a:xfrm>
              <a:off x="3571875" y="285750"/>
              <a:ext cx="1238400" cy="8574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1" lang="en" sz="1300">
                  <a:solidFill>
                    <a:srgbClr val="003DA5"/>
                  </a:solidFill>
                  <a:latin typeface="Literata"/>
                  <a:ea typeface="Literata"/>
                  <a:cs typeface="Literata"/>
                  <a:sym typeface="Literata"/>
                </a:rPr>
                <a:t>2024</a:t>
              </a:r>
              <a:endParaRPr b="1" sz="1300">
                <a:solidFill>
                  <a:srgbClr val="003DA5"/>
                </a:solidFill>
                <a:latin typeface="Literata"/>
                <a:ea typeface="Literata"/>
                <a:cs typeface="Literata"/>
                <a:sym typeface="Literata"/>
              </a:endParaRPr>
            </a:p>
            <a:p>
              <a:pPr indent="0" lvl="0" marL="0" rtl="0" algn="ctr">
                <a:spcBef>
                  <a:spcPts val="300"/>
                </a:spcBef>
                <a:spcAft>
                  <a:spcPts val="0"/>
                </a:spcAft>
                <a:buNone/>
              </a:pPr>
              <a:r>
                <a:rPr b="0" lang="en" sz="1000">
                  <a:solidFill>
                    <a:srgbClr val="475569"/>
                  </a:solidFill>
                  <a:latin typeface="IBM Plex Sans"/>
                  <a:ea typeface="IBM Plex Sans"/>
                  <a:cs typeface="IBM Plex Sans"/>
                  <a:sym typeface="IBM Plex Sans"/>
                </a:rPr>
                <a:t>ACOs save $1B+</a:t>
              </a:r>
              <a:endParaRPr b="0" sz="1000">
                <a:solidFill>
                  <a:srgbClr val="475569"/>
                </a:solidFill>
                <a:latin typeface="IBM Plex Sans"/>
                <a:ea typeface="IBM Plex Sans"/>
                <a:cs typeface="IBM Plex Sans"/>
                <a:sym typeface="IBM Plex Sans"/>
              </a:endParaRPr>
            </a:p>
          </p:txBody>
        </p:sp>
      </p:grpSp>
      <p:sp>
        <p:nvSpPr>
          <p:cNvPr id="212" name="Google Shape;212;p32"/>
          <p:cNvSpPr/>
          <p:nvPr/>
        </p:nvSpPr>
        <p:spPr>
          <a:xfrm>
            <a:off x="536877" y="2966446"/>
            <a:ext cx="696000" cy="653700"/>
          </a:xfrm>
          <a:prstGeom prst="ellipse">
            <a:avLst/>
          </a:prstGeom>
          <a:solidFill>
            <a:schemeClr val="dk2"/>
          </a:solidFill>
          <a:ln cap="flat" cmpd="sng" w="9525">
            <a:solidFill>
              <a:schemeClr val="accent3"/>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0" lIns="0" spcFirstLastPara="1" rIns="0" wrap="square" tIns="0">
            <a:noAutofit/>
          </a:bodyPr>
          <a:lstStyle/>
          <a:p>
            <a:pPr indent="0" lvl="0" marL="0" rtl="0" algn="ctr">
              <a:spcBef>
                <a:spcPts val="0"/>
              </a:spcBef>
              <a:spcAft>
                <a:spcPts val="0"/>
              </a:spcAft>
              <a:buNone/>
            </a:pPr>
            <a:r>
              <a:rPr lang="en">
                <a:solidFill>
                  <a:schemeClr val="lt1"/>
                </a:solidFill>
                <a:latin typeface="Literata"/>
                <a:ea typeface="Literata"/>
                <a:cs typeface="Literata"/>
                <a:sym typeface="Literata"/>
              </a:rPr>
              <a:t>46 </a:t>
            </a:r>
            <a:r>
              <a:rPr lang="en" sz="1200">
                <a:solidFill>
                  <a:schemeClr val="lt1"/>
                </a:solidFill>
                <a:latin typeface="Literata"/>
                <a:ea typeface="Literata"/>
                <a:cs typeface="Literata"/>
                <a:sym typeface="Literata"/>
              </a:rPr>
              <a:t>States</a:t>
            </a:r>
            <a:endParaRPr sz="700">
              <a:solidFill>
                <a:schemeClr val="lt1"/>
              </a:solidFill>
              <a:latin typeface="Literata"/>
              <a:ea typeface="Literata"/>
              <a:cs typeface="Literata"/>
              <a:sym typeface="Literata"/>
            </a:endParaRPr>
          </a:p>
        </p:txBody>
      </p:sp>
      <p:sp>
        <p:nvSpPr>
          <p:cNvPr id="213" name="Google Shape;213;p32"/>
          <p:cNvSpPr/>
          <p:nvPr/>
        </p:nvSpPr>
        <p:spPr>
          <a:xfrm>
            <a:off x="4351300" y="2522500"/>
            <a:ext cx="807600" cy="756000"/>
          </a:xfrm>
          <a:prstGeom prst="ellipse">
            <a:avLst/>
          </a:prstGeom>
          <a:solidFill>
            <a:schemeClr val="dk2"/>
          </a:solidFill>
          <a:ln cap="flat" cmpd="sng" w="9525">
            <a:solidFill>
              <a:schemeClr val="accent3"/>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0" lIns="0" spcFirstLastPara="1" rIns="0" wrap="square" tIns="0">
            <a:noAutofit/>
          </a:bodyPr>
          <a:lstStyle/>
          <a:p>
            <a:pPr indent="0" lvl="0" marL="0" rtl="0" algn="ctr">
              <a:spcBef>
                <a:spcPts val="0"/>
              </a:spcBef>
              <a:spcAft>
                <a:spcPts val="0"/>
              </a:spcAft>
              <a:buNone/>
            </a:pPr>
            <a:r>
              <a:rPr lang="en">
                <a:solidFill>
                  <a:schemeClr val="lt1"/>
                </a:solidFill>
                <a:latin typeface="Literata"/>
                <a:ea typeface="Literata"/>
                <a:cs typeface="Literata"/>
                <a:sym typeface="Literata"/>
              </a:rPr>
              <a:t>  3K+ </a:t>
            </a:r>
            <a:r>
              <a:rPr lang="en" sz="1100">
                <a:solidFill>
                  <a:schemeClr val="lt1"/>
                </a:solidFill>
                <a:latin typeface="Literata"/>
                <a:ea typeface="Literata"/>
                <a:cs typeface="Literata"/>
                <a:sym typeface="Literata"/>
              </a:rPr>
              <a:t>Partners</a:t>
            </a:r>
            <a:endParaRPr sz="600">
              <a:solidFill>
                <a:schemeClr val="lt1"/>
              </a:solidFill>
              <a:latin typeface="Literata"/>
              <a:ea typeface="Literata"/>
              <a:cs typeface="Literata"/>
              <a:sym typeface="Literata"/>
            </a:endParaRPr>
          </a:p>
        </p:txBody>
      </p:sp>
      <p:sp>
        <p:nvSpPr>
          <p:cNvPr id="214" name="Google Shape;214;p32"/>
          <p:cNvSpPr/>
          <p:nvPr/>
        </p:nvSpPr>
        <p:spPr>
          <a:xfrm>
            <a:off x="117285" y="2039503"/>
            <a:ext cx="764700" cy="729900"/>
          </a:xfrm>
          <a:prstGeom prst="ellipse">
            <a:avLst/>
          </a:prstGeom>
          <a:solidFill>
            <a:schemeClr val="dk2"/>
          </a:solidFill>
          <a:ln cap="flat" cmpd="sng" w="9525">
            <a:solidFill>
              <a:schemeClr val="accent3"/>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0" lIns="0" spcFirstLastPara="1" rIns="0" wrap="square" tIns="0">
            <a:noAutofit/>
          </a:bodyPr>
          <a:lstStyle/>
          <a:p>
            <a:pPr indent="0" lvl="0" marL="0" rtl="0" algn="ctr">
              <a:spcBef>
                <a:spcPts val="0"/>
              </a:spcBef>
              <a:spcAft>
                <a:spcPts val="0"/>
              </a:spcAft>
              <a:buNone/>
            </a:pPr>
            <a:r>
              <a:rPr lang="en">
                <a:solidFill>
                  <a:schemeClr val="lt1"/>
                </a:solidFill>
                <a:latin typeface="Literata"/>
                <a:ea typeface="Literata"/>
                <a:cs typeface="Literata"/>
                <a:sym typeface="Literata"/>
              </a:rPr>
              <a:t>3M+ </a:t>
            </a:r>
            <a:r>
              <a:rPr lang="en" sz="1100">
                <a:solidFill>
                  <a:schemeClr val="lt1"/>
                </a:solidFill>
                <a:latin typeface="Literata"/>
                <a:ea typeface="Literata"/>
                <a:cs typeface="Literata"/>
                <a:sym typeface="Literata"/>
              </a:rPr>
              <a:t>Patients</a:t>
            </a:r>
            <a:endParaRPr sz="600">
              <a:solidFill>
                <a:schemeClr val="lt1"/>
              </a:solidFill>
              <a:latin typeface="Literata"/>
              <a:ea typeface="Literata"/>
              <a:cs typeface="Literata"/>
              <a:sym typeface="Literata"/>
            </a:endParaRPr>
          </a:p>
        </p:txBody>
      </p:sp>
      <p:sp>
        <p:nvSpPr>
          <p:cNvPr id="215" name="Google Shape;215;p32"/>
          <p:cNvSpPr txBox="1"/>
          <p:nvPr>
            <p:ph type="title"/>
          </p:nvPr>
        </p:nvSpPr>
        <p:spPr>
          <a:xfrm>
            <a:off x="432275" y="167437"/>
            <a:ext cx="8620200" cy="272100"/>
          </a:xfrm>
          <a:prstGeom prst="rect">
            <a:avLst/>
          </a:prstGeom>
        </p:spPr>
        <p:txBody>
          <a:bodyPr anchorCtr="0" anchor="t" bIns="68575" lIns="0" spcFirstLastPara="1" rIns="68575" wrap="square" tIns="0">
            <a:noAutofit/>
          </a:bodyPr>
          <a:lstStyle/>
          <a:p>
            <a:pPr indent="0" lvl="0" marL="0" rtl="0" algn="l">
              <a:spcBef>
                <a:spcPts val="0"/>
              </a:spcBef>
              <a:spcAft>
                <a:spcPts val="0"/>
              </a:spcAft>
              <a:buNone/>
            </a:pPr>
            <a:r>
              <a:rPr lang="en" sz="2100"/>
              <a:t>Aledade PBC</a:t>
            </a:r>
            <a:endParaRPr sz="2100">
              <a:highlight>
                <a:srgbClr val="FFFF00"/>
              </a:highlight>
            </a:endParaRPr>
          </a:p>
        </p:txBody>
      </p:sp>
      <p:sp>
        <p:nvSpPr>
          <p:cNvPr id="216" name="Google Shape;216;p32"/>
          <p:cNvSpPr txBox="1"/>
          <p:nvPr/>
        </p:nvSpPr>
        <p:spPr>
          <a:xfrm>
            <a:off x="0" y="4880276"/>
            <a:ext cx="30000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1"/>
                </a:solidFill>
              </a:rPr>
              <a:t>Scale as of 3/31/2026</a:t>
            </a:r>
            <a:r>
              <a:rPr lang="en" sz="900">
                <a:solidFill>
                  <a:schemeClr val="dk1"/>
                </a:solidFill>
              </a:rPr>
              <a:t> </a:t>
            </a:r>
            <a:endParaRPr sz="12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33"/>
          <p:cNvSpPr txBox="1"/>
          <p:nvPr>
            <p:ph type="title"/>
          </p:nvPr>
        </p:nvSpPr>
        <p:spPr>
          <a:xfrm>
            <a:off x="261909" y="225267"/>
            <a:ext cx="8620200" cy="272100"/>
          </a:xfrm>
          <a:prstGeom prst="rect">
            <a:avLst/>
          </a:prstGeom>
        </p:spPr>
        <p:txBody>
          <a:bodyPr anchorCtr="0" anchor="t" bIns="68575" lIns="0" spcFirstLastPara="1" rIns="68575" wrap="square" tIns="0">
            <a:noAutofit/>
          </a:bodyPr>
          <a:lstStyle/>
          <a:p>
            <a:pPr indent="0" lvl="0" marL="0" rtl="0" algn="l">
              <a:spcBef>
                <a:spcPts val="0"/>
              </a:spcBef>
              <a:spcAft>
                <a:spcPts val="0"/>
              </a:spcAft>
              <a:buNone/>
            </a:pPr>
            <a:r>
              <a:rPr lang="en"/>
              <a:t>Supporting Effective Transitional Care Management</a:t>
            </a:r>
            <a:endParaRPr/>
          </a:p>
        </p:txBody>
      </p:sp>
      <p:sp>
        <p:nvSpPr>
          <p:cNvPr id="222" name="Google Shape;222;p33"/>
          <p:cNvSpPr txBox="1"/>
          <p:nvPr>
            <p:ph idx="1" type="body"/>
          </p:nvPr>
        </p:nvSpPr>
        <p:spPr>
          <a:xfrm>
            <a:off x="261700" y="784625"/>
            <a:ext cx="4791600" cy="37857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l">
              <a:spcBef>
                <a:spcPts val="0"/>
              </a:spcBef>
              <a:spcAft>
                <a:spcPts val="0"/>
              </a:spcAft>
              <a:buNone/>
            </a:pPr>
            <a:r>
              <a:rPr b="0" lang="en" sz="1400">
                <a:solidFill>
                  <a:srgbClr val="003DA5"/>
                </a:solidFill>
                <a:latin typeface="IBM Plex Sans SemiBold"/>
                <a:ea typeface="IBM Plex Sans SemiBold"/>
                <a:cs typeface="IBM Plex Sans SemiBold"/>
                <a:sym typeface="IBM Plex Sans SemiBold"/>
              </a:rPr>
              <a:t>The Blueprint</a:t>
            </a:r>
            <a:endParaRPr b="0" sz="1400">
              <a:solidFill>
                <a:srgbClr val="003DA5"/>
              </a:solidFill>
              <a:latin typeface="IBM Plex Sans SemiBold"/>
              <a:ea typeface="IBM Plex Sans SemiBold"/>
              <a:cs typeface="IBM Plex Sans SemiBold"/>
              <a:sym typeface="IBM Plex Sans SemiBold"/>
            </a:endParaRPr>
          </a:p>
          <a:p>
            <a:pPr indent="0" lvl="0" marL="0" rtl="0" algn="l">
              <a:spcBef>
                <a:spcPts val="300"/>
              </a:spcBef>
              <a:spcAft>
                <a:spcPts val="0"/>
              </a:spcAft>
              <a:buNone/>
            </a:pPr>
            <a:r>
              <a:rPr b="0" lang="en">
                <a:solidFill>
                  <a:srgbClr val="475569"/>
                </a:solidFill>
                <a:latin typeface="IBM Plex Sans"/>
                <a:ea typeface="IBM Plex Sans"/>
                <a:cs typeface="IBM Plex Sans"/>
                <a:sym typeface="IBM Plex Sans"/>
              </a:rPr>
              <a:t>The Core 4 is Aledade’s </a:t>
            </a:r>
            <a:r>
              <a:rPr lang="en">
                <a:solidFill>
                  <a:srgbClr val="475569"/>
                </a:solidFill>
              </a:rPr>
              <a:t>framework </a:t>
            </a:r>
            <a:r>
              <a:rPr b="0" lang="en">
                <a:solidFill>
                  <a:srgbClr val="475569"/>
                </a:solidFill>
                <a:latin typeface="IBM Plex Sans"/>
                <a:ea typeface="IBM Plex Sans"/>
                <a:cs typeface="IBM Plex Sans"/>
                <a:sym typeface="IBM Plex Sans"/>
              </a:rPr>
              <a:t>to achieve success in health outcomes and financial shared savings.</a:t>
            </a:r>
            <a:endParaRPr b="0">
              <a:solidFill>
                <a:srgbClr val="475569"/>
              </a:solidFill>
              <a:latin typeface="IBM Plex Sans"/>
              <a:ea typeface="IBM Plex Sans"/>
              <a:cs typeface="IBM Plex Sans"/>
              <a:sym typeface="IBM Plex Sans"/>
            </a:endParaRPr>
          </a:p>
          <a:p>
            <a:pPr indent="0" lvl="0" marL="0" rtl="0" algn="l">
              <a:spcBef>
                <a:spcPts val="900"/>
              </a:spcBef>
              <a:spcAft>
                <a:spcPts val="0"/>
              </a:spcAft>
              <a:buNone/>
            </a:pPr>
            <a:r>
              <a:rPr lang="en" sz="1400">
                <a:solidFill>
                  <a:srgbClr val="003DA5"/>
                </a:solidFill>
                <a:latin typeface="IBM Plex Sans SemiBold"/>
                <a:ea typeface="IBM Plex Sans SemiBold"/>
                <a:cs typeface="IBM Plex Sans SemiBold"/>
                <a:sym typeface="IBM Plex Sans SemiBold"/>
              </a:rPr>
              <a:t>Care Transitions</a:t>
            </a:r>
            <a:endParaRPr sz="1400">
              <a:solidFill>
                <a:srgbClr val="003DA5"/>
              </a:solidFill>
              <a:latin typeface="IBM Plex Sans SemiBold"/>
              <a:ea typeface="IBM Plex Sans SemiBold"/>
              <a:cs typeface="IBM Plex Sans SemiBold"/>
              <a:sym typeface="IBM Plex Sans SemiBold"/>
            </a:endParaRPr>
          </a:p>
          <a:p>
            <a:pPr indent="0" lvl="0" marL="0" rtl="0" algn="l">
              <a:spcBef>
                <a:spcPts val="300"/>
              </a:spcBef>
              <a:spcAft>
                <a:spcPts val="0"/>
              </a:spcAft>
              <a:buNone/>
            </a:pPr>
            <a:r>
              <a:rPr lang="en">
                <a:solidFill>
                  <a:srgbClr val="434343"/>
                </a:solidFill>
              </a:rPr>
              <a:t>F</a:t>
            </a:r>
            <a:r>
              <a:rPr lang="en">
                <a:solidFill>
                  <a:srgbClr val="434343"/>
                </a:solidFill>
              </a:rPr>
              <a:t>ocus on care transitions ensures patients receive timely care following an ED visit or hospital discharge.</a:t>
            </a:r>
            <a:endParaRPr>
              <a:solidFill>
                <a:srgbClr val="434343"/>
              </a:solidFill>
            </a:endParaRPr>
          </a:p>
          <a:p>
            <a:pPr indent="0" lvl="0" marL="0" rtl="0" algn="l">
              <a:spcBef>
                <a:spcPts val="900"/>
              </a:spcBef>
              <a:spcAft>
                <a:spcPts val="0"/>
              </a:spcAft>
              <a:buNone/>
            </a:pPr>
            <a:r>
              <a:rPr b="0" lang="en" sz="1400">
                <a:solidFill>
                  <a:srgbClr val="003DA5"/>
                </a:solidFill>
                <a:latin typeface="IBM Plex Sans SemiBold"/>
                <a:ea typeface="IBM Plex Sans SemiBold"/>
                <a:cs typeface="IBM Plex Sans SemiBold"/>
                <a:sym typeface="IBM Plex Sans SemiBold"/>
              </a:rPr>
              <a:t>Preventing Readmissions</a:t>
            </a:r>
            <a:endParaRPr b="0" sz="1400">
              <a:solidFill>
                <a:srgbClr val="003DA5"/>
              </a:solidFill>
              <a:latin typeface="IBM Plex Sans SemiBold"/>
              <a:ea typeface="IBM Plex Sans SemiBold"/>
              <a:cs typeface="IBM Plex Sans SemiBold"/>
              <a:sym typeface="IBM Plex Sans SemiBold"/>
            </a:endParaRPr>
          </a:p>
          <a:p>
            <a:pPr indent="0" lvl="0" marL="0" rtl="0" algn="l">
              <a:spcBef>
                <a:spcPts val="300"/>
              </a:spcBef>
              <a:spcAft>
                <a:spcPts val="0"/>
              </a:spcAft>
              <a:buNone/>
            </a:pPr>
            <a:r>
              <a:rPr lang="en" sz="1150">
                <a:solidFill>
                  <a:srgbClr val="475569"/>
                </a:solidFill>
              </a:rPr>
              <a:t>In the 2025 Patient Impact Report, Aledade primary care partners completed more than 60,000 TCMs. These interventional efforts potentially prevented more than 4,000 costly hospital readmissions.</a:t>
            </a:r>
            <a:r>
              <a:rPr baseline="30000" lang="en" sz="1250">
                <a:solidFill>
                  <a:srgbClr val="475569"/>
                </a:solidFill>
              </a:rPr>
              <a:t>(1,2)</a:t>
            </a:r>
            <a:endParaRPr b="0" baseline="30000" sz="1250">
              <a:solidFill>
                <a:srgbClr val="475569"/>
              </a:solidFill>
              <a:latin typeface="IBM Plex Sans"/>
              <a:ea typeface="IBM Plex Sans"/>
              <a:cs typeface="IBM Plex Sans"/>
              <a:sym typeface="IBM Plex Sans"/>
            </a:endParaRPr>
          </a:p>
          <a:p>
            <a:pPr indent="0" lvl="0" marL="0" rtl="0" algn="l">
              <a:spcBef>
                <a:spcPts val="900"/>
              </a:spcBef>
              <a:spcAft>
                <a:spcPts val="0"/>
              </a:spcAft>
              <a:buNone/>
            </a:pPr>
            <a:r>
              <a:rPr lang="en" sz="1400">
                <a:solidFill>
                  <a:srgbClr val="003DA5"/>
                </a:solidFill>
                <a:latin typeface="IBM Plex Sans SemiBold"/>
                <a:ea typeface="IBM Plex Sans SemiBold"/>
                <a:cs typeface="IBM Plex Sans SemiBold"/>
                <a:sym typeface="IBM Plex Sans SemiBold"/>
              </a:rPr>
              <a:t>Transition of Care Support</a:t>
            </a:r>
            <a:endParaRPr b="0" sz="1400">
              <a:solidFill>
                <a:srgbClr val="003DA5"/>
              </a:solidFill>
              <a:latin typeface="IBM Plex Sans SemiBold"/>
              <a:ea typeface="IBM Plex Sans SemiBold"/>
              <a:cs typeface="IBM Plex Sans SemiBold"/>
              <a:sym typeface="IBM Plex Sans SemiBold"/>
            </a:endParaRPr>
          </a:p>
          <a:p>
            <a:pPr indent="0" lvl="0" marL="0" rtl="0" algn="l">
              <a:spcBef>
                <a:spcPts val="300"/>
              </a:spcBef>
              <a:spcAft>
                <a:spcPts val="1000"/>
              </a:spcAft>
              <a:buNone/>
            </a:pPr>
            <a:r>
              <a:rPr lang="en">
                <a:solidFill>
                  <a:srgbClr val="475569"/>
                </a:solidFill>
                <a:latin typeface="IBM Plex Sans Medium"/>
                <a:ea typeface="IBM Plex Sans Medium"/>
                <a:cs typeface="IBM Plex Sans Medium"/>
                <a:sym typeface="IBM Plex Sans Medium"/>
              </a:rPr>
              <a:t>Aledade equips practices with timely ADT event alerts, population health dashboards, and EHR-integrated tools to streamline post-discharge tracking, care coordination and follow-up planning.</a:t>
            </a:r>
            <a:endParaRPr>
              <a:solidFill>
                <a:srgbClr val="475569"/>
              </a:solidFill>
              <a:latin typeface="IBM Plex Sans Medium"/>
              <a:ea typeface="IBM Plex Sans Medium"/>
              <a:cs typeface="IBM Plex Sans Medium"/>
              <a:sym typeface="IBM Plex Sans Medium"/>
            </a:endParaRPr>
          </a:p>
        </p:txBody>
      </p:sp>
      <p:pic>
        <p:nvPicPr>
          <p:cNvPr id="223" name="Google Shape;223;p33"/>
          <p:cNvPicPr preferRelativeResize="0"/>
          <p:nvPr/>
        </p:nvPicPr>
        <p:blipFill>
          <a:blip r:embed="rId3">
            <a:alphaModFix/>
          </a:blip>
          <a:stretch>
            <a:fillRect/>
          </a:stretch>
        </p:blipFill>
        <p:spPr>
          <a:xfrm>
            <a:off x="5053432" y="669739"/>
            <a:ext cx="3916001" cy="3916001"/>
          </a:xfrm>
          <a:prstGeom prst="rect">
            <a:avLst/>
          </a:prstGeom>
          <a:noFill/>
          <a:ln>
            <a:noFill/>
          </a:ln>
        </p:spPr>
      </p:pic>
      <p:sp>
        <p:nvSpPr>
          <p:cNvPr id="224" name="Google Shape;224;p33"/>
          <p:cNvSpPr/>
          <p:nvPr/>
        </p:nvSpPr>
        <p:spPr>
          <a:xfrm>
            <a:off x="6392750" y="3574051"/>
            <a:ext cx="490800" cy="186300"/>
          </a:xfrm>
          <a:prstGeom prst="roundRect">
            <a:avLst>
              <a:gd fmla="val 16667" name="adj"/>
            </a:avLst>
          </a:prstGeom>
          <a:solidFill>
            <a:srgbClr val="FCF90A">
              <a:alpha val="2722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endParaRPr>
          </a:p>
        </p:txBody>
      </p:sp>
      <p:sp>
        <p:nvSpPr>
          <p:cNvPr id="225" name="Google Shape;225;p33"/>
          <p:cNvSpPr/>
          <p:nvPr/>
        </p:nvSpPr>
        <p:spPr>
          <a:xfrm>
            <a:off x="5823450" y="3795426"/>
            <a:ext cx="1075500" cy="208800"/>
          </a:xfrm>
          <a:prstGeom prst="roundRect">
            <a:avLst>
              <a:gd fmla="val 16667" name="adj"/>
            </a:avLst>
          </a:prstGeom>
          <a:solidFill>
            <a:srgbClr val="FCF90A">
              <a:alpha val="2722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endParaRPr>
          </a:p>
        </p:txBody>
      </p:sp>
      <p:sp>
        <p:nvSpPr>
          <p:cNvPr id="226" name="Google Shape;226;p33"/>
          <p:cNvSpPr/>
          <p:nvPr/>
        </p:nvSpPr>
        <p:spPr>
          <a:xfrm>
            <a:off x="6028727" y="3274968"/>
            <a:ext cx="427800" cy="453000"/>
          </a:xfrm>
          <a:prstGeom prst="star4">
            <a:avLst>
              <a:gd fmla="val 12500" name="adj"/>
            </a:avLst>
          </a:prstGeom>
          <a:solidFill>
            <a:srgbClr val="FFFF00"/>
          </a:solidFill>
          <a:ln cap="flat" cmpd="sng" w="19050">
            <a:solidFill>
              <a:srgbClr val="1C4587"/>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endParaRPr>
          </a:p>
        </p:txBody>
      </p:sp>
      <p:sp>
        <p:nvSpPr>
          <p:cNvPr id="227" name="Google Shape;227;p33"/>
          <p:cNvSpPr/>
          <p:nvPr/>
        </p:nvSpPr>
        <p:spPr>
          <a:xfrm rot="-560925">
            <a:off x="4550594" y="4251800"/>
            <a:ext cx="1541405" cy="344287"/>
          </a:xfrm>
          <a:custGeom>
            <a:rect b="b" l="l" r="r" t="t"/>
            <a:pathLst>
              <a:path extrusionOk="0" h="15043" w="68836">
                <a:moveTo>
                  <a:pt x="0" y="0"/>
                </a:moveTo>
                <a:cubicBezTo>
                  <a:pt x="16435" y="16418"/>
                  <a:pt x="46805" y="18252"/>
                  <a:pt x="68836" y="10885"/>
                </a:cubicBezTo>
              </a:path>
            </a:pathLst>
          </a:custGeom>
          <a:noFill/>
          <a:ln cap="flat" cmpd="sng" w="28575">
            <a:solidFill>
              <a:schemeClr val="dk2"/>
            </a:solidFill>
            <a:prstDash val="solid"/>
            <a:round/>
            <a:headEnd len="med" w="med" type="none"/>
            <a:tailEnd len="med" w="med" type="triangle"/>
          </a:ln>
        </p:spPr>
      </p:sp>
      <p:sp>
        <p:nvSpPr>
          <p:cNvPr id="228" name="Google Shape;228;p33"/>
          <p:cNvSpPr txBox="1"/>
          <p:nvPr/>
        </p:nvSpPr>
        <p:spPr>
          <a:xfrm>
            <a:off x="802500" y="4758120"/>
            <a:ext cx="7275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i="1" lang="en" sz="700">
                <a:solidFill>
                  <a:schemeClr val="dk1"/>
                </a:solidFill>
              </a:rPr>
              <a:t>1. Based on Aledade internal practice performance data the period ending 12/31/2025, across all attributed patients. CACP enrollment is sourced separately — see note 11.</a:t>
            </a:r>
            <a:endParaRPr i="1" sz="700">
              <a:solidFill>
                <a:schemeClr val="dk1"/>
              </a:solidFill>
            </a:endParaRPr>
          </a:p>
          <a:p>
            <a:pPr indent="0" lvl="0" marL="0" rtl="0" algn="l">
              <a:spcBef>
                <a:spcPts val="0"/>
              </a:spcBef>
              <a:spcAft>
                <a:spcPts val="0"/>
              </a:spcAft>
              <a:buNone/>
            </a:pPr>
            <a:r>
              <a:rPr i="1" lang="en" sz="700">
                <a:solidFill>
                  <a:schemeClr val="dk1"/>
                </a:solidFill>
              </a:rPr>
              <a:t>2. Based on differences in likelihood of 30-day readmission for inpatient discharges with and without TCM visits in an Aledade analysis of 2016-2019 data.</a:t>
            </a:r>
            <a:r>
              <a:rPr lang="en" sz="700">
                <a:solidFill>
                  <a:schemeClr val="dk1"/>
                </a:solidFill>
              </a:rPr>
              <a:t> </a:t>
            </a:r>
            <a:endParaRPr sz="700">
              <a:solidFill>
                <a:schemeClr val="dk1"/>
              </a:solidFill>
              <a:highlight>
                <a:schemeClr val="lt1"/>
              </a:highlight>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34"/>
          <p:cNvSpPr txBox="1"/>
          <p:nvPr/>
        </p:nvSpPr>
        <p:spPr>
          <a:xfrm>
            <a:off x="174350" y="127625"/>
            <a:ext cx="8620200" cy="272100"/>
          </a:xfrm>
          <a:prstGeom prst="rect">
            <a:avLst/>
          </a:prstGeom>
          <a:noFill/>
          <a:ln>
            <a:noFill/>
          </a:ln>
        </p:spPr>
        <p:txBody>
          <a:bodyPr anchorCtr="0" anchor="t" bIns="68575" lIns="0" spcFirstLastPara="1" rIns="68575" wrap="square" tIns="0">
            <a:noAutofit/>
          </a:bodyPr>
          <a:lstStyle/>
          <a:p>
            <a:pPr indent="0" lvl="0" marL="0" rtl="0" algn="l">
              <a:spcBef>
                <a:spcPts val="0"/>
              </a:spcBef>
              <a:spcAft>
                <a:spcPts val="0"/>
              </a:spcAft>
              <a:buNone/>
            </a:pPr>
            <a:r>
              <a:rPr lang="en" sz="1800">
                <a:solidFill>
                  <a:srgbClr val="003DA5"/>
                </a:solidFill>
                <a:latin typeface="Literata SemiBold"/>
                <a:ea typeface="Literata SemiBold"/>
                <a:cs typeface="Literata SemiBold"/>
                <a:sym typeface="Literata SemiBold"/>
              </a:rPr>
              <a:t>Outreach and Scheduling Dates for TOC Patients</a:t>
            </a:r>
            <a:endParaRPr sz="1800">
              <a:solidFill>
                <a:srgbClr val="003DA5"/>
              </a:solidFill>
              <a:latin typeface="Literata SemiBold"/>
              <a:ea typeface="Literata SemiBold"/>
              <a:cs typeface="Literata SemiBold"/>
              <a:sym typeface="Literata SemiBold"/>
            </a:endParaRPr>
          </a:p>
        </p:txBody>
      </p:sp>
      <p:pic>
        <p:nvPicPr>
          <p:cNvPr id="234" name="Google Shape;234;p34"/>
          <p:cNvPicPr preferRelativeResize="0"/>
          <p:nvPr/>
        </p:nvPicPr>
        <p:blipFill rotWithShape="1">
          <a:blip r:embed="rId3">
            <a:alphaModFix/>
          </a:blip>
          <a:srcRect b="0" l="1966" r="3077" t="0"/>
          <a:stretch/>
        </p:blipFill>
        <p:spPr>
          <a:xfrm>
            <a:off x="136575" y="544700"/>
            <a:ext cx="8969494" cy="776550"/>
          </a:xfrm>
          <a:prstGeom prst="rect">
            <a:avLst/>
          </a:prstGeom>
          <a:noFill/>
          <a:ln cap="flat" cmpd="sng" w="8400">
            <a:solidFill>
              <a:schemeClr val="accent3"/>
            </a:solidFill>
            <a:prstDash val="solid"/>
            <a:round/>
            <a:headEnd len="sm" w="sm" type="none"/>
            <a:tailEnd len="sm" w="sm" type="none"/>
          </a:ln>
        </p:spPr>
      </p:pic>
      <p:pic>
        <p:nvPicPr>
          <p:cNvPr id="235" name="Google Shape;235;p34"/>
          <p:cNvPicPr preferRelativeResize="0"/>
          <p:nvPr/>
        </p:nvPicPr>
        <p:blipFill rotWithShape="1">
          <a:blip r:embed="rId4">
            <a:alphaModFix/>
          </a:blip>
          <a:srcRect b="0" l="2022" r="2137" t="3326"/>
          <a:stretch/>
        </p:blipFill>
        <p:spPr>
          <a:xfrm>
            <a:off x="136575" y="1428750"/>
            <a:ext cx="6714450" cy="3604321"/>
          </a:xfrm>
          <a:prstGeom prst="rect">
            <a:avLst/>
          </a:prstGeom>
          <a:noFill/>
          <a:ln cap="flat" cmpd="sng" w="8400">
            <a:solidFill>
              <a:schemeClr val="accent3"/>
            </a:solidFill>
            <a:prstDash val="solid"/>
            <a:round/>
            <a:headEnd len="sm" w="sm" type="none"/>
            <a:tailEnd len="sm" w="sm" type="none"/>
          </a:ln>
        </p:spPr>
      </p:pic>
      <p:sp>
        <p:nvSpPr>
          <p:cNvPr id="236" name="Google Shape;236;p34"/>
          <p:cNvSpPr/>
          <p:nvPr/>
        </p:nvSpPr>
        <p:spPr>
          <a:xfrm>
            <a:off x="7521125" y="544700"/>
            <a:ext cx="1073400" cy="776400"/>
          </a:xfrm>
          <a:prstGeom prst="roundRect">
            <a:avLst>
              <a:gd fmla="val 16667" name="adj"/>
            </a:avLst>
          </a:prstGeom>
          <a:noFill/>
          <a:ln cap="flat" cmpd="sng" w="28575">
            <a:solidFill>
              <a:srgbClr val="CC0000"/>
            </a:solidFill>
            <a:prstDash val="solid"/>
            <a:round/>
            <a:headEnd len="sm" w="sm" type="none"/>
            <a:tailEnd len="sm" w="sm" type="none"/>
          </a:ln>
        </p:spPr>
        <p:txBody>
          <a:bodyPr anchorCtr="0" anchor="ctr" bIns="80775" lIns="80775" spcFirstLastPara="1" rIns="80775" wrap="square" tIns="80775">
            <a:noAutofit/>
          </a:bodyPr>
          <a:lstStyle/>
          <a:p>
            <a:pPr indent="0" lvl="0" marL="0" rtl="0" algn="ctr">
              <a:spcBef>
                <a:spcPts val="0"/>
              </a:spcBef>
              <a:spcAft>
                <a:spcPts val="0"/>
              </a:spcAft>
              <a:buNone/>
            </a:pPr>
            <a:r>
              <a:t/>
            </a:r>
            <a:endParaRPr sz="1237">
              <a:solidFill>
                <a:srgbClr val="FFFFFF"/>
              </a:solidFill>
            </a:endParaRPr>
          </a:p>
        </p:txBody>
      </p:sp>
      <p:sp>
        <p:nvSpPr>
          <p:cNvPr id="237" name="Google Shape;237;p34"/>
          <p:cNvSpPr txBox="1"/>
          <p:nvPr/>
        </p:nvSpPr>
        <p:spPr>
          <a:xfrm>
            <a:off x="6851025" y="4651950"/>
            <a:ext cx="1645200" cy="434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550">
                <a:solidFill>
                  <a:srgbClr val="3C4043"/>
                </a:solidFill>
                <a:highlight>
                  <a:srgbClr val="FFFFFF"/>
                </a:highlight>
                <a:latin typeface="Roboto"/>
                <a:ea typeface="Roboto"/>
                <a:cs typeface="Roboto"/>
                <a:sym typeface="Roboto"/>
              </a:rPr>
              <a:t>Data shown is for illustrative purposes only and not representative of actual patient data.</a:t>
            </a:r>
            <a:endParaRPr sz="900"/>
          </a:p>
        </p:txBody>
      </p:sp>
      <p:sp>
        <p:nvSpPr>
          <p:cNvPr id="238" name="Google Shape;238;p34"/>
          <p:cNvSpPr/>
          <p:nvPr/>
        </p:nvSpPr>
        <p:spPr>
          <a:xfrm>
            <a:off x="1784350" y="3098800"/>
            <a:ext cx="3682800" cy="368100"/>
          </a:xfrm>
          <a:prstGeom prst="roundRect">
            <a:avLst>
              <a:gd fmla="val 16667" name="adj"/>
            </a:avLst>
          </a:prstGeom>
          <a:noFill/>
          <a:ln cap="flat" cmpd="sng" w="28575">
            <a:solidFill>
              <a:srgbClr val="CC0000"/>
            </a:solidFill>
            <a:prstDash val="solid"/>
            <a:round/>
            <a:headEnd len="sm" w="sm" type="none"/>
            <a:tailEnd len="sm" w="sm" type="none"/>
          </a:ln>
        </p:spPr>
        <p:txBody>
          <a:bodyPr anchorCtr="0" anchor="ctr" bIns="80775" lIns="80775" spcFirstLastPara="1" rIns="80775" wrap="square" tIns="80775">
            <a:noAutofit/>
          </a:bodyPr>
          <a:lstStyle/>
          <a:p>
            <a:pPr indent="0" lvl="0" marL="0" rtl="0" algn="ctr">
              <a:spcBef>
                <a:spcPts val="0"/>
              </a:spcBef>
              <a:spcAft>
                <a:spcPts val="0"/>
              </a:spcAft>
              <a:buNone/>
            </a:pPr>
            <a:r>
              <a:t/>
            </a:r>
            <a:endParaRPr sz="1237">
              <a:solidFill>
                <a:srgbClr val="FFFFFF"/>
              </a:solidFill>
            </a:endParaRPr>
          </a:p>
        </p:txBody>
      </p:sp>
      <p:sp>
        <p:nvSpPr>
          <p:cNvPr id="239" name="Google Shape;239;p34"/>
          <p:cNvSpPr/>
          <p:nvPr/>
        </p:nvSpPr>
        <p:spPr>
          <a:xfrm>
            <a:off x="7128575" y="1860475"/>
            <a:ext cx="1858500" cy="2252100"/>
          </a:xfrm>
          <a:prstGeom prst="roundRect">
            <a:avLst>
              <a:gd fmla="val 16667" name="adj"/>
            </a:avLst>
          </a:prstGeom>
          <a:solidFill>
            <a:schemeClr val="dk2"/>
          </a:solid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n">
                <a:solidFill>
                  <a:schemeClr val="lt1"/>
                </a:solidFill>
                <a:latin typeface="IBM Plex Sans"/>
                <a:ea typeface="IBM Plex Sans"/>
                <a:cs typeface="IBM Plex Sans"/>
                <a:sym typeface="IBM Plex Sans"/>
              </a:rPr>
              <a:t>Users can customize text/email reminders for patient events </a:t>
            </a:r>
            <a:br>
              <a:rPr lang="en">
                <a:solidFill>
                  <a:schemeClr val="lt1"/>
                </a:solidFill>
                <a:latin typeface="IBM Plex Sans"/>
                <a:ea typeface="IBM Plex Sans"/>
                <a:cs typeface="IBM Plex Sans"/>
                <a:sym typeface="IBM Plex Sans"/>
              </a:rPr>
            </a:br>
            <a:r>
              <a:rPr lang="en">
                <a:solidFill>
                  <a:schemeClr val="lt1"/>
                </a:solidFill>
                <a:latin typeface="IBM Plex Sans"/>
                <a:ea typeface="IBM Plex Sans"/>
                <a:cs typeface="IBM Plex Sans"/>
                <a:sym typeface="IBM Plex Sans"/>
              </a:rPr>
              <a:t>(ED and inpatient admissions, discharges)</a:t>
            </a:r>
            <a:endParaRPr>
              <a:solidFill>
                <a:schemeClr val="lt1"/>
              </a:solidFill>
              <a:latin typeface="IBM Plex Sans"/>
              <a:ea typeface="IBM Plex Sans"/>
              <a:cs typeface="IBM Plex Sans"/>
              <a:sym typeface="IBM Plex Sans"/>
            </a:endParaRPr>
          </a:p>
        </p:txBody>
      </p:sp>
      <p:sp>
        <p:nvSpPr>
          <p:cNvPr id="240" name="Google Shape;240;p34"/>
          <p:cNvSpPr/>
          <p:nvPr/>
        </p:nvSpPr>
        <p:spPr>
          <a:xfrm>
            <a:off x="174350" y="912425"/>
            <a:ext cx="539100" cy="240000"/>
          </a:xfrm>
          <a:prstGeom prst="rect">
            <a:avLst/>
          </a:prstGeom>
          <a:solidFill>
            <a:schemeClr val="lt1"/>
          </a:solid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600">
                <a:solidFill>
                  <a:srgbClr val="333333"/>
                </a:solidFill>
                <a:latin typeface="IBM Plex Sans"/>
                <a:ea typeface="IBM Plex Sans"/>
                <a:cs typeface="IBM Plex Sans"/>
                <a:sym typeface="IBM Plex Sans"/>
              </a:rPr>
              <a:t>Doe, Jane</a:t>
            </a:r>
            <a:endParaRPr sz="600">
              <a:solidFill>
                <a:srgbClr val="333333"/>
              </a:solidFill>
              <a:latin typeface="IBM Plex Sans"/>
              <a:ea typeface="IBM Plex Sans"/>
              <a:cs typeface="IBM Plex Sans"/>
              <a:sym typeface="IBM Plex Sans"/>
            </a:endParaRPr>
          </a:p>
          <a:p>
            <a:pPr indent="0" lvl="0" marL="0" rtl="0" algn="l">
              <a:spcBef>
                <a:spcPts val="0"/>
              </a:spcBef>
              <a:spcAft>
                <a:spcPts val="0"/>
              </a:spcAft>
              <a:buNone/>
            </a:pPr>
            <a:r>
              <a:rPr lang="en" sz="600">
                <a:solidFill>
                  <a:srgbClr val="333333"/>
                </a:solidFill>
                <a:latin typeface="IBM Plex Sans"/>
                <a:ea typeface="IBM Plex Sans"/>
                <a:cs typeface="IBM Plex Sans"/>
                <a:sym typeface="IBM Plex Sans"/>
              </a:rPr>
              <a:t>01/01/1950</a:t>
            </a:r>
            <a:endParaRPr sz="600">
              <a:solidFill>
                <a:srgbClr val="333333"/>
              </a:solidFill>
              <a:latin typeface="IBM Plex Sans"/>
              <a:ea typeface="IBM Plex Sans"/>
              <a:cs typeface="IBM Plex Sans"/>
              <a:sym typeface="IBM Plex Sans"/>
            </a:endParaRPr>
          </a:p>
        </p:txBody>
      </p:sp>
      <p:sp>
        <p:nvSpPr>
          <p:cNvPr id="241" name="Google Shape;241;p34"/>
          <p:cNvSpPr/>
          <p:nvPr/>
        </p:nvSpPr>
        <p:spPr>
          <a:xfrm>
            <a:off x="1864325" y="897575"/>
            <a:ext cx="579300" cy="240000"/>
          </a:xfrm>
          <a:prstGeom prst="rect">
            <a:avLst/>
          </a:prstGeom>
          <a:solidFill>
            <a:schemeClr val="lt1"/>
          </a:solidFill>
          <a:ln>
            <a:noFill/>
          </a:ln>
        </p:spPr>
        <p:txBody>
          <a:bodyPr anchorCtr="0" anchor="ctr" bIns="91425" lIns="0" spcFirstLastPara="1" rIns="0" wrap="square" tIns="91425">
            <a:noAutofit/>
          </a:bodyPr>
          <a:lstStyle/>
          <a:p>
            <a:pPr indent="0" lvl="0" marL="0" rtl="0" algn="l">
              <a:spcBef>
                <a:spcPts val="0"/>
              </a:spcBef>
              <a:spcAft>
                <a:spcPts val="0"/>
              </a:spcAft>
              <a:buNone/>
            </a:pPr>
            <a:r>
              <a:rPr lang="en" sz="600">
                <a:solidFill>
                  <a:srgbClr val="333333"/>
                </a:solidFill>
                <a:latin typeface="IBM Plex Sans"/>
                <a:ea typeface="IBM Plex Sans"/>
                <a:cs typeface="IBM Plex Sans"/>
                <a:sym typeface="IBM Plex Sans"/>
              </a:rPr>
              <a:t>(000)123-456</a:t>
            </a:r>
            <a:endParaRPr sz="600">
              <a:solidFill>
                <a:srgbClr val="333333"/>
              </a:solidFill>
              <a:latin typeface="IBM Plex Sans"/>
              <a:ea typeface="IBM Plex Sans"/>
              <a:cs typeface="IBM Plex Sans"/>
              <a:sym typeface="IBM Plex Sa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35"/>
          <p:cNvSpPr txBox="1"/>
          <p:nvPr/>
        </p:nvSpPr>
        <p:spPr>
          <a:xfrm>
            <a:off x="228600" y="198521"/>
            <a:ext cx="8620200" cy="272100"/>
          </a:xfrm>
          <a:prstGeom prst="rect">
            <a:avLst/>
          </a:prstGeom>
          <a:noFill/>
          <a:ln>
            <a:noFill/>
          </a:ln>
        </p:spPr>
        <p:txBody>
          <a:bodyPr anchorCtr="0" anchor="t" bIns="68575" lIns="0" spcFirstLastPara="1" rIns="68575" wrap="square" tIns="0">
            <a:noAutofit/>
          </a:bodyPr>
          <a:lstStyle/>
          <a:p>
            <a:pPr indent="0" lvl="0" marL="0" rtl="0" algn="l">
              <a:spcBef>
                <a:spcPts val="0"/>
              </a:spcBef>
              <a:spcAft>
                <a:spcPts val="0"/>
              </a:spcAft>
              <a:buNone/>
            </a:pPr>
            <a:r>
              <a:rPr lang="en" sz="1800">
                <a:solidFill>
                  <a:srgbClr val="003DA5"/>
                </a:solidFill>
                <a:latin typeface="Literata SemiBold"/>
                <a:ea typeface="Literata SemiBold"/>
                <a:cs typeface="Literata SemiBold"/>
                <a:sym typeface="Literata SemiBold"/>
              </a:rPr>
              <a:t>TEFCA: For Healthcare Data Beyond State Lines</a:t>
            </a:r>
            <a:endParaRPr sz="1800">
              <a:solidFill>
                <a:srgbClr val="003DA5"/>
              </a:solidFill>
              <a:latin typeface="Literata SemiBold"/>
              <a:ea typeface="Literata SemiBold"/>
              <a:cs typeface="Literata SemiBold"/>
              <a:sym typeface="Literata SemiBold"/>
            </a:endParaRPr>
          </a:p>
        </p:txBody>
      </p:sp>
      <p:sp>
        <p:nvSpPr>
          <p:cNvPr id="247" name="Google Shape;247;p35"/>
          <p:cNvSpPr txBox="1"/>
          <p:nvPr/>
        </p:nvSpPr>
        <p:spPr>
          <a:xfrm>
            <a:off x="228600" y="470609"/>
            <a:ext cx="8620200" cy="384900"/>
          </a:xfrm>
          <a:prstGeom prst="rect">
            <a:avLst/>
          </a:prstGeom>
          <a:noFill/>
          <a:ln>
            <a:noFill/>
          </a:ln>
        </p:spPr>
        <p:txBody>
          <a:bodyPr anchorCtr="0" anchor="t" bIns="68575" lIns="0" spcFirstLastPara="1" rIns="68575" wrap="square" tIns="68575">
            <a:noAutofit/>
          </a:bodyPr>
          <a:lstStyle/>
          <a:p>
            <a:pPr indent="0" lvl="0" marL="0" rtl="0" algn="l">
              <a:spcBef>
                <a:spcPts val="0"/>
              </a:spcBef>
              <a:spcAft>
                <a:spcPts val="0"/>
              </a:spcAft>
              <a:buNone/>
            </a:pPr>
            <a:r>
              <a:rPr lang="en" sz="1500">
                <a:solidFill>
                  <a:srgbClr val="000000"/>
                </a:solidFill>
                <a:latin typeface="IBM Plex Sans Light"/>
                <a:ea typeface="IBM Plex Sans Light"/>
                <a:cs typeface="IBM Plex Sans Light"/>
                <a:sym typeface="IBM Plex Sans Light"/>
              </a:rPr>
              <a:t>With your permission, we can utilize a national health data network, TEFCA, to inform App insights. </a:t>
            </a:r>
            <a:endParaRPr sz="1500">
              <a:solidFill>
                <a:srgbClr val="000000"/>
              </a:solidFill>
              <a:latin typeface="IBM Plex Sans Light"/>
              <a:ea typeface="IBM Plex Sans Light"/>
              <a:cs typeface="IBM Plex Sans Light"/>
              <a:sym typeface="IBM Plex Sans Light"/>
            </a:endParaRPr>
          </a:p>
        </p:txBody>
      </p:sp>
      <p:sp>
        <p:nvSpPr>
          <p:cNvPr id="248" name="Google Shape;248;p35"/>
          <p:cNvSpPr/>
          <p:nvPr/>
        </p:nvSpPr>
        <p:spPr>
          <a:xfrm>
            <a:off x="919379" y="1802458"/>
            <a:ext cx="4920600" cy="870000"/>
          </a:xfrm>
          <a:prstGeom prst="rect">
            <a:avLst/>
          </a:prstGeom>
          <a:solidFill>
            <a:srgbClr val="F3F3F3"/>
          </a:solidFill>
          <a:ln>
            <a:noFill/>
          </a:ln>
        </p:spPr>
        <p:txBody>
          <a:bodyPr anchorCtr="0" anchor="ctr" bIns="86700" lIns="86700" spcFirstLastPara="1" rIns="86700" wrap="square" tIns="86700">
            <a:noAutofit/>
          </a:bodyPr>
          <a:lstStyle/>
          <a:p>
            <a:pPr indent="0" lvl="0" marL="0" rtl="0" algn="ctr">
              <a:spcBef>
                <a:spcPts val="0"/>
              </a:spcBef>
              <a:spcAft>
                <a:spcPts val="0"/>
              </a:spcAft>
              <a:buNone/>
            </a:pPr>
            <a:r>
              <a:t/>
            </a:r>
            <a:endParaRPr sz="1328">
              <a:solidFill>
                <a:srgbClr val="FFFFFF"/>
              </a:solidFill>
            </a:endParaRPr>
          </a:p>
        </p:txBody>
      </p:sp>
      <p:sp>
        <p:nvSpPr>
          <p:cNvPr id="249" name="Google Shape;249;p35"/>
          <p:cNvSpPr txBox="1"/>
          <p:nvPr/>
        </p:nvSpPr>
        <p:spPr>
          <a:xfrm>
            <a:off x="1297704" y="1819714"/>
            <a:ext cx="4404900" cy="375300"/>
          </a:xfrm>
          <a:prstGeom prst="rect">
            <a:avLst/>
          </a:prstGeom>
          <a:noFill/>
          <a:ln>
            <a:noFill/>
          </a:ln>
        </p:spPr>
        <p:txBody>
          <a:bodyPr anchorCtr="0" anchor="t" bIns="86700" lIns="86700" spcFirstLastPara="1" rIns="86700" wrap="square" tIns="86700">
            <a:spAutoFit/>
          </a:bodyPr>
          <a:lstStyle/>
          <a:p>
            <a:pPr indent="0" lvl="0" marL="0" rtl="0" algn="l">
              <a:lnSpc>
                <a:spcPct val="115000"/>
              </a:lnSpc>
              <a:spcBef>
                <a:spcPts val="0"/>
              </a:spcBef>
              <a:spcAft>
                <a:spcPts val="0"/>
              </a:spcAft>
              <a:buNone/>
            </a:pPr>
            <a:r>
              <a:t/>
            </a:r>
            <a:endParaRPr sz="1300">
              <a:solidFill>
                <a:srgbClr val="000000"/>
              </a:solidFill>
              <a:latin typeface="IBM Plex Sans"/>
              <a:ea typeface="IBM Plex Sans"/>
              <a:cs typeface="IBM Plex Sans"/>
              <a:sym typeface="IBM Plex Sans"/>
            </a:endParaRPr>
          </a:p>
        </p:txBody>
      </p:sp>
      <p:sp>
        <p:nvSpPr>
          <p:cNvPr id="250" name="Google Shape;250;p35"/>
          <p:cNvSpPr/>
          <p:nvPr/>
        </p:nvSpPr>
        <p:spPr>
          <a:xfrm>
            <a:off x="643048" y="1977658"/>
            <a:ext cx="519600" cy="519600"/>
          </a:xfrm>
          <a:prstGeom prst="rect">
            <a:avLst/>
          </a:prstGeom>
          <a:solidFill>
            <a:srgbClr val="EAF2FF"/>
          </a:solidFill>
          <a:ln>
            <a:noFill/>
          </a:ln>
          <a:effectLst>
            <a:outerShdw blurRad="87084" rotWithShape="0" algn="bl" dir="5400000" dist="29028">
              <a:srgbClr val="000000">
                <a:alpha val="50000"/>
              </a:srgbClr>
            </a:outerShdw>
          </a:effectLst>
        </p:spPr>
        <p:txBody>
          <a:bodyPr anchorCtr="0" anchor="ctr" bIns="114925" lIns="114925" spcFirstLastPara="1" rIns="114925" wrap="square" tIns="114925">
            <a:noAutofit/>
          </a:bodyPr>
          <a:lstStyle/>
          <a:p>
            <a:pPr indent="0" lvl="0" marL="0" rtl="0" algn="ctr">
              <a:spcBef>
                <a:spcPts val="0"/>
              </a:spcBef>
              <a:spcAft>
                <a:spcPts val="0"/>
              </a:spcAft>
              <a:buNone/>
            </a:pPr>
            <a:r>
              <a:t/>
            </a:r>
            <a:endParaRPr sz="1760">
              <a:solidFill>
                <a:srgbClr val="FFFFFF"/>
              </a:solidFill>
            </a:endParaRPr>
          </a:p>
        </p:txBody>
      </p:sp>
      <p:sp>
        <p:nvSpPr>
          <p:cNvPr id="251" name="Google Shape;251;p35"/>
          <p:cNvSpPr/>
          <p:nvPr/>
        </p:nvSpPr>
        <p:spPr>
          <a:xfrm>
            <a:off x="923689" y="999514"/>
            <a:ext cx="4920600" cy="729300"/>
          </a:xfrm>
          <a:prstGeom prst="rect">
            <a:avLst/>
          </a:prstGeom>
          <a:solidFill>
            <a:srgbClr val="F3F3F3"/>
          </a:solidFill>
          <a:ln>
            <a:noFill/>
          </a:ln>
        </p:spPr>
        <p:txBody>
          <a:bodyPr anchorCtr="0" anchor="ctr" bIns="86700" lIns="86700" spcFirstLastPara="1" rIns="86700" wrap="square" tIns="86700">
            <a:noAutofit/>
          </a:bodyPr>
          <a:lstStyle/>
          <a:p>
            <a:pPr indent="0" lvl="0" marL="0" rtl="0" algn="ctr">
              <a:spcBef>
                <a:spcPts val="0"/>
              </a:spcBef>
              <a:spcAft>
                <a:spcPts val="0"/>
              </a:spcAft>
              <a:buNone/>
            </a:pPr>
            <a:r>
              <a:t/>
            </a:r>
            <a:endParaRPr sz="1328">
              <a:solidFill>
                <a:srgbClr val="FFFFFF"/>
              </a:solidFill>
            </a:endParaRPr>
          </a:p>
        </p:txBody>
      </p:sp>
      <p:sp>
        <p:nvSpPr>
          <p:cNvPr id="252" name="Google Shape;252;p35"/>
          <p:cNvSpPr txBox="1"/>
          <p:nvPr/>
        </p:nvSpPr>
        <p:spPr>
          <a:xfrm>
            <a:off x="1303285" y="1061464"/>
            <a:ext cx="4279200" cy="605400"/>
          </a:xfrm>
          <a:prstGeom prst="rect">
            <a:avLst/>
          </a:prstGeom>
          <a:noFill/>
          <a:ln>
            <a:noFill/>
          </a:ln>
        </p:spPr>
        <p:txBody>
          <a:bodyPr anchorCtr="0" anchor="t" bIns="86700" lIns="86700" spcFirstLastPara="1" rIns="86700" wrap="square" tIns="86700">
            <a:spAutoFit/>
          </a:bodyPr>
          <a:lstStyle/>
          <a:p>
            <a:pPr indent="0" lvl="0" marL="0" rtl="0" algn="l">
              <a:lnSpc>
                <a:spcPct val="115000"/>
              </a:lnSpc>
              <a:spcBef>
                <a:spcPts val="0"/>
              </a:spcBef>
              <a:spcAft>
                <a:spcPts val="0"/>
              </a:spcAft>
              <a:buNone/>
            </a:pPr>
            <a:r>
              <a:rPr lang="en" sz="1300">
                <a:solidFill>
                  <a:srgbClr val="000000"/>
                </a:solidFill>
                <a:latin typeface="IBM Plex Sans"/>
                <a:ea typeface="IBM Plex Sans"/>
                <a:cs typeface="IBM Plex Sans"/>
                <a:sym typeface="IBM Plex Sans"/>
              </a:rPr>
              <a:t>Built on Fast Healthcare Interoperability Resources (FHIR) and a secure, HIPAA-compliant framework</a:t>
            </a:r>
            <a:endParaRPr sz="1300">
              <a:solidFill>
                <a:srgbClr val="000000"/>
              </a:solidFill>
              <a:latin typeface="IBM Plex Sans"/>
              <a:ea typeface="IBM Plex Sans"/>
              <a:cs typeface="IBM Plex Sans"/>
              <a:sym typeface="IBM Plex Sans"/>
            </a:endParaRPr>
          </a:p>
        </p:txBody>
      </p:sp>
      <p:sp>
        <p:nvSpPr>
          <p:cNvPr id="253" name="Google Shape;253;p35"/>
          <p:cNvSpPr/>
          <p:nvPr/>
        </p:nvSpPr>
        <p:spPr>
          <a:xfrm>
            <a:off x="643048" y="1104364"/>
            <a:ext cx="519600" cy="519600"/>
          </a:xfrm>
          <a:prstGeom prst="rect">
            <a:avLst/>
          </a:prstGeom>
          <a:solidFill>
            <a:srgbClr val="EAF2FF"/>
          </a:solidFill>
          <a:ln>
            <a:noFill/>
          </a:ln>
          <a:effectLst>
            <a:outerShdw blurRad="87084" rotWithShape="0" algn="bl" dir="5400000" dist="29028">
              <a:srgbClr val="000000">
                <a:alpha val="50000"/>
              </a:srgbClr>
            </a:outerShdw>
          </a:effectLst>
        </p:spPr>
        <p:txBody>
          <a:bodyPr anchorCtr="0" anchor="ctr" bIns="114925" lIns="114925" spcFirstLastPara="1" rIns="114925" wrap="square" tIns="114925">
            <a:noAutofit/>
          </a:bodyPr>
          <a:lstStyle/>
          <a:p>
            <a:pPr indent="0" lvl="0" marL="0" rtl="0" algn="ctr">
              <a:spcBef>
                <a:spcPts val="0"/>
              </a:spcBef>
              <a:spcAft>
                <a:spcPts val="0"/>
              </a:spcAft>
              <a:buNone/>
            </a:pPr>
            <a:r>
              <a:t/>
            </a:r>
            <a:endParaRPr sz="1760">
              <a:solidFill>
                <a:srgbClr val="FFFFFF"/>
              </a:solidFill>
            </a:endParaRPr>
          </a:p>
        </p:txBody>
      </p:sp>
      <p:sp>
        <p:nvSpPr>
          <p:cNvPr id="254" name="Google Shape;254;p35"/>
          <p:cNvSpPr/>
          <p:nvPr/>
        </p:nvSpPr>
        <p:spPr>
          <a:xfrm>
            <a:off x="923689" y="2734605"/>
            <a:ext cx="4920600" cy="870000"/>
          </a:xfrm>
          <a:prstGeom prst="rect">
            <a:avLst/>
          </a:prstGeom>
          <a:solidFill>
            <a:srgbClr val="F3F3F3"/>
          </a:solidFill>
          <a:ln>
            <a:noFill/>
          </a:ln>
        </p:spPr>
        <p:txBody>
          <a:bodyPr anchorCtr="0" anchor="ctr" bIns="86700" lIns="86700" spcFirstLastPara="1" rIns="86700" wrap="square" tIns="86700">
            <a:noAutofit/>
          </a:bodyPr>
          <a:lstStyle/>
          <a:p>
            <a:pPr indent="0" lvl="0" marL="0" rtl="0" algn="ctr">
              <a:spcBef>
                <a:spcPts val="0"/>
              </a:spcBef>
              <a:spcAft>
                <a:spcPts val="0"/>
              </a:spcAft>
              <a:buNone/>
            </a:pPr>
            <a:r>
              <a:t/>
            </a:r>
            <a:endParaRPr sz="1328">
              <a:solidFill>
                <a:srgbClr val="FFFFFF"/>
              </a:solidFill>
            </a:endParaRPr>
          </a:p>
        </p:txBody>
      </p:sp>
      <p:sp>
        <p:nvSpPr>
          <p:cNvPr id="255" name="Google Shape;255;p35"/>
          <p:cNvSpPr txBox="1"/>
          <p:nvPr/>
        </p:nvSpPr>
        <p:spPr>
          <a:xfrm>
            <a:off x="1303285" y="2781855"/>
            <a:ext cx="4279200" cy="375300"/>
          </a:xfrm>
          <a:prstGeom prst="rect">
            <a:avLst/>
          </a:prstGeom>
          <a:noFill/>
          <a:ln>
            <a:noFill/>
          </a:ln>
        </p:spPr>
        <p:txBody>
          <a:bodyPr anchorCtr="0" anchor="t" bIns="86700" lIns="86700" spcFirstLastPara="1" rIns="86700" wrap="square" tIns="86700">
            <a:spAutoFit/>
          </a:bodyPr>
          <a:lstStyle/>
          <a:p>
            <a:pPr indent="0" lvl="0" marL="0" rtl="0" algn="l">
              <a:spcBef>
                <a:spcPts val="0"/>
              </a:spcBef>
              <a:spcAft>
                <a:spcPts val="0"/>
              </a:spcAft>
              <a:buNone/>
            </a:pPr>
            <a:r>
              <a:t/>
            </a:r>
            <a:endParaRPr sz="1300">
              <a:solidFill>
                <a:srgbClr val="000000"/>
              </a:solidFill>
              <a:latin typeface="IBM Plex Sans"/>
              <a:ea typeface="IBM Plex Sans"/>
              <a:cs typeface="IBM Plex Sans"/>
              <a:sym typeface="IBM Plex Sans"/>
            </a:endParaRPr>
          </a:p>
        </p:txBody>
      </p:sp>
      <p:sp>
        <p:nvSpPr>
          <p:cNvPr id="256" name="Google Shape;256;p35"/>
          <p:cNvSpPr/>
          <p:nvPr/>
        </p:nvSpPr>
        <p:spPr>
          <a:xfrm>
            <a:off x="643048" y="2909805"/>
            <a:ext cx="519600" cy="519600"/>
          </a:xfrm>
          <a:prstGeom prst="rect">
            <a:avLst/>
          </a:prstGeom>
          <a:solidFill>
            <a:srgbClr val="EAF2FF"/>
          </a:solidFill>
          <a:ln>
            <a:noFill/>
          </a:ln>
          <a:effectLst>
            <a:outerShdw blurRad="87084" rotWithShape="0" algn="bl" dir="5400000" dist="29028">
              <a:srgbClr val="000000">
                <a:alpha val="50000"/>
              </a:srgbClr>
            </a:outerShdw>
          </a:effectLst>
        </p:spPr>
        <p:txBody>
          <a:bodyPr anchorCtr="0" anchor="ctr" bIns="114925" lIns="114925" spcFirstLastPara="1" rIns="114925" wrap="square" tIns="114925">
            <a:noAutofit/>
          </a:bodyPr>
          <a:lstStyle/>
          <a:p>
            <a:pPr indent="0" lvl="0" marL="0" rtl="0" algn="ctr">
              <a:spcBef>
                <a:spcPts val="0"/>
              </a:spcBef>
              <a:spcAft>
                <a:spcPts val="0"/>
              </a:spcAft>
              <a:buNone/>
            </a:pPr>
            <a:r>
              <a:t/>
            </a:r>
            <a:endParaRPr sz="1760">
              <a:solidFill>
                <a:srgbClr val="FFFFFF"/>
              </a:solidFill>
            </a:endParaRPr>
          </a:p>
        </p:txBody>
      </p:sp>
      <p:sp>
        <p:nvSpPr>
          <p:cNvPr id="257" name="Google Shape;257;p35"/>
          <p:cNvSpPr/>
          <p:nvPr/>
        </p:nvSpPr>
        <p:spPr>
          <a:xfrm>
            <a:off x="919379" y="3684864"/>
            <a:ext cx="4920600" cy="930600"/>
          </a:xfrm>
          <a:prstGeom prst="rect">
            <a:avLst/>
          </a:prstGeom>
          <a:solidFill>
            <a:srgbClr val="F3F3F3"/>
          </a:solidFill>
          <a:ln>
            <a:noFill/>
          </a:ln>
        </p:spPr>
        <p:txBody>
          <a:bodyPr anchorCtr="0" anchor="ctr" bIns="86700" lIns="86700" spcFirstLastPara="1" rIns="86700" wrap="square" tIns="86700">
            <a:noAutofit/>
          </a:bodyPr>
          <a:lstStyle/>
          <a:p>
            <a:pPr indent="0" lvl="0" marL="0" rtl="0" algn="ctr">
              <a:spcBef>
                <a:spcPts val="0"/>
              </a:spcBef>
              <a:spcAft>
                <a:spcPts val="0"/>
              </a:spcAft>
              <a:buNone/>
            </a:pPr>
            <a:r>
              <a:t/>
            </a:r>
            <a:endParaRPr sz="1328">
              <a:solidFill>
                <a:srgbClr val="FFFFFF"/>
              </a:solidFill>
            </a:endParaRPr>
          </a:p>
        </p:txBody>
      </p:sp>
      <p:sp>
        <p:nvSpPr>
          <p:cNvPr id="258" name="Google Shape;258;p35"/>
          <p:cNvSpPr txBox="1"/>
          <p:nvPr/>
        </p:nvSpPr>
        <p:spPr>
          <a:xfrm>
            <a:off x="1283840" y="3748094"/>
            <a:ext cx="4546500" cy="835500"/>
          </a:xfrm>
          <a:prstGeom prst="rect">
            <a:avLst/>
          </a:prstGeom>
          <a:noFill/>
          <a:ln>
            <a:noFill/>
          </a:ln>
        </p:spPr>
        <p:txBody>
          <a:bodyPr anchorCtr="0" anchor="t" bIns="86700" lIns="86700" spcFirstLastPara="1" rIns="86700" wrap="square" tIns="86700">
            <a:spAutoFit/>
          </a:bodyPr>
          <a:lstStyle/>
          <a:p>
            <a:pPr indent="0" lvl="0" marL="0" rtl="0" algn="l">
              <a:lnSpc>
                <a:spcPct val="115000"/>
              </a:lnSpc>
              <a:spcBef>
                <a:spcPts val="0"/>
              </a:spcBef>
              <a:spcAft>
                <a:spcPts val="0"/>
              </a:spcAft>
              <a:buNone/>
            </a:pPr>
            <a:r>
              <a:rPr lang="en" sz="1300">
                <a:solidFill>
                  <a:srgbClr val="000000"/>
                </a:solidFill>
                <a:latin typeface="IBM Plex Sans"/>
                <a:ea typeface="IBM Plex Sans"/>
                <a:cs typeface="IBM Plex Sans"/>
                <a:sym typeface="IBM Plex Sans"/>
              </a:rPr>
              <a:t>Each insight informs better patient care through a whole, patient-centered approach, enabling quality reporting and value-based care workflows </a:t>
            </a:r>
            <a:endParaRPr sz="1300">
              <a:solidFill>
                <a:srgbClr val="000000"/>
              </a:solidFill>
              <a:latin typeface="IBM Plex Sans"/>
              <a:ea typeface="IBM Plex Sans"/>
              <a:cs typeface="IBM Plex Sans"/>
              <a:sym typeface="IBM Plex Sans"/>
            </a:endParaRPr>
          </a:p>
        </p:txBody>
      </p:sp>
      <p:sp>
        <p:nvSpPr>
          <p:cNvPr id="259" name="Google Shape;259;p35"/>
          <p:cNvSpPr/>
          <p:nvPr/>
        </p:nvSpPr>
        <p:spPr>
          <a:xfrm>
            <a:off x="643048" y="3890364"/>
            <a:ext cx="519600" cy="519600"/>
          </a:xfrm>
          <a:prstGeom prst="rect">
            <a:avLst/>
          </a:prstGeom>
          <a:solidFill>
            <a:srgbClr val="EAF2FF"/>
          </a:solidFill>
          <a:ln>
            <a:noFill/>
          </a:ln>
          <a:effectLst>
            <a:outerShdw blurRad="87084" rotWithShape="0" algn="bl" dir="5400000" dist="29028">
              <a:srgbClr val="000000">
                <a:alpha val="50000"/>
              </a:srgbClr>
            </a:outerShdw>
          </a:effectLst>
        </p:spPr>
        <p:txBody>
          <a:bodyPr anchorCtr="0" anchor="ctr" bIns="114925" lIns="114925" spcFirstLastPara="1" rIns="114925" wrap="square" tIns="114925">
            <a:noAutofit/>
          </a:bodyPr>
          <a:lstStyle/>
          <a:p>
            <a:pPr indent="0" lvl="0" marL="0" rtl="0" algn="ctr">
              <a:spcBef>
                <a:spcPts val="0"/>
              </a:spcBef>
              <a:spcAft>
                <a:spcPts val="0"/>
              </a:spcAft>
              <a:buNone/>
            </a:pPr>
            <a:r>
              <a:t/>
            </a:r>
            <a:endParaRPr sz="1760">
              <a:solidFill>
                <a:srgbClr val="FFFFFF"/>
              </a:solidFill>
            </a:endParaRPr>
          </a:p>
        </p:txBody>
      </p:sp>
      <p:pic>
        <p:nvPicPr>
          <p:cNvPr id="260" name="Google Shape;260;p35"/>
          <p:cNvPicPr preferRelativeResize="0"/>
          <p:nvPr/>
        </p:nvPicPr>
        <p:blipFill rotWithShape="1">
          <a:blip r:embed="rId4">
            <a:alphaModFix/>
          </a:blip>
          <a:srcRect b="0" l="40" r="40" t="0"/>
          <a:stretch/>
        </p:blipFill>
        <p:spPr>
          <a:xfrm>
            <a:off x="707244" y="1209195"/>
            <a:ext cx="376213" cy="376213"/>
          </a:xfrm>
          <a:prstGeom prst="rect">
            <a:avLst/>
          </a:prstGeom>
          <a:noFill/>
          <a:ln>
            <a:noFill/>
          </a:ln>
        </p:spPr>
      </p:pic>
      <p:sp>
        <p:nvSpPr>
          <p:cNvPr id="261" name="Google Shape;261;p35"/>
          <p:cNvSpPr txBox="1"/>
          <p:nvPr/>
        </p:nvSpPr>
        <p:spPr>
          <a:xfrm>
            <a:off x="1291240" y="1841717"/>
            <a:ext cx="4469100" cy="835500"/>
          </a:xfrm>
          <a:prstGeom prst="rect">
            <a:avLst/>
          </a:prstGeom>
          <a:noFill/>
          <a:ln>
            <a:noFill/>
          </a:ln>
        </p:spPr>
        <p:txBody>
          <a:bodyPr anchorCtr="0" anchor="t" bIns="86700" lIns="86700" spcFirstLastPara="1" rIns="86700" wrap="square" tIns="86700">
            <a:spAutoFit/>
          </a:bodyPr>
          <a:lstStyle/>
          <a:p>
            <a:pPr indent="0" lvl="0" marL="0" rtl="0" algn="l">
              <a:lnSpc>
                <a:spcPct val="115000"/>
              </a:lnSpc>
              <a:spcBef>
                <a:spcPts val="0"/>
              </a:spcBef>
              <a:spcAft>
                <a:spcPts val="0"/>
              </a:spcAft>
              <a:buNone/>
            </a:pPr>
            <a:r>
              <a:rPr lang="en" sz="1300">
                <a:solidFill>
                  <a:srgbClr val="000000"/>
                </a:solidFill>
                <a:latin typeface="IBM Plex Sans"/>
                <a:ea typeface="IBM Plex Sans"/>
                <a:cs typeface="IBM Plex Sans"/>
                <a:sym typeface="IBM Plex Sans"/>
              </a:rPr>
              <a:t>Strict data security controls include identity verification, consent management and auditability to protect patient records</a:t>
            </a:r>
            <a:endParaRPr sz="1300">
              <a:solidFill>
                <a:srgbClr val="000000"/>
              </a:solidFill>
              <a:latin typeface="IBM Plex Sans"/>
              <a:ea typeface="IBM Plex Sans"/>
              <a:cs typeface="IBM Plex Sans"/>
              <a:sym typeface="IBM Plex Sans"/>
            </a:endParaRPr>
          </a:p>
        </p:txBody>
      </p:sp>
      <p:sp>
        <p:nvSpPr>
          <p:cNvPr id="262" name="Google Shape;262;p35"/>
          <p:cNvSpPr txBox="1"/>
          <p:nvPr/>
        </p:nvSpPr>
        <p:spPr>
          <a:xfrm>
            <a:off x="1303265" y="2763311"/>
            <a:ext cx="4279200" cy="835500"/>
          </a:xfrm>
          <a:prstGeom prst="rect">
            <a:avLst/>
          </a:prstGeom>
          <a:noFill/>
          <a:ln>
            <a:noFill/>
          </a:ln>
        </p:spPr>
        <p:txBody>
          <a:bodyPr anchorCtr="0" anchor="t" bIns="86700" lIns="86700" spcFirstLastPara="1" rIns="86700" wrap="square" tIns="86700">
            <a:spAutoFit/>
          </a:bodyPr>
          <a:lstStyle/>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IBM Plex Sans"/>
                <a:ea typeface="IBM Plex Sans"/>
                <a:cs typeface="IBM Plex Sans"/>
                <a:sym typeface="IBM Plex Sans"/>
              </a:rPr>
              <a:t>Nationwide clinical data connecting providers, health plans, diagnostic laboratories and other medical organizations.</a:t>
            </a:r>
            <a:endParaRPr sz="1300">
              <a:solidFill>
                <a:srgbClr val="000000"/>
              </a:solidFill>
              <a:latin typeface="IBM Plex Sans"/>
              <a:ea typeface="IBM Plex Sans"/>
              <a:cs typeface="IBM Plex Sans"/>
              <a:sym typeface="IBM Plex Sans"/>
            </a:endParaRPr>
          </a:p>
        </p:txBody>
      </p:sp>
      <p:pic>
        <p:nvPicPr>
          <p:cNvPr id="263" name="Google Shape;263;p35"/>
          <p:cNvPicPr preferRelativeResize="0"/>
          <p:nvPr/>
        </p:nvPicPr>
        <p:blipFill>
          <a:blip r:embed="rId5">
            <a:alphaModFix/>
          </a:blip>
          <a:stretch>
            <a:fillRect/>
          </a:stretch>
        </p:blipFill>
        <p:spPr>
          <a:xfrm>
            <a:off x="636229" y="4153686"/>
            <a:ext cx="519601" cy="244058"/>
          </a:xfrm>
          <a:prstGeom prst="rect">
            <a:avLst/>
          </a:prstGeom>
          <a:noFill/>
          <a:ln>
            <a:noFill/>
          </a:ln>
        </p:spPr>
      </p:pic>
      <p:pic>
        <p:nvPicPr>
          <p:cNvPr id="264" name="Google Shape;264;p35" title="Objects_2025_MedicalRecords.png"/>
          <p:cNvPicPr preferRelativeResize="0"/>
          <p:nvPr/>
        </p:nvPicPr>
        <p:blipFill>
          <a:blip r:embed="rId6">
            <a:alphaModFix/>
          </a:blip>
          <a:stretch>
            <a:fillRect/>
          </a:stretch>
        </p:blipFill>
        <p:spPr>
          <a:xfrm>
            <a:off x="669746" y="2066140"/>
            <a:ext cx="469159" cy="375300"/>
          </a:xfrm>
          <a:prstGeom prst="rect">
            <a:avLst/>
          </a:prstGeom>
          <a:noFill/>
          <a:ln>
            <a:noFill/>
          </a:ln>
        </p:spPr>
      </p:pic>
      <p:pic>
        <p:nvPicPr>
          <p:cNvPr id="265" name="Google Shape;265;p35"/>
          <p:cNvPicPr preferRelativeResize="0"/>
          <p:nvPr/>
        </p:nvPicPr>
        <p:blipFill rotWithShape="1">
          <a:blip r:embed="rId7">
            <a:alphaModFix/>
          </a:blip>
          <a:srcRect b="40" l="0" r="0" t="40"/>
          <a:stretch/>
        </p:blipFill>
        <p:spPr>
          <a:xfrm>
            <a:off x="727640" y="2983247"/>
            <a:ext cx="376200" cy="376201"/>
          </a:xfrm>
          <a:prstGeom prst="rect">
            <a:avLst/>
          </a:prstGeom>
          <a:noFill/>
          <a:ln>
            <a:noFill/>
          </a:ln>
        </p:spPr>
      </p:pic>
      <p:sp>
        <p:nvSpPr>
          <p:cNvPr id="266" name="Google Shape;266;p35"/>
          <p:cNvSpPr/>
          <p:nvPr/>
        </p:nvSpPr>
        <p:spPr>
          <a:xfrm>
            <a:off x="6655550" y="2045789"/>
            <a:ext cx="1918800" cy="1231500"/>
          </a:xfrm>
          <a:prstGeom prst="roundRect">
            <a:avLst>
              <a:gd fmla="val 6438" name="adj"/>
            </a:avLst>
          </a:prstGeom>
          <a:solidFill>
            <a:srgbClr val="C6DAE5"/>
          </a:solidFill>
          <a:ln cap="flat" cmpd="sng" w="9525">
            <a:solidFill>
              <a:schemeClr val="accent4"/>
            </a:solidFill>
            <a:prstDash val="dot"/>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67" name="Google Shape;267;p35"/>
          <p:cNvSpPr txBox="1"/>
          <p:nvPr/>
        </p:nvSpPr>
        <p:spPr>
          <a:xfrm>
            <a:off x="6685529" y="1938395"/>
            <a:ext cx="1988700" cy="1335000"/>
          </a:xfrm>
          <a:prstGeom prst="rect">
            <a:avLst/>
          </a:prstGeom>
          <a:noFill/>
          <a:ln>
            <a:noFill/>
          </a:ln>
        </p:spPr>
        <p:txBody>
          <a:bodyPr anchorCtr="0" anchor="t" bIns="91425" lIns="91425" spcFirstLastPara="1" rIns="91425" wrap="square" tIns="91425">
            <a:noAutofit/>
          </a:bodyPr>
          <a:lstStyle/>
          <a:p>
            <a:pPr indent="0" lvl="0" marL="0" rtl="0" algn="ctr">
              <a:lnSpc>
                <a:spcPct val="105000"/>
              </a:lnSpc>
              <a:spcBef>
                <a:spcPts val="0"/>
              </a:spcBef>
              <a:spcAft>
                <a:spcPts val="0"/>
              </a:spcAft>
              <a:buNone/>
            </a:pPr>
            <a:r>
              <a:rPr lang="en" sz="3300">
                <a:solidFill>
                  <a:srgbClr val="0D5257"/>
                </a:solidFill>
                <a:latin typeface="Literata SemiBold"/>
                <a:ea typeface="Literata SemiBold"/>
                <a:cs typeface="Literata SemiBold"/>
                <a:sym typeface="Literata SemiBold"/>
              </a:rPr>
              <a:t>         </a:t>
            </a:r>
            <a:r>
              <a:rPr lang="en" sz="2400">
                <a:solidFill>
                  <a:srgbClr val="0D5257"/>
                </a:solidFill>
                <a:latin typeface="Literata SemiBold"/>
                <a:ea typeface="Literata SemiBold"/>
                <a:cs typeface="Literata SemiBold"/>
                <a:sym typeface="Literata SemiBold"/>
              </a:rPr>
              <a:t>300M</a:t>
            </a:r>
            <a:r>
              <a:rPr baseline="30000" lang="en" sz="2400">
                <a:solidFill>
                  <a:srgbClr val="0D5257"/>
                </a:solidFill>
                <a:latin typeface="Literata SemiBold"/>
                <a:ea typeface="Literata SemiBold"/>
                <a:cs typeface="Literata SemiBold"/>
                <a:sym typeface="Literata SemiBold"/>
              </a:rPr>
              <a:t>1</a:t>
            </a:r>
            <a:r>
              <a:rPr lang="en" sz="2400">
                <a:solidFill>
                  <a:srgbClr val="0D5257"/>
                </a:solidFill>
                <a:latin typeface="Literata SemiBold"/>
                <a:ea typeface="Literata SemiBold"/>
                <a:cs typeface="Literata SemiBold"/>
                <a:sym typeface="Literata SemiBold"/>
              </a:rPr>
              <a:t> </a:t>
            </a:r>
            <a:r>
              <a:rPr lang="en" sz="3300">
                <a:solidFill>
                  <a:srgbClr val="0D5257"/>
                </a:solidFill>
                <a:latin typeface="Literata SemiBold"/>
                <a:ea typeface="Literata SemiBold"/>
                <a:cs typeface="Literata SemiBold"/>
                <a:sym typeface="Literata SemiBold"/>
              </a:rPr>
              <a:t>     </a:t>
            </a:r>
            <a:endParaRPr sz="3300">
              <a:solidFill>
                <a:srgbClr val="0D5257"/>
              </a:solidFill>
              <a:latin typeface="IBM Plex Sans Light"/>
              <a:ea typeface="IBM Plex Sans Light"/>
              <a:cs typeface="IBM Plex Sans Light"/>
              <a:sym typeface="IBM Plex Sans Light"/>
            </a:endParaRPr>
          </a:p>
          <a:p>
            <a:pPr indent="0" lvl="0" marL="0" rtl="0" algn="l">
              <a:lnSpc>
                <a:spcPct val="105000"/>
              </a:lnSpc>
              <a:spcBef>
                <a:spcPts val="0"/>
              </a:spcBef>
              <a:spcAft>
                <a:spcPts val="0"/>
              </a:spcAft>
              <a:buClr>
                <a:srgbClr val="000000"/>
              </a:buClr>
              <a:buSzPts val="1100"/>
              <a:buFont typeface="Arial"/>
              <a:buNone/>
            </a:pPr>
            <a:r>
              <a:t/>
            </a:r>
            <a:endParaRPr sz="500">
              <a:latin typeface="IBM Plex Sans Light"/>
              <a:ea typeface="IBM Plex Sans Light"/>
              <a:cs typeface="IBM Plex Sans Light"/>
              <a:sym typeface="IBM Plex Sans Light"/>
            </a:endParaRPr>
          </a:p>
          <a:p>
            <a:pPr indent="0" lvl="0" marL="0" rtl="0" algn="l">
              <a:lnSpc>
                <a:spcPct val="105000"/>
              </a:lnSpc>
              <a:spcBef>
                <a:spcPts val="0"/>
              </a:spcBef>
              <a:spcAft>
                <a:spcPts val="0"/>
              </a:spcAft>
              <a:buClr>
                <a:srgbClr val="000000"/>
              </a:buClr>
              <a:buSzPts val="1100"/>
              <a:buFont typeface="Arial"/>
              <a:buNone/>
            </a:pPr>
            <a:r>
              <a:rPr lang="en" sz="1500">
                <a:latin typeface="IBM Plex Sans Light"/>
                <a:ea typeface="IBM Plex Sans Light"/>
                <a:cs typeface="IBM Plex Sans Light"/>
                <a:sym typeface="IBM Plex Sans Light"/>
              </a:rPr>
              <a:t>Of U.S population covered</a:t>
            </a:r>
            <a:endParaRPr sz="1300">
              <a:solidFill>
                <a:srgbClr val="000000"/>
              </a:solidFill>
              <a:latin typeface="IBM Plex Sans Light"/>
              <a:ea typeface="IBM Plex Sans Light"/>
              <a:cs typeface="IBM Plex Sans Light"/>
              <a:sym typeface="IBM Plex Sans Light"/>
            </a:endParaRPr>
          </a:p>
        </p:txBody>
      </p:sp>
      <p:sp>
        <p:nvSpPr>
          <p:cNvPr id="268" name="Google Shape;268;p35"/>
          <p:cNvSpPr/>
          <p:nvPr/>
        </p:nvSpPr>
        <p:spPr>
          <a:xfrm>
            <a:off x="6733796" y="1728834"/>
            <a:ext cx="738600" cy="747000"/>
          </a:xfrm>
          <a:prstGeom prst="ellipse">
            <a:avLst/>
          </a:prstGeom>
          <a:solidFill>
            <a:srgbClr val="FFFFFF"/>
          </a:solidFill>
          <a:ln cap="flat" cmpd="sng" w="28575">
            <a:solidFill>
              <a:srgbClr val="C6DAE5"/>
            </a:solidFill>
            <a:prstDash val="solid"/>
            <a:round/>
            <a:headEnd len="sm" w="sm" type="none"/>
            <a:tailEnd len="sm" w="sm" type="none"/>
          </a:ln>
        </p:spPr>
        <p:txBody>
          <a:bodyPr anchorCtr="0" anchor="ctr" bIns="65100" lIns="65100" spcFirstLastPara="1" rIns="65100" wrap="square" tIns="65100">
            <a:noAutofit/>
          </a:bodyPr>
          <a:lstStyle/>
          <a:p>
            <a:pPr indent="0" lvl="0" marL="0" rtl="0" algn="ctr">
              <a:spcBef>
                <a:spcPts val="0"/>
              </a:spcBef>
              <a:spcAft>
                <a:spcPts val="0"/>
              </a:spcAft>
              <a:buNone/>
            </a:pPr>
            <a:r>
              <a:t/>
            </a:r>
            <a:endParaRPr sz="997">
              <a:solidFill>
                <a:srgbClr val="FFFFFF"/>
              </a:solidFill>
            </a:endParaRPr>
          </a:p>
        </p:txBody>
      </p:sp>
      <p:pic>
        <p:nvPicPr>
          <p:cNvPr id="269" name="Google Shape;269;p35" title="Patient File_Icon.png"/>
          <p:cNvPicPr preferRelativeResize="0"/>
          <p:nvPr/>
        </p:nvPicPr>
        <p:blipFill>
          <a:blip r:embed="rId8">
            <a:alphaModFix/>
          </a:blip>
          <a:stretch>
            <a:fillRect/>
          </a:stretch>
        </p:blipFill>
        <p:spPr>
          <a:xfrm>
            <a:off x="6787841" y="1785138"/>
            <a:ext cx="594600" cy="594600"/>
          </a:xfrm>
          <a:prstGeom prst="rect">
            <a:avLst/>
          </a:prstGeom>
          <a:noFill/>
          <a:ln>
            <a:noFill/>
          </a:ln>
        </p:spPr>
      </p:pic>
      <p:sp>
        <p:nvSpPr>
          <p:cNvPr id="270" name="Google Shape;270;p35"/>
          <p:cNvSpPr txBox="1"/>
          <p:nvPr/>
        </p:nvSpPr>
        <p:spPr>
          <a:xfrm>
            <a:off x="1083450" y="4803350"/>
            <a:ext cx="4546500" cy="307800"/>
          </a:xfrm>
          <a:prstGeom prst="rect">
            <a:avLst/>
          </a:prstGeom>
          <a:noFill/>
          <a:ln>
            <a:noFill/>
          </a:ln>
        </p:spPr>
        <p:txBody>
          <a:bodyPr anchorCtr="0" anchor="t" bIns="91425" lIns="91425" spcFirstLastPara="1" rIns="91425" wrap="square" tIns="91425">
            <a:spAutoFit/>
          </a:bodyPr>
          <a:lstStyle/>
          <a:p>
            <a:pPr indent="-279400" lvl="0" marL="457200" rtl="0" algn="l">
              <a:spcBef>
                <a:spcPts val="0"/>
              </a:spcBef>
              <a:spcAft>
                <a:spcPts val="0"/>
              </a:spcAft>
              <a:buClr>
                <a:schemeClr val="dk1"/>
              </a:buClr>
              <a:buSzPts val="800"/>
              <a:buFont typeface="IBM Plex Sans Light"/>
              <a:buAutoNum type="arabicPeriod"/>
            </a:pPr>
            <a:r>
              <a:rPr i="1" lang="en" sz="700" u="sng">
                <a:solidFill>
                  <a:schemeClr val="dk2"/>
                </a:solidFill>
                <a:latin typeface="IBM Plex Sans"/>
                <a:ea typeface="IBM Plex Sans"/>
                <a:cs typeface="IBM Plex Sans"/>
                <a:sym typeface="IBM Plex Sans"/>
                <a:hlinkClick r:id="rId9">
                  <a:extLst>
                    <a:ext uri="{A12FA001-AC4F-418D-AE19-62706E023703}">
                      <ahyp:hlinkClr val="tx"/>
                    </a:ext>
                  </a:extLst>
                </a:hlinkClick>
              </a:rPr>
              <a:t>https://ehealthexchange.org/providers/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pic>
        <p:nvPicPr>
          <p:cNvPr descr="Blue silhouette map of the state of Virginia on a white background." id="275" name="Google Shape;275;p36"/>
          <p:cNvPicPr preferRelativeResize="0"/>
          <p:nvPr/>
        </p:nvPicPr>
        <p:blipFill>
          <a:blip r:embed="rId3">
            <a:alphaModFix/>
          </a:blip>
          <a:stretch>
            <a:fillRect/>
          </a:stretch>
        </p:blipFill>
        <p:spPr>
          <a:xfrm rot="666944">
            <a:off x="5109506" y="1467187"/>
            <a:ext cx="3933731" cy="2182002"/>
          </a:xfrm>
          <a:prstGeom prst="rect">
            <a:avLst/>
          </a:prstGeom>
          <a:noFill/>
          <a:ln>
            <a:noFill/>
          </a:ln>
        </p:spPr>
      </p:pic>
      <p:pic>
        <p:nvPicPr>
          <p:cNvPr id="276" name="Google Shape;276;p36"/>
          <p:cNvPicPr preferRelativeResize="0"/>
          <p:nvPr/>
        </p:nvPicPr>
        <p:blipFill rotWithShape="1">
          <a:blip r:embed="rId4">
            <a:alphaModFix/>
          </a:blip>
          <a:srcRect b="0" l="0" r="0" t="0"/>
          <a:stretch/>
        </p:blipFill>
        <p:spPr>
          <a:xfrm>
            <a:off x="6941347" y="2735883"/>
            <a:ext cx="1031875" cy="1031850"/>
          </a:xfrm>
          <a:prstGeom prst="rect">
            <a:avLst/>
          </a:prstGeom>
          <a:noFill/>
          <a:ln>
            <a:noFill/>
          </a:ln>
          <a:effectLst>
            <a:outerShdw blurRad="152333" rotWithShape="0" algn="bl" dir="4620000" dist="33852">
              <a:srgbClr val="434343">
                <a:alpha val="60000"/>
              </a:srgbClr>
            </a:outerShdw>
            <a:reflection blurRad="0" dir="5400000" dist="45136" endA="0" endPos="30000" fadeDir="5400012" kx="0" rotWithShape="0" algn="bl" stPos="0" sy="-100000" ky="0"/>
          </a:effectLst>
        </p:spPr>
      </p:pic>
      <p:sp>
        <p:nvSpPr>
          <p:cNvPr id="277" name="Google Shape;277;p36"/>
          <p:cNvSpPr/>
          <p:nvPr/>
        </p:nvSpPr>
        <p:spPr>
          <a:xfrm>
            <a:off x="6829532" y="3767738"/>
            <a:ext cx="1415700" cy="401400"/>
          </a:xfrm>
          <a:prstGeom prst="rect">
            <a:avLst/>
          </a:prstGeom>
          <a:solidFill>
            <a:schemeClr val="lt1"/>
          </a:solidFill>
          <a:ln>
            <a:noFill/>
          </a:ln>
        </p:spPr>
        <p:txBody>
          <a:bodyPr anchorCtr="0" anchor="ctr" bIns="108300" lIns="108300" spcFirstLastPara="1" rIns="108300" wrap="square" tIns="108300">
            <a:noAutofit/>
          </a:bodyPr>
          <a:lstStyle/>
          <a:p>
            <a:pPr indent="0" lvl="0" marL="0" rtl="0" algn="ctr">
              <a:spcBef>
                <a:spcPts val="0"/>
              </a:spcBef>
              <a:spcAft>
                <a:spcPts val="0"/>
              </a:spcAft>
              <a:buNone/>
            </a:pPr>
            <a:r>
              <a:t/>
            </a:r>
            <a:endParaRPr sz="1659">
              <a:solidFill>
                <a:schemeClr val="lt1"/>
              </a:solidFill>
            </a:endParaRPr>
          </a:p>
        </p:txBody>
      </p:sp>
      <p:pic>
        <p:nvPicPr>
          <p:cNvPr id="278" name="Google Shape;278;p36" title="Ambulance 1_Icon.png"/>
          <p:cNvPicPr preferRelativeResize="0"/>
          <p:nvPr/>
        </p:nvPicPr>
        <p:blipFill>
          <a:blip r:embed="rId5">
            <a:alphaModFix/>
          </a:blip>
          <a:stretch>
            <a:fillRect/>
          </a:stretch>
        </p:blipFill>
        <p:spPr>
          <a:xfrm>
            <a:off x="7893842" y="1932481"/>
            <a:ext cx="803413" cy="803413"/>
          </a:xfrm>
          <a:prstGeom prst="rect">
            <a:avLst/>
          </a:prstGeom>
          <a:noFill/>
          <a:ln>
            <a:noFill/>
          </a:ln>
          <a:effectLst>
            <a:outerShdw blurRad="60798" rotWithShape="0" algn="bl" dir="16200000" dist="20266">
              <a:srgbClr val="000000">
                <a:alpha val="68000"/>
              </a:srgbClr>
            </a:outerShdw>
          </a:effectLst>
        </p:spPr>
      </p:pic>
      <p:pic>
        <p:nvPicPr>
          <p:cNvPr id="279" name="Google Shape;279;p36"/>
          <p:cNvPicPr preferRelativeResize="0"/>
          <p:nvPr/>
        </p:nvPicPr>
        <p:blipFill rotWithShape="1">
          <a:blip r:embed="rId6">
            <a:alphaModFix/>
          </a:blip>
          <a:srcRect b="0" l="0" r="0" t="0"/>
          <a:stretch/>
        </p:blipFill>
        <p:spPr>
          <a:xfrm>
            <a:off x="6260206" y="2132246"/>
            <a:ext cx="681151" cy="681176"/>
          </a:xfrm>
          <a:prstGeom prst="rect">
            <a:avLst/>
          </a:prstGeom>
          <a:noFill/>
          <a:ln>
            <a:noFill/>
          </a:ln>
          <a:effectLst>
            <a:outerShdw blurRad="60798" rotWithShape="0" algn="bl" dir="5400000" dist="20266">
              <a:srgbClr val="000000">
                <a:alpha val="67000"/>
              </a:srgbClr>
            </a:outerShdw>
          </a:effectLst>
        </p:spPr>
      </p:pic>
      <p:grpSp>
        <p:nvGrpSpPr>
          <p:cNvPr id="280" name="Google Shape;280;p36"/>
          <p:cNvGrpSpPr/>
          <p:nvPr/>
        </p:nvGrpSpPr>
        <p:grpSpPr>
          <a:xfrm>
            <a:off x="381000" y="338250"/>
            <a:ext cx="6308400" cy="661875"/>
            <a:chOff x="0" y="-90375"/>
            <a:chExt cx="6308400" cy="661875"/>
          </a:xfrm>
        </p:grpSpPr>
        <p:sp>
          <p:nvSpPr>
            <p:cNvPr id="281" name="Google Shape;281;p36"/>
            <p:cNvSpPr/>
            <p:nvPr/>
          </p:nvSpPr>
          <p:spPr>
            <a:xfrm>
              <a:off x="0" y="0"/>
              <a:ext cx="4572000" cy="5715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82" name="Google Shape;282;p36"/>
            <p:cNvSpPr txBox="1"/>
            <p:nvPr/>
          </p:nvSpPr>
          <p:spPr>
            <a:xfrm>
              <a:off x="0" y="-90375"/>
              <a:ext cx="6308400" cy="571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0" lang="en" sz="2060">
                  <a:solidFill>
                    <a:srgbClr val="003DA5"/>
                  </a:solidFill>
                  <a:latin typeface="Literata SemiBold"/>
                  <a:ea typeface="Literata SemiBold"/>
                  <a:cs typeface="Literata SemiBold"/>
                  <a:sym typeface="Literata SemiBold"/>
                </a:rPr>
                <a:t>Virginia’s Health Coordination Network (HCN)</a:t>
              </a:r>
              <a:endParaRPr b="0" sz="2060">
                <a:solidFill>
                  <a:srgbClr val="003DA5"/>
                </a:solidFill>
                <a:latin typeface="Literata SemiBold"/>
                <a:ea typeface="Literata SemiBold"/>
                <a:cs typeface="Literata SemiBold"/>
                <a:sym typeface="Literata SemiBold"/>
              </a:endParaRPr>
            </a:p>
          </p:txBody>
        </p:sp>
      </p:grpSp>
      <p:sp>
        <p:nvSpPr>
          <p:cNvPr id="283" name="Google Shape;283;p36"/>
          <p:cNvSpPr/>
          <p:nvPr/>
        </p:nvSpPr>
        <p:spPr>
          <a:xfrm>
            <a:off x="381000" y="1190625"/>
            <a:ext cx="4381500" cy="952500"/>
          </a:xfrm>
          <a:prstGeom prst="roundRect">
            <a:avLst>
              <a:gd fmla="val 6000" name="adj"/>
            </a:avLst>
          </a:prstGeom>
          <a:solidFill>
            <a:srgbClr val="ECF3F7"/>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84" name="Google Shape;284;p36"/>
          <p:cNvSpPr/>
          <p:nvPr/>
        </p:nvSpPr>
        <p:spPr>
          <a:xfrm>
            <a:off x="381000" y="1190625"/>
            <a:ext cx="57300" cy="952500"/>
          </a:xfrm>
          <a:prstGeom prst="roundRect">
            <a:avLst>
              <a:gd fmla="val 50000" name="adj"/>
            </a:avLst>
          </a:prstGeom>
          <a:solidFill>
            <a:srgbClr val="0D5257"/>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85" name="Google Shape;285;p36"/>
          <p:cNvSpPr txBox="1"/>
          <p:nvPr/>
        </p:nvSpPr>
        <p:spPr>
          <a:xfrm>
            <a:off x="571500" y="1190625"/>
            <a:ext cx="4048200" cy="952500"/>
          </a:xfrm>
          <a:prstGeom prst="rect">
            <a:avLst/>
          </a:prstGeom>
          <a:noFill/>
          <a:ln>
            <a:noFill/>
          </a:ln>
        </p:spPr>
        <p:txBody>
          <a:bodyPr anchorCtr="0" anchor="ctr" bIns="95250" lIns="0" spcFirstLastPara="1" rIns="0" wrap="square" tIns="95250">
            <a:noAutofit/>
          </a:bodyPr>
          <a:lstStyle/>
          <a:p>
            <a:pPr indent="0" lvl="0" marL="0" rtl="0" algn="l">
              <a:spcBef>
                <a:spcPts val="0"/>
              </a:spcBef>
              <a:spcAft>
                <a:spcPts val="0"/>
              </a:spcAft>
              <a:buNone/>
            </a:pPr>
            <a:r>
              <a:rPr b="0" lang="en" sz="1400">
                <a:solidFill>
                  <a:srgbClr val="0D5257"/>
                </a:solidFill>
                <a:latin typeface="IBM Plex Sans SemiBold"/>
                <a:ea typeface="IBM Plex Sans SemiBold"/>
                <a:cs typeface="IBM Plex Sans SemiBold"/>
                <a:sym typeface="IBM Plex Sans SemiBold"/>
              </a:rPr>
              <a:t>Established in 2017</a:t>
            </a:r>
            <a:endParaRPr b="0" sz="1400">
              <a:solidFill>
                <a:srgbClr val="0D5257"/>
              </a:solidFill>
              <a:latin typeface="IBM Plex Sans SemiBold"/>
              <a:ea typeface="IBM Plex Sans SemiBold"/>
              <a:cs typeface="IBM Plex Sans SemiBold"/>
              <a:sym typeface="IBM Plex Sans SemiBold"/>
            </a:endParaRPr>
          </a:p>
          <a:p>
            <a:pPr indent="0" lvl="0" marL="0" rtl="0" algn="l">
              <a:spcBef>
                <a:spcPts val="300"/>
              </a:spcBef>
              <a:spcAft>
                <a:spcPts val="0"/>
              </a:spcAft>
              <a:buNone/>
            </a:pPr>
            <a:r>
              <a:rPr b="0" lang="en" sz="1100">
                <a:solidFill>
                  <a:srgbClr val="333333"/>
                </a:solidFill>
                <a:latin typeface="IBM Plex Sans"/>
                <a:ea typeface="IBM Plex Sans"/>
                <a:cs typeface="IBM Plex Sans"/>
                <a:sym typeface="IBM Plex Sans"/>
              </a:rPr>
              <a:t>Founded within the Virginia Department of Health to lay the groundwork for statewide integration.</a:t>
            </a:r>
            <a:endParaRPr b="0" sz="1100">
              <a:solidFill>
                <a:srgbClr val="333333"/>
              </a:solidFill>
              <a:latin typeface="IBM Plex Sans"/>
              <a:ea typeface="IBM Plex Sans"/>
              <a:cs typeface="IBM Plex Sans"/>
              <a:sym typeface="IBM Plex Sans"/>
            </a:endParaRPr>
          </a:p>
        </p:txBody>
      </p:sp>
      <p:sp>
        <p:nvSpPr>
          <p:cNvPr id="286" name="Google Shape;286;p36"/>
          <p:cNvSpPr/>
          <p:nvPr/>
        </p:nvSpPr>
        <p:spPr>
          <a:xfrm>
            <a:off x="381000" y="2286000"/>
            <a:ext cx="4381500" cy="952500"/>
          </a:xfrm>
          <a:prstGeom prst="roundRect">
            <a:avLst>
              <a:gd fmla="val 6000" name="adj"/>
            </a:avLst>
          </a:prstGeom>
          <a:solidFill>
            <a:srgbClr val="ECF3F7"/>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87" name="Google Shape;287;p36"/>
          <p:cNvSpPr/>
          <p:nvPr/>
        </p:nvSpPr>
        <p:spPr>
          <a:xfrm>
            <a:off x="381000" y="2286000"/>
            <a:ext cx="57300" cy="952500"/>
          </a:xfrm>
          <a:prstGeom prst="roundRect">
            <a:avLst>
              <a:gd fmla="val 50000" name="adj"/>
            </a:avLst>
          </a:prstGeom>
          <a:solidFill>
            <a:srgbClr val="003DA5"/>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88" name="Google Shape;288;p36"/>
          <p:cNvSpPr txBox="1"/>
          <p:nvPr/>
        </p:nvSpPr>
        <p:spPr>
          <a:xfrm>
            <a:off x="571500" y="2286000"/>
            <a:ext cx="4048200" cy="952500"/>
          </a:xfrm>
          <a:prstGeom prst="rect">
            <a:avLst/>
          </a:prstGeom>
          <a:noFill/>
          <a:ln>
            <a:noFill/>
          </a:ln>
        </p:spPr>
        <p:txBody>
          <a:bodyPr anchorCtr="0" anchor="ctr" bIns="95250" lIns="0" spcFirstLastPara="1" rIns="0" wrap="square" tIns="95250">
            <a:noAutofit/>
          </a:bodyPr>
          <a:lstStyle/>
          <a:p>
            <a:pPr indent="0" lvl="0" marL="0" rtl="0" algn="l">
              <a:spcBef>
                <a:spcPts val="0"/>
              </a:spcBef>
              <a:spcAft>
                <a:spcPts val="0"/>
              </a:spcAft>
              <a:buNone/>
            </a:pPr>
            <a:r>
              <a:rPr b="0" lang="en" sz="1400">
                <a:solidFill>
                  <a:srgbClr val="003DA5"/>
                </a:solidFill>
                <a:latin typeface="IBM Plex Sans SemiBold"/>
                <a:ea typeface="IBM Plex Sans SemiBold"/>
                <a:cs typeface="IBM Plex Sans SemiBold"/>
                <a:sym typeface="IBM Plex Sans SemiBold"/>
              </a:rPr>
              <a:t>Statewide Secure Portal</a:t>
            </a:r>
            <a:endParaRPr b="0" sz="1400">
              <a:solidFill>
                <a:srgbClr val="003DA5"/>
              </a:solidFill>
              <a:latin typeface="IBM Plex Sans SemiBold"/>
              <a:ea typeface="IBM Plex Sans SemiBold"/>
              <a:cs typeface="IBM Plex Sans SemiBold"/>
              <a:sym typeface="IBM Plex Sans SemiBold"/>
            </a:endParaRPr>
          </a:p>
          <a:p>
            <a:pPr indent="0" lvl="0" marL="0" rtl="0" algn="l">
              <a:spcBef>
                <a:spcPts val="300"/>
              </a:spcBef>
              <a:spcAft>
                <a:spcPts val="0"/>
              </a:spcAft>
              <a:buNone/>
            </a:pPr>
            <a:r>
              <a:rPr b="0" lang="en" sz="1100">
                <a:solidFill>
                  <a:srgbClr val="333333"/>
                </a:solidFill>
                <a:latin typeface="IBM Plex Sans"/>
                <a:ea typeface="IBM Plex Sans"/>
                <a:cs typeface="IBM Plex Sans"/>
                <a:sym typeface="IBM Plex Sans"/>
              </a:rPr>
              <a:t>Seamlessly connects providers across hospitals, post-acute care facilities, and primary care offices.</a:t>
            </a:r>
            <a:endParaRPr b="0" sz="1100">
              <a:solidFill>
                <a:srgbClr val="333333"/>
              </a:solidFill>
              <a:latin typeface="IBM Plex Sans"/>
              <a:ea typeface="IBM Plex Sans"/>
              <a:cs typeface="IBM Plex Sans"/>
              <a:sym typeface="IBM Plex Sans"/>
            </a:endParaRPr>
          </a:p>
        </p:txBody>
      </p:sp>
      <p:sp>
        <p:nvSpPr>
          <p:cNvPr id="289" name="Google Shape;289;p36"/>
          <p:cNvSpPr/>
          <p:nvPr/>
        </p:nvSpPr>
        <p:spPr>
          <a:xfrm>
            <a:off x="381000" y="3381375"/>
            <a:ext cx="4381500" cy="952500"/>
          </a:xfrm>
          <a:prstGeom prst="roundRect">
            <a:avLst>
              <a:gd fmla="val 6000" name="adj"/>
            </a:avLst>
          </a:prstGeom>
          <a:solidFill>
            <a:srgbClr val="ECF3F7"/>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90" name="Google Shape;290;p36"/>
          <p:cNvSpPr/>
          <p:nvPr/>
        </p:nvSpPr>
        <p:spPr>
          <a:xfrm>
            <a:off x="381000" y="3381375"/>
            <a:ext cx="57300" cy="952500"/>
          </a:xfrm>
          <a:prstGeom prst="roundRect">
            <a:avLst>
              <a:gd fmla="val 50000" name="adj"/>
            </a:avLst>
          </a:prstGeom>
          <a:solidFill>
            <a:srgbClr val="FF6900"/>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91" name="Google Shape;291;p36"/>
          <p:cNvSpPr txBox="1"/>
          <p:nvPr/>
        </p:nvSpPr>
        <p:spPr>
          <a:xfrm>
            <a:off x="571500" y="3381375"/>
            <a:ext cx="4048200" cy="952500"/>
          </a:xfrm>
          <a:prstGeom prst="rect">
            <a:avLst/>
          </a:prstGeom>
          <a:noFill/>
          <a:ln>
            <a:noFill/>
          </a:ln>
        </p:spPr>
        <p:txBody>
          <a:bodyPr anchorCtr="0" anchor="ctr" bIns="95250" lIns="0" spcFirstLastPara="1" rIns="0" wrap="square" tIns="95250">
            <a:noAutofit/>
          </a:bodyPr>
          <a:lstStyle/>
          <a:p>
            <a:pPr indent="0" lvl="0" marL="0" rtl="0" algn="l">
              <a:spcBef>
                <a:spcPts val="0"/>
              </a:spcBef>
              <a:spcAft>
                <a:spcPts val="0"/>
              </a:spcAft>
              <a:buNone/>
            </a:pPr>
            <a:r>
              <a:rPr b="0" lang="en" sz="1400">
                <a:solidFill>
                  <a:srgbClr val="FF6900"/>
                </a:solidFill>
                <a:latin typeface="IBM Plex Sans SemiBold"/>
                <a:ea typeface="IBM Plex Sans SemiBold"/>
                <a:cs typeface="IBM Plex Sans SemiBold"/>
                <a:sym typeface="IBM Plex Sans SemiBold"/>
              </a:rPr>
              <a:t>Real-Time Care Coordination</a:t>
            </a:r>
            <a:endParaRPr b="0" sz="1400">
              <a:solidFill>
                <a:srgbClr val="FF6900"/>
              </a:solidFill>
              <a:latin typeface="IBM Plex Sans SemiBold"/>
              <a:ea typeface="IBM Plex Sans SemiBold"/>
              <a:cs typeface="IBM Plex Sans SemiBold"/>
              <a:sym typeface="IBM Plex Sans SemiBold"/>
            </a:endParaRPr>
          </a:p>
          <a:p>
            <a:pPr indent="0" lvl="0" marL="0" rtl="0" algn="l">
              <a:spcBef>
                <a:spcPts val="300"/>
              </a:spcBef>
              <a:spcAft>
                <a:spcPts val="0"/>
              </a:spcAft>
              <a:buNone/>
            </a:pPr>
            <a:r>
              <a:rPr b="0" lang="en" sz="1100">
                <a:solidFill>
                  <a:srgbClr val="333333"/>
                </a:solidFill>
                <a:latin typeface="IBM Plex Sans"/>
                <a:ea typeface="IBM Plex Sans"/>
                <a:cs typeface="IBM Plex Sans"/>
                <a:sym typeface="IBM Plex Sans"/>
              </a:rPr>
              <a:t>Enables live notifications and critical patient data access to improve coordination and quality metrics.</a:t>
            </a:r>
            <a:endParaRPr b="0" sz="1100">
              <a:solidFill>
                <a:srgbClr val="333333"/>
              </a:solidFill>
              <a:latin typeface="IBM Plex Sans"/>
              <a:ea typeface="IBM Plex Sans"/>
              <a:cs typeface="IBM Plex Sans"/>
              <a:sym typeface="IBM Plex San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37"/>
          <p:cNvSpPr txBox="1"/>
          <p:nvPr>
            <p:ph type="title"/>
          </p:nvPr>
        </p:nvSpPr>
        <p:spPr>
          <a:xfrm>
            <a:off x="228600" y="228600"/>
            <a:ext cx="8620200" cy="272100"/>
          </a:xfrm>
          <a:prstGeom prst="rect">
            <a:avLst/>
          </a:prstGeom>
        </p:spPr>
        <p:txBody>
          <a:bodyPr anchorCtr="0" anchor="t" bIns="68575" lIns="0" spcFirstLastPara="1" rIns="68575" wrap="square" tIns="0">
            <a:noAutofit/>
          </a:bodyPr>
          <a:lstStyle/>
          <a:p>
            <a:pPr indent="0" lvl="0" marL="0" rtl="0" algn="l">
              <a:spcBef>
                <a:spcPts val="0"/>
              </a:spcBef>
              <a:spcAft>
                <a:spcPts val="0"/>
              </a:spcAft>
              <a:buNone/>
            </a:pPr>
            <a:r>
              <a:rPr lang="en"/>
              <a:t>Health Coordination Network (HCN) Background</a:t>
            </a:r>
            <a:endParaRPr/>
          </a:p>
        </p:txBody>
      </p:sp>
      <p:pic>
        <p:nvPicPr>
          <p:cNvPr id="297" name="Google Shape;297;p37"/>
          <p:cNvPicPr preferRelativeResize="0"/>
          <p:nvPr/>
        </p:nvPicPr>
        <p:blipFill rotWithShape="1">
          <a:blip r:embed="rId3">
            <a:alphaModFix/>
          </a:blip>
          <a:srcRect b="0" l="0" r="0" t="2477"/>
          <a:stretch/>
        </p:blipFill>
        <p:spPr>
          <a:xfrm>
            <a:off x="467388" y="1025850"/>
            <a:ext cx="8142624" cy="3247050"/>
          </a:xfrm>
          <a:prstGeom prst="rect">
            <a:avLst/>
          </a:prstGeom>
          <a:noFill/>
          <a:ln>
            <a:noFill/>
          </a:ln>
        </p:spPr>
      </p:pic>
      <p:pic>
        <p:nvPicPr>
          <p:cNvPr id="298" name="Google Shape;298;p37"/>
          <p:cNvPicPr preferRelativeResize="0"/>
          <p:nvPr/>
        </p:nvPicPr>
        <p:blipFill>
          <a:blip r:embed="rId4">
            <a:alphaModFix/>
          </a:blip>
          <a:stretch>
            <a:fillRect/>
          </a:stretch>
        </p:blipFill>
        <p:spPr>
          <a:xfrm>
            <a:off x="7983875" y="162925"/>
            <a:ext cx="999108" cy="6896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p38"/>
          <p:cNvSpPr txBox="1"/>
          <p:nvPr>
            <p:ph type="title"/>
          </p:nvPr>
        </p:nvSpPr>
        <p:spPr>
          <a:xfrm>
            <a:off x="228600" y="179923"/>
            <a:ext cx="8620200" cy="272100"/>
          </a:xfrm>
          <a:prstGeom prst="rect">
            <a:avLst/>
          </a:prstGeom>
        </p:spPr>
        <p:txBody>
          <a:bodyPr anchorCtr="0" anchor="t" bIns="68575" lIns="0" spcFirstLastPara="1" rIns="68575" wrap="square" tIns="0">
            <a:noAutofit/>
          </a:bodyPr>
          <a:lstStyle/>
          <a:p>
            <a:pPr indent="0" lvl="0" marL="0" rtl="0" algn="l">
              <a:spcBef>
                <a:spcPts val="0"/>
              </a:spcBef>
              <a:spcAft>
                <a:spcPts val="0"/>
              </a:spcAft>
              <a:buNone/>
            </a:pPr>
            <a:r>
              <a:rPr lang="en" sz="2100"/>
              <a:t>Unique Benefits for Each Tool</a:t>
            </a:r>
            <a:endParaRPr sz="2100"/>
          </a:p>
        </p:txBody>
      </p:sp>
      <p:sp>
        <p:nvSpPr>
          <p:cNvPr id="304" name="Google Shape;304;p38"/>
          <p:cNvSpPr/>
          <p:nvPr/>
        </p:nvSpPr>
        <p:spPr>
          <a:xfrm>
            <a:off x="1333201" y="690800"/>
            <a:ext cx="4011900" cy="4096500"/>
          </a:xfrm>
          <a:prstGeom prst="ellipse">
            <a:avLst/>
          </a:prstGeom>
          <a:solidFill>
            <a:srgbClr val="003DA5">
              <a:alpha val="63920"/>
            </a:srgbClr>
          </a:solidFill>
          <a:ln cap="flat" cmpd="sng" w="9525">
            <a:solidFill>
              <a:srgbClr val="434343"/>
            </a:solidFill>
            <a:prstDash val="solid"/>
            <a:round/>
            <a:headEnd len="sm" w="sm" type="none"/>
            <a:tailEnd len="sm" w="sm" type="none"/>
          </a:ln>
          <a:effectLst>
            <a:outerShdw blurRad="414338" rotWithShape="0" algn="bl" dir="5400000" dist="85725">
              <a:srgbClr val="000000">
                <a:alpha val="35000"/>
              </a:srgbClr>
            </a:outerShdw>
          </a:effectLst>
        </p:spPr>
        <p:txBody>
          <a:bodyPr anchorCtr="0" anchor="ctr" bIns="100900" lIns="100900" spcFirstLastPara="1" rIns="100900" wrap="square" tIns="100900">
            <a:noAutofit/>
          </a:bodyPr>
          <a:lstStyle/>
          <a:p>
            <a:pPr indent="0" lvl="0" marL="0" rtl="0" algn="ctr">
              <a:spcBef>
                <a:spcPts val="0"/>
              </a:spcBef>
              <a:spcAft>
                <a:spcPts val="0"/>
              </a:spcAft>
              <a:buNone/>
            </a:pPr>
            <a:r>
              <a:t/>
            </a:r>
            <a:endParaRPr sz="1545">
              <a:solidFill>
                <a:schemeClr val="lt1"/>
              </a:solidFill>
            </a:endParaRPr>
          </a:p>
        </p:txBody>
      </p:sp>
      <p:sp>
        <p:nvSpPr>
          <p:cNvPr id="305" name="Google Shape;305;p38"/>
          <p:cNvSpPr/>
          <p:nvPr/>
        </p:nvSpPr>
        <p:spPr>
          <a:xfrm>
            <a:off x="3902825" y="690799"/>
            <a:ext cx="3983700" cy="4096500"/>
          </a:xfrm>
          <a:prstGeom prst="ellipse">
            <a:avLst/>
          </a:prstGeom>
          <a:solidFill>
            <a:srgbClr val="003DA5">
              <a:alpha val="63920"/>
            </a:srgbClr>
          </a:solidFill>
          <a:ln cap="flat" cmpd="sng" w="9525">
            <a:solidFill>
              <a:srgbClr val="434343"/>
            </a:solidFill>
            <a:prstDash val="solid"/>
            <a:round/>
            <a:headEnd len="sm" w="sm" type="none"/>
            <a:tailEnd len="sm" w="sm" type="none"/>
          </a:ln>
          <a:effectLst>
            <a:outerShdw blurRad="414338" rotWithShape="0" algn="bl" dir="5400000" dist="85725">
              <a:srgbClr val="000000">
                <a:alpha val="35000"/>
              </a:srgbClr>
            </a:outerShdw>
          </a:effectLst>
        </p:spPr>
        <p:txBody>
          <a:bodyPr anchorCtr="0" anchor="ctr" bIns="100900" lIns="100900" spcFirstLastPara="1" rIns="100900" wrap="square" tIns="100900">
            <a:noAutofit/>
          </a:bodyPr>
          <a:lstStyle/>
          <a:p>
            <a:pPr indent="0" lvl="0" marL="0" rtl="0" algn="ctr">
              <a:spcBef>
                <a:spcPts val="0"/>
              </a:spcBef>
              <a:spcAft>
                <a:spcPts val="0"/>
              </a:spcAft>
              <a:buNone/>
            </a:pPr>
            <a:r>
              <a:t/>
            </a:r>
            <a:endParaRPr sz="1545">
              <a:solidFill>
                <a:schemeClr val="lt1"/>
              </a:solidFill>
            </a:endParaRPr>
          </a:p>
        </p:txBody>
      </p:sp>
      <p:sp>
        <p:nvSpPr>
          <p:cNvPr id="306" name="Google Shape;306;p38"/>
          <p:cNvSpPr/>
          <p:nvPr/>
        </p:nvSpPr>
        <p:spPr>
          <a:xfrm>
            <a:off x="2513225" y="1054650"/>
            <a:ext cx="1414500" cy="402000"/>
          </a:xfrm>
          <a:prstGeom prst="roundRect">
            <a:avLst>
              <a:gd fmla="val 16667" name="adj"/>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2"/>
                </a:solidFill>
                <a:latin typeface="Literata SemiBold"/>
                <a:ea typeface="Literata SemiBold"/>
                <a:cs typeface="Literata SemiBold"/>
                <a:sym typeface="Literata SemiBold"/>
              </a:rPr>
              <a:t>Aledade </a:t>
            </a:r>
            <a:endParaRPr sz="1600">
              <a:solidFill>
                <a:schemeClr val="dk2"/>
              </a:solidFill>
              <a:latin typeface="Literata SemiBold"/>
              <a:ea typeface="Literata SemiBold"/>
              <a:cs typeface="Literata SemiBold"/>
              <a:sym typeface="Literata SemiBold"/>
            </a:endParaRPr>
          </a:p>
        </p:txBody>
      </p:sp>
      <p:sp>
        <p:nvSpPr>
          <p:cNvPr id="307" name="Google Shape;307;p38"/>
          <p:cNvSpPr/>
          <p:nvPr/>
        </p:nvSpPr>
        <p:spPr>
          <a:xfrm>
            <a:off x="5377561" y="1070876"/>
            <a:ext cx="1453500" cy="402000"/>
          </a:xfrm>
          <a:prstGeom prst="roundRect">
            <a:avLst>
              <a:gd fmla="val 16667" name="adj"/>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2"/>
                </a:solidFill>
                <a:latin typeface="Literata SemiBold"/>
                <a:ea typeface="Literata SemiBold"/>
                <a:cs typeface="Literata SemiBold"/>
                <a:sym typeface="Literata SemiBold"/>
              </a:rPr>
              <a:t>VHI’s HCN</a:t>
            </a:r>
            <a:endParaRPr sz="1600">
              <a:solidFill>
                <a:schemeClr val="dk2"/>
              </a:solidFill>
              <a:latin typeface="Literata SemiBold"/>
              <a:ea typeface="Literata SemiBold"/>
              <a:cs typeface="Literata SemiBold"/>
              <a:sym typeface="Literata SemiBold"/>
            </a:endParaRPr>
          </a:p>
        </p:txBody>
      </p:sp>
      <p:sp>
        <p:nvSpPr>
          <p:cNvPr id="308" name="Google Shape;308;p38"/>
          <p:cNvSpPr txBox="1"/>
          <p:nvPr/>
        </p:nvSpPr>
        <p:spPr>
          <a:xfrm>
            <a:off x="3930600" y="2107850"/>
            <a:ext cx="1414500" cy="1424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lt1"/>
                </a:solidFill>
                <a:latin typeface="IBM Plex Sans Light"/>
                <a:ea typeface="IBM Plex Sans Light"/>
                <a:cs typeface="IBM Plex Sans Light"/>
                <a:sym typeface="IBM Plex Sans Light"/>
              </a:rPr>
              <a:t>Near real-time ADT encounter notifications and facility visit histories across care settings </a:t>
            </a:r>
            <a:endParaRPr>
              <a:solidFill>
                <a:schemeClr val="lt1"/>
              </a:solidFill>
              <a:latin typeface="IBM Plex Sans Light"/>
              <a:ea typeface="IBM Plex Sans Light"/>
              <a:cs typeface="IBM Plex Sans Light"/>
              <a:sym typeface="IBM Plex Sans Light"/>
            </a:endParaRPr>
          </a:p>
        </p:txBody>
      </p:sp>
      <p:sp>
        <p:nvSpPr>
          <p:cNvPr id="309" name="Google Shape;309;p38"/>
          <p:cNvSpPr txBox="1"/>
          <p:nvPr/>
        </p:nvSpPr>
        <p:spPr>
          <a:xfrm>
            <a:off x="5174751" y="1838551"/>
            <a:ext cx="2429700" cy="2501700"/>
          </a:xfrm>
          <a:prstGeom prst="rect">
            <a:avLst/>
          </a:prstGeom>
          <a:noFill/>
          <a:ln>
            <a:noFill/>
          </a:ln>
        </p:spPr>
        <p:txBody>
          <a:bodyPr anchorCtr="0" anchor="t" bIns="91425" lIns="91425" spcFirstLastPara="1" rIns="91425" wrap="square" tIns="91425">
            <a:noAutofit/>
          </a:bodyPr>
          <a:lstStyle/>
          <a:p>
            <a:pPr indent="0" lvl="0" marL="0" rtl="0" algn="r">
              <a:lnSpc>
                <a:spcPct val="115000"/>
              </a:lnSpc>
              <a:spcBef>
                <a:spcPts val="0"/>
              </a:spcBef>
              <a:spcAft>
                <a:spcPts val="0"/>
              </a:spcAft>
              <a:buNone/>
            </a:pPr>
            <a:r>
              <a:rPr lang="en" sz="1800">
                <a:solidFill>
                  <a:schemeClr val="lt1"/>
                </a:solidFill>
                <a:latin typeface="IBM Plex Sans Light"/>
                <a:ea typeface="IBM Plex Sans Light"/>
                <a:cs typeface="IBM Plex Sans Light"/>
                <a:sym typeface="IBM Plex Sans Light"/>
              </a:rPr>
              <a:t>State level and public health information, infectious disease tracking, </a:t>
            </a:r>
            <a:r>
              <a:rPr lang="en" sz="1800">
                <a:solidFill>
                  <a:schemeClr val="lt1"/>
                </a:solidFill>
                <a:latin typeface="IBM Plex Sans Light"/>
                <a:ea typeface="IBM Plex Sans Light"/>
                <a:cs typeface="IBM Plex Sans Light"/>
                <a:sym typeface="IBM Plex Sans Light"/>
              </a:rPr>
              <a:t>controlled</a:t>
            </a:r>
            <a:r>
              <a:rPr lang="en" sz="1800">
                <a:solidFill>
                  <a:schemeClr val="lt1"/>
                </a:solidFill>
                <a:latin typeface="IBM Plex Sans Light"/>
                <a:ea typeface="IBM Plex Sans Light"/>
                <a:cs typeface="IBM Plex Sans Light"/>
                <a:sym typeface="IBM Plex Sans Light"/>
              </a:rPr>
              <a:t> substance prescription history</a:t>
            </a:r>
            <a:endParaRPr sz="1800">
              <a:solidFill>
                <a:schemeClr val="lt1"/>
              </a:solidFill>
              <a:latin typeface="IBM Plex Sans Light"/>
              <a:ea typeface="IBM Plex Sans Light"/>
              <a:cs typeface="IBM Plex Sans Light"/>
              <a:sym typeface="IBM Plex Sans Light"/>
            </a:endParaRPr>
          </a:p>
        </p:txBody>
      </p:sp>
      <p:sp>
        <p:nvSpPr>
          <p:cNvPr id="310" name="Google Shape;310;p38"/>
          <p:cNvSpPr txBox="1"/>
          <p:nvPr/>
        </p:nvSpPr>
        <p:spPr>
          <a:xfrm>
            <a:off x="1675500" y="1668125"/>
            <a:ext cx="2255100" cy="2501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800">
                <a:solidFill>
                  <a:schemeClr val="lt1"/>
                </a:solidFill>
                <a:latin typeface="IBM Plex Sans Light"/>
                <a:ea typeface="IBM Plex Sans Light"/>
                <a:cs typeface="IBM Plex Sans Light"/>
                <a:sym typeface="IBM Plex Sans Light"/>
              </a:rPr>
              <a:t>Predictive AI to identify at risk patients, suspected diagnoses alerts, pharmacy refills, TOC worklists, EHR integration</a:t>
            </a:r>
            <a:endParaRPr sz="1800">
              <a:solidFill>
                <a:schemeClr val="lt1"/>
              </a:solidFill>
              <a:latin typeface="IBM Plex Sans Light"/>
              <a:ea typeface="IBM Plex Sans Light"/>
              <a:cs typeface="IBM Plex Sans Light"/>
              <a:sym typeface="IBM Plex Sans 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p39"/>
          <p:cNvSpPr txBox="1"/>
          <p:nvPr>
            <p:ph type="title"/>
          </p:nvPr>
        </p:nvSpPr>
        <p:spPr>
          <a:xfrm>
            <a:off x="633450" y="1956575"/>
            <a:ext cx="7877100" cy="930000"/>
          </a:xfrm>
          <a:prstGeom prst="rect">
            <a:avLst/>
          </a:prstGeom>
        </p:spPr>
        <p:txBody>
          <a:bodyPr anchorCtr="0" anchor="ctr" bIns="68575" lIns="0" spcFirstLastPara="1" rIns="0" wrap="square" tIns="68575">
            <a:noAutofit/>
          </a:bodyPr>
          <a:lstStyle/>
          <a:p>
            <a:pPr indent="0" lvl="0" marL="0" rtl="0" algn="ctr">
              <a:spcBef>
                <a:spcPts val="0"/>
              </a:spcBef>
              <a:spcAft>
                <a:spcPts val="0"/>
              </a:spcAft>
              <a:buNone/>
            </a:pPr>
            <a:r>
              <a:rPr lang="en" sz="6000"/>
              <a:t>Partner </a:t>
            </a:r>
            <a:r>
              <a:rPr lang="en" sz="6000"/>
              <a:t>Interview</a:t>
            </a:r>
            <a:endParaRPr sz="60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p40"/>
          <p:cNvSpPr txBox="1"/>
          <p:nvPr>
            <p:ph type="title"/>
          </p:nvPr>
        </p:nvSpPr>
        <p:spPr>
          <a:xfrm>
            <a:off x="633450" y="1956575"/>
            <a:ext cx="7877100" cy="930000"/>
          </a:xfrm>
          <a:prstGeom prst="rect">
            <a:avLst/>
          </a:prstGeom>
        </p:spPr>
        <p:txBody>
          <a:bodyPr anchorCtr="0" anchor="ctr" bIns="68575" lIns="0" spcFirstLastPara="1" rIns="0" wrap="square" tIns="68575">
            <a:noAutofit/>
          </a:bodyPr>
          <a:lstStyle/>
          <a:p>
            <a:pPr indent="0" lvl="0" marL="0" rtl="0" algn="ctr">
              <a:spcBef>
                <a:spcPts val="0"/>
              </a:spcBef>
              <a:spcAft>
                <a:spcPts val="0"/>
              </a:spcAft>
              <a:buNone/>
            </a:pPr>
            <a:r>
              <a:rPr lang="en" sz="6000"/>
              <a:t>Audience Q&amp;A</a:t>
            </a:r>
            <a:endParaRPr sz="60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6"/>
        </a:solidFill>
      </p:bgPr>
    </p:bg>
    <p:spTree>
      <p:nvGrpSpPr>
        <p:cNvPr id="324" name="Shape 324"/>
        <p:cNvGrpSpPr/>
        <p:nvPr/>
      </p:nvGrpSpPr>
      <p:grpSpPr>
        <a:xfrm>
          <a:off x="0" y="0"/>
          <a:ext cx="0" cy="0"/>
          <a:chOff x="0" y="0"/>
          <a:chExt cx="0" cy="0"/>
        </a:xfrm>
      </p:grpSpPr>
      <p:pic>
        <p:nvPicPr>
          <p:cNvPr id="325" name="Google Shape;325;p41"/>
          <p:cNvPicPr preferRelativeResize="0"/>
          <p:nvPr/>
        </p:nvPicPr>
        <p:blipFill rotWithShape="1">
          <a:blip r:embed="rId3">
            <a:alphaModFix/>
          </a:blip>
          <a:srcRect b="21435" l="16710" r="15254" t="23743"/>
          <a:stretch/>
        </p:blipFill>
        <p:spPr>
          <a:xfrm>
            <a:off x="6764304" y="1791568"/>
            <a:ext cx="2153901" cy="1735660"/>
          </a:xfrm>
          <a:prstGeom prst="rect">
            <a:avLst/>
          </a:prstGeom>
          <a:noFill/>
          <a:ln>
            <a:noFill/>
          </a:ln>
        </p:spPr>
      </p:pic>
      <p:sp>
        <p:nvSpPr>
          <p:cNvPr id="326" name="Google Shape;326;p41"/>
          <p:cNvSpPr/>
          <p:nvPr/>
        </p:nvSpPr>
        <p:spPr>
          <a:xfrm>
            <a:off x="210250" y="4527775"/>
            <a:ext cx="8770200" cy="4956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endParaRPr>
          </a:p>
        </p:txBody>
      </p:sp>
      <p:pic>
        <p:nvPicPr>
          <p:cNvPr id="327" name="Google Shape;327;p41"/>
          <p:cNvPicPr preferRelativeResize="0"/>
          <p:nvPr/>
        </p:nvPicPr>
        <p:blipFill>
          <a:blip r:embed="rId4">
            <a:alphaModFix/>
          </a:blip>
          <a:stretch>
            <a:fillRect/>
          </a:stretch>
        </p:blipFill>
        <p:spPr>
          <a:xfrm>
            <a:off x="4875694" y="1881252"/>
            <a:ext cx="1788903" cy="1813054"/>
          </a:xfrm>
          <a:prstGeom prst="rect">
            <a:avLst/>
          </a:prstGeom>
          <a:noFill/>
          <a:ln>
            <a:noFill/>
          </a:ln>
        </p:spPr>
      </p:pic>
      <p:sp>
        <p:nvSpPr>
          <p:cNvPr id="328" name="Google Shape;328;p41"/>
          <p:cNvSpPr/>
          <p:nvPr/>
        </p:nvSpPr>
        <p:spPr>
          <a:xfrm>
            <a:off x="-15025" y="15025"/>
            <a:ext cx="9144000" cy="975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endParaRPr>
          </a:p>
        </p:txBody>
      </p:sp>
      <p:sp>
        <p:nvSpPr>
          <p:cNvPr id="329" name="Google Shape;329;p41"/>
          <p:cNvSpPr/>
          <p:nvPr/>
        </p:nvSpPr>
        <p:spPr>
          <a:xfrm>
            <a:off x="0" y="5023375"/>
            <a:ext cx="9144000" cy="975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endParaRPr>
          </a:p>
        </p:txBody>
      </p:sp>
      <p:pic>
        <p:nvPicPr>
          <p:cNvPr id="330" name="Google Shape;330;p41"/>
          <p:cNvPicPr preferRelativeResize="0"/>
          <p:nvPr/>
        </p:nvPicPr>
        <p:blipFill>
          <a:blip r:embed="rId5">
            <a:alphaModFix/>
          </a:blip>
          <a:stretch>
            <a:fillRect/>
          </a:stretch>
        </p:blipFill>
        <p:spPr>
          <a:xfrm>
            <a:off x="189944" y="2338579"/>
            <a:ext cx="4498119" cy="898408"/>
          </a:xfrm>
          <a:prstGeom prst="rect">
            <a:avLst/>
          </a:prstGeom>
          <a:noFill/>
          <a:ln>
            <a:noFill/>
          </a:ln>
        </p:spPr>
      </p:pic>
      <p:sp>
        <p:nvSpPr>
          <p:cNvPr id="331" name="Google Shape;331;p41"/>
          <p:cNvSpPr/>
          <p:nvPr/>
        </p:nvSpPr>
        <p:spPr>
          <a:xfrm>
            <a:off x="-15025" y="135051"/>
            <a:ext cx="9144000" cy="97500"/>
          </a:xfrm>
          <a:prstGeom prst="rect">
            <a:avLst/>
          </a:prstGeom>
          <a:solidFill>
            <a:srgbClr val="00305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endParaRPr>
          </a:p>
        </p:txBody>
      </p:sp>
      <p:sp>
        <p:nvSpPr>
          <p:cNvPr id="332" name="Google Shape;332;p41"/>
          <p:cNvSpPr/>
          <p:nvPr/>
        </p:nvSpPr>
        <p:spPr>
          <a:xfrm>
            <a:off x="0" y="4882826"/>
            <a:ext cx="9144000" cy="97500"/>
          </a:xfrm>
          <a:prstGeom prst="rect">
            <a:avLst/>
          </a:prstGeom>
          <a:solidFill>
            <a:srgbClr val="00305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endParaRPr>
          </a:p>
        </p:txBody>
      </p:sp>
      <p:sp>
        <p:nvSpPr>
          <p:cNvPr id="333" name="Google Shape;333;p41"/>
          <p:cNvSpPr/>
          <p:nvPr/>
        </p:nvSpPr>
        <p:spPr>
          <a:xfrm>
            <a:off x="2146475" y="538900"/>
            <a:ext cx="4732200" cy="898500"/>
          </a:xfrm>
          <a:prstGeom prst="round2DiagRect">
            <a:avLst>
              <a:gd fmla="val 50000" name="adj1"/>
              <a:gd fmla="val 0" name="adj2"/>
            </a:avLst>
          </a:prstGeom>
          <a:solidFill>
            <a:schemeClr val="lt1"/>
          </a:solidFill>
          <a:ln cap="flat" cmpd="sng" w="19050">
            <a:solidFill>
              <a:schemeClr val="dk2"/>
            </a:solidFill>
            <a:prstDash val="dot"/>
            <a:round/>
            <a:headEnd len="sm" w="sm" type="none"/>
            <a:tailEnd len="sm" w="sm" type="none"/>
          </a:ln>
        </p:spPr>
        <p:txBody>
          <a:bodyPr anchorCtr="0" anchor="ctr" bIns="91425" lIns="91425" spcFirstLastPara="1" rIns="91425" wrap="square" tIns="274300">
            <a:noAutofit/>
          </a:bodyPr>
          <a:lstStyle/>
          <a:p>
            <a:pPr indent="0" lvl="0" marL="0" rtl="0" algn="ctr">
              <a:spcBef>
                <a:spcPts val="0"/>
              </a:spcBef>
              <a:spcAft>
                <a:spcPts val="0"/>
              </a:spcAft>
              <a:buClr>
                <a:schemeClr val="dk1"/>
              </a:buClr>
              <a:buSzPts val="1100"/>
              <a:buFont typeface="Arial"/>
              <a:buNone/>
            </a:pPr>
            <a:r>
              <a:rPr lang="en" sz="5800">
                <a:solidFill>
                  <a:srgbClr val="003058"/>
                </a:solidFill>
                <a:latin typeface="Literata Light"/>
                <a:ea typeface="Literata Light"/>
                <a:cs typeface="Literata Light"/>
                <a:sym typeface="Literata Light"/>
              </a:rPr>
              <a:t>T</a:t>
            </a:r>
            <a:r>
              <a:rPr lang="en" sz="100">
                <a:solidFill>
                  <a:srgbClr val="003058"/>
                </a:solidFill>
                <a:latin typeface="Literata Light"/>
                <a:ea typeface="Literata Light"/>
                <a:cs typeface="Literata Light"/>
                <a:sym typeface="Literata Light"/>
              </a:rPr>
              <a:t> </a:t>
            </a:r>
            <a:r>
              <a:rPr lang="en" sz="5800">
                <a:solidFill>
                  <a:srgbClr val="003058"/>
                </a:solidFill>
                <a:latin typeface="Literata Light"/>
                <a:ea typeface="Literata Light"/>
                <a:cs typeface="Literata Light"/>
                <a:sym typeface="Literata Light"/>
              </a:rPr>
              <a:t>hank You</a:t>
            </a:r>
            <a:endParaRPr sz="5800">
              <a:solidFill>
                <a:srgbClr val="003058"/>
              </a:solidFill>
              <a:latin typeface="Literata Light"/>
              <a:ea typeface="Literata Light"/>
              <a:cs typeface="Literata Light"/>
              <a:sym typeface="Literata Light"/>
            </a:endParaRPr>
          </a:p>
          <a:p>
            <a:pPr indent="0" lvl="0" marL="0" rtl="0" algn="ctr">
              <a:spcBef>
                <a:spcPts val="0"/>
              </a:spcBef>
              <a:spcAft>
                <a:spcPts val="0"/>
              </a:spcAft>
              <a:buNone/>
            </a:pPr>
            <a:r>
              <a:t/>
            </a:r>
            <a:endParaRPr>
              <a:solidFill>
                <a:schemeClr val="lt1"/>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Template_Slide Deck_CC-64-2024">
  <a:themeElements>
    <a:clrScheme name="Aledade">
      <a:dk1>
        <a:srgbClr val="000000"/>
      </a:dk1>
      <a:lt1>
        <a:srgbClr val="FFFFFF"/>
      </a:lt1>
      <a:dk2>
        <a:srgbClr val="003DA5"/>
      </a:dk2>
      <a:lt2>
        <a:srgbClr val="0D5257"/>
      </a:lt2>
      <a:accent1>
        <a:srgbClr val="00C1D4"/>
      </a:accent1>
      <a:accent2>
        <a:srgbClr val="FF6900"/>
      </a:accent2>
      <a:accent3>
        <a:srgbClr val="C6DAE5"/>
      </a:accent3>
      <a:accent4>
        <a:srgbClr val="5489A3"/>
      </a:accent4>
      <a:accent5>
        <a:srgbClr val="95BCFF"/>
      </a:accent5>
      <a:accent6>
        <a:srgbClr val="EAF2FF"/>
      </a:accent6>
      <a:hlink>
        <a:srgbClr val="003DA5"/>
      </a:hlink>
      <a:folHlink>
        <a:srgbClr val="DAE3E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